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4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7.jpg" ContentType="image/jp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4"/>
    <p:sldMasterId id="2147483825" r:id="rId5"/>
    <p:sldMasterId id="2147483848" r:id="rId6"/>
    <p:sldMasterId id="2147483867" r:id="rId7"/>
  </p:sldMasterIdLst>
  <p:notesMasterIdLst>
    <p:notesMasterId r:id="rId43"/>
  </p:notesMasterIdLst>
  <p:handoutMasterIdLst>
    <p:handoutMasterId r:id="rId44"/>
  </p:handoutMasterIdLst>
  <p:sldIdLst>
    <p:sldId id="256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304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270" r:id="rId42"/>
  </p:sldIdLst>
  <p:sldSz cx="12192000" cy="6858000"/>
  <p:notesSz cx="7010400" cy="92964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00B"/>
    <a:srgbClr val="E57B84"/>
    <a:srgbClr val="404040"/>
    <a:srgbClr val="EBEBEB"/>
    <a:srgbClr val="151515"/>
    <a:srgbClr val="575756"/>
    <a:srgbClr val="FFFFFF"/>
    <a:srgbClr val="DD4654"/>
    <a:srgbClr val="F3D2D5"/>
    <a:srgbClr val="E6A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14" autoAdjust="0"/>
    <p:restoredTop sz="64607" autoAdjust="0"/>
  </p:normalViewPr>
  <p:slideViewPr>
    <p:cSldViewPr snapToGrid="0" snapToObjects="1">
      <p:cViewPr varScale="1">
        <p:scale>
          <a:sx n="45" d="100"/>
          <a:sy n="45" d="100"/>
        </p:scale>
        <p:origin x="1188" y="44"/>
      </p:cViewPr>
      <p:guideLst/>
    </p:cSldViewPr>
  </p:slideViewPr>
  <p:outlineViewPr>
    <p:cViewPr>
      <p:scale>
        <a:sx n="33" d="100"/>
        <a:sy n="33" d="100"/>
      </p:scale>
      <p:origin x="0" y="-30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06" y="62"/>
      </p:cViewPr>
      <p:guideLst>
        <p:guide orient="horz"/>
        <p:guide pos="2208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9/16/2020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17550"/>
            <a:ext cx="5580062" cy="3125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310765"/>
            <a:ext cx="5580062" cy="478407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lang="en-US" sz="16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704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432" userDrawn="1">
          <p15:clr>
            <a:srgbClr val="F26B43"/>
          </p15:clr>
        </p15:guide>
        <p15:guide id="7" pos="461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3976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8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动态加载</a:t>
            </a:r>
            <a:r>
              <a:rPr lang="en-US" altLang="zh-CN" smtClean="0"/>
              <a:t>: </a:t>
            </a:r>
            <a:r>
              <a:rPr lang="zh-CN" altLang="en-US" smtClean="0"/>
              <a:t>在程序需要执行所依赖的模块中的代码时，动态地将外部模块加载链接到内存中，不需要该模块时可以卸载，可以提供公共代码的共享以及模块的平滑升级等功能。</a:t>
            </a:r>
            <a:endParaRPr lang="en-US" altLang="zh-CN" smtClean="0"/>
          </a:p>
          <a:p>
            <a:r>
              <a:rPr lang="zh-CN" altLang="en-US" smtClean="0"/>
              <a:t>分散加载：被应用来实现关键业务的快速启动（分散加载，分阶段，第一阶段加载关键业务</a:t>
            </a:r>
            <a:r>
              <a:rPr lang="en-US" altLang="zh-CN" smtClean="0"/>
              <a:t>.</a:t>
            </a:r>
            <a:r>
              <a:rPr lang="zh-CN" altLang="en-US" smtClean="0"/>
              <a:t>）</a:t>
            </a:r>
            <a:endParaRPr lang="en-US" altLang="zh-CN" smtClean="0"/>
          </a:p>
          <a:p>
            <a:r>
              <a:rPr lang="zh-CN" altLang="en-US" smtClean="0"/>
              <a:t>静态裁剪：对于不用的功能和模块，静态裁剪后，可以降低特定单板的</a:t>
            </a:r>
            <a:r>
              <a:rPr lang="en-US" smtClean="0"/>
              <a:t>bin</a:t>
            </a:r>
            <a:r>
              <a:rPr lang="zh-CN" altLang="en-US" smtClean="0"/>
              <a:t>和软件包的大小，降低内存开销。静态裁剪，通过编译开关（如，配置项）解除符号依赖，使在链接时不链接功能或者模块的编译单元。</a:t>
            </a:r>
            <a:endParaRPr lang="en-US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1345463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766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76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212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17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37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531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96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335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86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839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18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76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342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052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981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36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687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NB-IoT+MCU</a:t>
            </a:r>
            <a:r>
              <a:rPr lang="zh-CN" altLang="en-US" smtClean="0"/>
              <a:t>模式是我们常见的一种组合方式（小熊派</a:t>
            </a:r>
            <a:r>
              <a:rPr lang="en-US" altLang="zh-CN" smtClean="0"/>
              <a:t>IoT</a:t>
            </a:r>
            <a:r>
              <a:rPr lang="zh-CN" altLang="en-US" smtClean="0"/>
              <a:t>即是此种组合方式），用</a:t>
            </a:r>
            <a:r>
              <a:rPr lang="en-US" altLang="zh-CN" smtClean="0"/>
              <a:t>MCU</a:t>
            </a:r>
            <a:r>
              <a:rPr lang="zh-CN" altLang="en-US" smtClean="0"/>
              <a:t>作为主控，进行数据采集及控制，</a:t>
            </a:r>
            <a:r>
              <a:rPr lang="en-US" altLang="zh-CN" smtClean="0"/>
              <a:t>MCU</a:t>
            </a:r>
            <a:r>
              <a:rPr lang="zh-CN" altLang="en-US" smtClean="0"/>
              <a:t>向模组发送</a:t>
            </a:r>
            <a:r>
              <a:rPr lang="en-US" altLang="zh-CN" smtClean="0"/>
              <a:t>AT</a:t>
            </a:r>
            <a:r>
              <a:rPr lang="zh-CN" altLang="en-US" smtClean="0"/>
              <a:t>命令来实现设备与互联网的数据交互。</a:t>
            </a:r>
            <a:r>
              <a:rPr lang="en-US" altLang="zh-CN" smtClean="0"/>
              <a:t>OpenCPU</a:t>
            </a:r>
            <a:r>
              <a:rPr lang="zh-CN" altLang="en-US" smtClean="0"/>
              <a:t>是利用模组自身处理能力来完成</a:t>
            </a:r>
            <a:r>
              <a:rPr lang="en-US" altLang="zh-CN" smtClean="0"/>
              <a:t>MCU</a:t>
            </a:r>
            <a:r>
              <a:rPr lang="zh-CN" altLang="en-US" smtClean="0"/>
              <a:t>的工作，从而省去</a:t>
            </a:r>
            <a:r>
              <a:rPr lang="en-US" altLang="zh-CN" smtClean="0"/>
              <a:t>MCU</a:t>
            </a:r>
            <a:r>
              <a:rPr lang="zh-CN" altLang="en-US" smtClean="0"/>
              <a:t>。</a:t>
            </a:r>
          </a:p>
          <a:p>
            <a:r>
              <a:rPr lang="zh-CN" altLang="en-US" smtClean="0"/>
              <a:t/>
            </a:r>
            <a:br>
              <a:rPr lang="zh-CN" altLang="en-US" smtClean="0"/>
            </a:br>
            <a:endParaRPr lang="zh-CN" altLang="en-US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298743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MIPI RFFE</a:t>
            </a:r>
            <a:r>
              <a:rPr lang="zh-CN" altLang="en-US" smtClean="0"/>
              <a:t>接口用于与外部射频电路接口连接。</a:t>
            </a:r>
            <a:endParaRPr lang="en-US" altLang="zh-CN" smtClean="0"/>
          </a:p>
          <a:p>
            <a:r>
              <a:rPr lang="en-US" altLang="zh-CN" smtClean="0"/>
              <a:t>1</a:t>
            </a:r>
            <a:r>
              <a:rPr lang="zh-CN" altLang="en-US" smtClean="0"/>
              <a:t>个通用</a:t>
            </a:r>
            <a:r>
              <a:rPr lang="en-US" altLang="zh-CN" smtClean="0"/>
              <a:t>UART</a:t>
            </a:r>
            <a:r>
              <a:rPr lang="zh-CN" altLang="en-US" smtClean="0"/>
              <a:t>（最高</a:t>
            </a:r>
            <a:r>
              <a:rPr lang="en-US" altLang="zh-CN" smtClean="0"/>
              <a:t>1.5Mbit/s</a:t>
            </a:r>
            <a:r>
              <a:rPr lang="zh-CN" altLang="en-US" smtClean="0"/>
              <a:t>），</a:t>
            </a:r>
            <a:r>
              <a:rPr lang="en-US" altLang="zh-CN" smtClean="0"/>
              <a:t>2</a:t>
            </a:r>
            <a:r>
              <a:rPr lang="zh-CN" altLang="en-US" smtClean="0"/>
              <a:t>个低功耗</a:t>
            </a:r>
            <a:r>
              <a:rPr lang="en-US" altLang="zh-CN" smtClean="0"/>
              <a:t>UART</a:t>
            </a:r>
            <a:r>
              <a:rPr lang="zh-CN" altLang="en-US" smtClean="0"/>
              <a:t>（支持低功耗下异步操作），</a:t>
            </a:r>
            <a:r>
              <a:rPr lang="en-US" altLang="zh-CN" smtClean="0"/>
              <a:t>2</a:t>
            </a:r>
            <a:r>
              <a:rPr lang="zh-CN" altLang="en-US" smtClean="0"/>
              <a:t>个</a:t>
            </a:r>
            <a:r>
              <a:rPr lang="en-US" altLang="zh-CN" smtClean="0"/>
              <a:t>I2C</a:t>
            </a:r>
            <a:r>
              <a:rPr lang="zh-CN" altLang="en-US" smtClean="0"/>
              <a:t>（最高</a:t>
            </a:r>
            <a:r>
              <a:rPr lang="en-US" altLang="zh-CN" smtClean="0"/>
              <a:t>1Mbit/s</a:t>
            </a:r>
            <a:r>
              <a:rPr lang="zh-CN" altLang="en-US" smtClean="0"/>
              <a:t>），</a:t>
            </a:r>
            <a:r>
              <a:rPr lang="en-US" altLang="zh-CN" smtClean="0"/>
              <a:t>2</a:t>
            </a:r>
            <a:r>
              <a:rPr lang="zh-CN" altLang="en-US" smtClean="0"/>
              <a:t>个</a:t>
            </a:r>
            <a:r>
              <a:rPr lang="en-US" altLang="zh-CN" smtClean="0"/>
              <a:t>SPI</a:t>
            </a:r>
            <a:r>
              <a:rPr lang="zh-CN" altLang="en-US" smtClean="0"/>
              <a:t>（最高 </a:t>
            </a:r>
            <a:r>
              <a:rPr lang="en-US" altLang="zh-CN" smtClean="0"/>
              <a:t>24Mbit/s</a:t>
            </a:r>
            <a:r>
              <a:rPr lang="zh-CN" altLang="en-US" smtClean="0"/>
              <a:t>），</a:t>
            </a:r>
            <a:r>
              <a:rPr lang="en-US" altLang="zh-CN" smtClean="0"/>
              <a:t>1</a:t>
            </a:r>
            <a:r>
              <a:rPr lang="zh-CN" altLang="en-US" smtClean="0"/>
              <a:t>个</a:t>
            </a:r>
            <a:r>
              <a:rPr lang="en-US" altLang="zh-CN" smtClean="0"/>
              <a:t>10bit ADC</a:t>
            </a:r>
            <a:r>
              <a:rPr lang="zh-CN" altLang="en-US" smtClean="0"/>
              <a:t>（</a:t>
            </a:r>
            <a:r>
              <a:rPr lang="en-US" altLang="zh-CN" smtClean="0"/>
              <a:t>818 ksps</a:t>
            </a:r>
            <a:r>
              <a:rPr lang="zh-CN" altLang="en-US" smtClean="0"/>
              <a:t>），</a:t>
            </a:r>
            <a:r>
              <a:rPr lang="en-US" altLang="zh-CN" smtClean="0"/>
              <a:t>1</a:t>
            </a:r>
            <a:r>
              <a:rPr lang="zh-CN" altLang="en-US" smtClean="0"/>
              <a:t>个</a:t>
            </a:r>
            <a:r>
              <a:rPr lang="en-US" altLang="zh-CN" smtClean="0"/>
              <a:t>10bit DAC</a:t>
            </a:r>
            <a:r>
              <a:rPr lang="zh-CN" altLang="en-US" smtClean="0"/>
              <a:t>，</a:t>
            </a:r>
            <a:r>
              <a:rPr lang="en-US" altLang="zh-CN" smtClean="0"/>
              <a:t>1</a:t>
            </a:r>
            <a:r>
              <a:rPr lang="zh-CN" altLang="en-US" smtClean="0"/>
              <a:t>个高速模拟比较器。</a:t>
            </a:r>
            <a:r>
              <a:rPr lang="en-US" altLang="zh-CN" smtClean="0"/>
              <a:t>22</a:t>
            </a:r>
            <a:r>
              <a:rPr lang="zh-CN" altLang="en-US" smtClean="0"/>
              <a:t>个可编程</a:t>
            </a:r>
            <a:r>
              <a:rPr lang="en-US" altLang="zh-CN" smtClean="0"/>
              <a:t>IO</a:t>
            </a:r>
            <a:r>
              <a:rPr lang="zh-CN" altLang="en-US" smtClean="0"/>
              <a:t>（可配置）</a:t>
            </a:r>
          </a:p>
          <a:p>
            <a:r>
              <a:rPr lang="en-US" altLang="zh-CN" smtClean="0"/>
              <a:t>Hi2115</a:t>
            </a:r>
            <a:r>
              <a:rPr lang="zh-CN" altLang="en-US" smtClean="0"/>
              <a:t>芯片的</a:t>
            </a:r>
            <a:r>
              <a:rPr lang="en-US" altLang="zh-CN" smtClean="0"/>
              <a:t>40</a:t>
            </a:r>
            <a:r>
              <a:rPr lang="zh-CN" altLang="en-US" smtClean="0"/>
              <a:t>个</a:t>
            </a:r>
            <a:r>
              <a:rPr lang="en-US" altLang="zh-CN" smtClean="0"/>
              <a:t>PIO</a:t>
            </a:r>
            <a:r>
              <a:rPr lang="zh-CN" altLang="en-US" smtClean="0"/>
              <a:t>中，有</a:t>
            </a:r>
            <a:r>
              <a:rPr lang="en-US" altLang="zh-CN" smtClean="0"/>
              <a:t>24</a:t>
            </a:r>
            <a:r>
              <a:rPr lang="zh-CN" altLang="en-US" smtClean="0"/>
              <a:t>个</a:t>
            </a:r>
            <a:r>
              <a:rPr lang="en-US" altLang="zh-CN" smtClean="0"/>
              <a:t>PIO</a:t>
            </a:r>
            <a:r>
              <a:rPr lang="zh-CN" altLang="en-US" smtClean="0"/>
              <a:t>在应用核上可用。对于每个</a:t>
            </a:r>
            <a:r>
              <a:rPr lang="en-US" altLang="zh-CN" smtClean="0"/>
              <a:t>PIO</a:t>
            </a:r>
            <a:r>
              <a:rPr lang="zh-CN" altLang="en-US" smtClean="0"/>
              <a:t>的</a:t>
            </a:r>
            <a:r>
              <a:rPr lang="en-US" altLang="zh-CN" smtClean="0"/>
              <a:t>IO</a:t>
            </a:r>
            <a:r>
              <a:rPr lang="zh-CN" altLang="en-US" smtClean="0"/>
              <a:t>引脚功能均有软件进行控制，包括：方向、中断配置、驱动强度以及集成的上拉和下拉电阻。 </a:t>
            </a:r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963196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04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992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715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4874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647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750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高实时性，高稳定性。超小内核，基础内核体积可以裁剪至不到</a:t>
            </a:r>
            <a:r>
              <a:rPr lang="en-US" altLang="zh-CN" smtClean="0"/>
              <a:t>10KB</a:t>
            </a:r>
            <a:r>
              <a:rPr lang="zh-CN" altLang="en-US" smtClean="0"/>
              <a:t>。低功耗。支持动态加载、分散加载。支持功能静态裁剪。</a:t>
            </a:r>
            <a:endParaRPr lang="en-US" altLang="zh-CN" smtClean="0"/>
          </a:p>
          <a:p>
            <a:r>
              <a:rPr lang="zh-CN" altLang="en-US" smtClean="0"/>
              <a:t>调度机制：集中任务式调度，传输机制：轻量级网络协议栈，路由算法改进，</a:t>
            </a:r>
            <a:r>
              <a:rPr lang="en-US" altLang="zh-CN" smtClean="0"/>
              <a:t>Sleeping Router</a:t>
            </a:r>
            <a:endParaRPr lang="zh-CN" altLang="en-US" smtClean="0"/>
          </a:p>
          <a:p>
            <a:endParaRPr lang="zh-CN" altLang="en-US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34835180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68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90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Huawei LiteOS </a:t>
            </a:r>
            <a:r>
              <a:rPr lang="zh-CN" altLang="en-US" smtClean="0"/>
              <a:t>是一款“软实时”操作系统。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</p:spTree>
    <p:extLst>
      <p:ext uri="{BB962C8B-B14F-4D97-AF65-F5344CB8AC3E}">
        <p14:creationId xmlns:p14="http://schemas.microsoft.com/office/powerpoint/2010/main" val="2686889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14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58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42950" y="717550"/>
            <a:ext cx="5557838" cy="3125788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66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"/>
            <a:ext cx="12192000" cy="5602224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L 形 7"/>
          <p:cNvSpPr/>
          <p:nvPr userDrawn="1"/>
        </p:nvSpPr>
        <p:spPr>
          <a:xfrm rot="16200000" flipH="1">
            <a:off x="6634196" y="2578036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560" y="907092"/>
            <a:ext cx="812583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>
              <a:defRPr lang="en-US" sz="3200" b="0" i="0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 defTabSz="914034">
              <a:lnSpc>
                <a:spcPts val="3439"/>
              </a:lnSpc>
            </a:pPr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561" y="1949372"/>
            <a:ext cx="8125840" cy="643926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None/>
              <a:defRPr lang="en-US" sz="14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zh-CN" altLang="en-US" dirty="0" smtClean="0"/>
              <a:t>单击此处添加文本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9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3943818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38805676"/>
              </p:ext>
            </p:extLst>
          </p:nvPr>
        </p:nvGraphicFramePr>
        <p:xfrm>
          <a:off x="1007140" y="1398424"/>
          <a:ext cx="10194260" cy="1082675"/>
        </p:xfrm>
        <a:graphic>
          <a:graphicData uri="http://schemas.openxmlformats.org/drawingml/2006/table">
            <a:tbl>
              <a:tblPr/>
              <a:tblGrid>
                <a:gridCol w="3119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4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课程编码</a:t>
                      </a: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适用产品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产品版本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8564038"/>
              </p:ext>
            </p:extLst>
          </p:nvPr>
        </p:nvGraphicFramePr>
        <p:xfrm>
          <a:off x="1007140" y="2920836"/>
          <a:ext cx="10177327" cy="3038475"/>
        </p:xfrm>
        <a:graphic>
          <a:graphicData uri="http://schemas.openxmlformats.org/drawingml/2006/table">
            <a:tbl>
              <a:tblPr/>
              <a:tblGrid>
                <a:gridCol w="3119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7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139" y="1969626"/>
            <a:ext cx="311903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6170" y="1969626"/>
            <a:ext cx="196745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3619" y="1969626"/>
            <a:ext cx="302315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16775" y="1969626"/>
            <a:ext cx="208462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517796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517796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3619" y="3517796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16775" y="3481792"/>
            <a:ext cx="2056050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952130" y="368661"/>
            <a:ext cx="2802144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27" tIns="39112" rIns="78227" bIns="39112" anchor="ctr"/>
          <a:lstStyle/>
          <a:p>
            <a:pPr algn="l" defTabSz="1001223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499" b="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修订记录</a:t>
            </a:r>
          </a:p>
        </p:txBody>
      </p:sp>
      <p:sp>
        <p:nvSpPr>
          <p:cNvPr id="14" name="Text Box 58"/>
          <p:cNvSpPr txBox="1">
            <a:spLocks noChangeArrowheads="1"/>
          </p:cNvSpPr>
          <p:nvPr userDrawn="1"/>
        </p:nvSpPr>
        <p:spPr bwMode="auto">
          <a:xfrm>
            <a:off x="8900835" y="296652"/>
            <a:ext cx="27712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3998" i="0" baseline="0" dirty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本页不打印</a:t>
            </a: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042" y="402185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6170" y="402185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3619" y="402185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16775" y="3985848"/>
            <a:ext cx="2084625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042" y="4489904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6170" y="4489904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3619" y="4489904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16775" y="4489904"/>
            <a:ext cx="20560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042" y="5029964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6170" y="5029964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3619" y="5029964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16775" y="5029964"/>
            <a:ext cx="208462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042" y="5498016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6170" y="5498016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9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3619" y="5498016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16775" y="5498016"/>
            <a:ext cx="208462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599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</a:p>
        </p:txBody>
      </p:sp>
    </p:spTree>
    <p:extLst>
      <p:ext uri="{BB962C8B-B14F-4D97-AF65-F5344CB8AC3E}">
        <p14:creationId xmlns:p14="http://schemas.microsoft.com/office/powerpoint/2010/main" val="389798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#前言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+mn-ea"/>
                <a:ea typeface="+mn-ea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+mn-ea"/>
                <a:ea typeface="+mn-ea"/>
              </a:defRPr>
            </a:lvl3pPr>
            <a:lvl4pPr fontAlgn="ctr">
              <a:defRPr baseline="0">
                <a:latin typeface="+mn-ea"/>
                <a:ea typeface="+mn-ea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+mn-ea"/>
                <a:ea typeface="+mn-ea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17614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前言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053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#目标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eaLnBrk="1" fontAlgn="ctr" hangingPunct="1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+mn-ea"/>
                <a:ea typeface="+mn-ea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+mn-ea"/>
                <a:ea typeface="+mn-ea"/>
              </a:defRPr>
            </a:lvl3pPr>
            <a:lvl4pPr fontAlgn="ctr">
              <a:defRPr baseline="0">
                <a:latin typeface="+mn-ea"/>
                <a:ea typeface="+mn-ea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+mn-ea"/>
                <a:ea typeface="+mn-ea"/>
              </a:defRPr>
            </a:lvl5pPr>
          </a:lstStyle>
          <a:p>
            <a:pPr eaLnBrk="1" hangingPunct="1"/>
            <a:r>
              <a:rPr lang="zh-CN" altLang="en-US" dirty="0" smtClean="0"/>
              <a:t>学完本课程后，您将能够：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20820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1223" eaLnBrk="0" fontAlgn="ctr" hangingPunct="0"/>
            <a:r>
              <a:rPr lang="zh-CN" altLang="en-US" sz="364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目标</a:t>
            </a:r>
            <a:endParaRPr lang="en-US" altLang="zh-CN" sz="3640" b="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1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rgbClr val="404040"/>
                </a:solidFill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9592998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116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#本节概述和学习目标(可选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414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397358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1223" eaLnBrk="0" fontAlgn="ctr" hangingPunct="0"/>
            <a:r>
              <a:rPr lang="zh-CN" altLang="en-US" sz="364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本节概述和学习目标</a:t>
            </a:r>
            <a:endParaRPr lang="zh-CN" altLang="en-US" sz="3640" b="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247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6" y="1844675"/>
            <a:ext cx="10153650" cy="4068812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+mn-ea"/>
                <a:ea typeface="+mn-ea"/>
                <a:cs typeface="Huawei Sans" panose="020C0503030203020204" pitchFamily="34" charset="0"/>
              </a:defRPr>
            </a:lvl1pPr>
            <a:lvl2pPr marL="744537" indent="-342900" algn="just" fontAlgn="ctr">
              <a:buSzPct val="100000"/>
              <a:buFont typeface="+mj-lt"/>
              <a:buAutoNum type="alphaUcPeriod"/>
              <a:defRPr sz="1800" baseline="0">
                <a:latin typeface="+mn-ea"/>
                <a:ea typeface="+mn-ea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cxnSp>
        <p:nvCxnSpPr>
          <p:cNvPr id="2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36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584088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思考题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67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 smtClean="0"/>
              <a:t>此版式用于每一节的小结</a:t>
            </a:r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11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本节小结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420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9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本章总结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3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</a:p>
        </p:txBody>
      </p:sp>
      <p:cxnSp>
        <p:nvCxnSpPr>
          <p:cNvPr id="12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更多信息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38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686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80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050561" cy="651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36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Microsoft YaHei" charset="-122"/>
              </a:rPr>
              <a:t>学习推荐</a:t>
            </a:r>
            <a:endParaRPr kumimoji="1" lang="zh-CN" altLang="en-US" sz="3636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19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8064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521739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4"/>
            <a:ext cx="12192000" cy="71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300" b="1" kern="1200" dirty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dirty="0" smtClean="0">
                <a:solidFill>
                  <a:srgbClr val="0070C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Rectangle 54">
            <a:extLst>
              <a:ext uri="{FF2B5EF4-FFF2-40B4-BE49-F238E27FC236}">
                <a16:creationId xmlns="" xmlns:a16="http://schemas.microsoft.com/office/drawing/2014/main" id="{2078FA11-5569-4994-AEB7-1AF5CAC763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7428" y="6500581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zh-CN" altLang="en-US" sz="1200" baseline="0" dirty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版权所有</a:t>
            </a:r>
            <a:r>
              <a:rPr lang="en-US" altLang="zh-CN" sz="1200" baseline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© </a:t>
            </a:r>
            <a:r>
              <a:rPr lang="en-US" altLang="zh-CN" sz="1200" baseline="0" smtClean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2020 </a:t>
            </a:r>
            <a:r>
              <a:rPr lang="zh-CN" altLang="en-US" sz="1200" baseline="0" dirty="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华为技术有限公司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43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6218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6767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3087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50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>
              <a:buNone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60567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#标题和内容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484312"/>
            <a:ext cx="10728326" cy="4443243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16699121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4121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*#标题和内容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4859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047750"/>
            <a:ext cx="10728326" cy="4879805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7782728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#仅标题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364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*#仅标题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608444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#谢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42AF307D-40F4-EC4C-9108-79E948007529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940" dirty="0" smtClean="0">
                <a:solidFill>
                  <a:schemeClr val="tx1"/>
                </a:solidFill>
              </a:rPr>
              <a:t>Thank you.</a:t>
            </a:r>
            <a:endParaRPr lang="en-US" sz="49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6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5785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2pPr>
            <a:lvl3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3pPr>
            <a:lvl4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4pPr>
            <a:lvl5pPr algn="just" eaLnBrk="1" hangingPunct="1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5pPr>
          </a:lstStyle>
          <a:p>
            <a:pPr marL="301625" marR="0" lvl="0" indent="-301625" algn="l" defTabSz="801688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65133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11056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</a:p>
        </p:txBody>
      </p:sp>
    </p:spTree>
    <p:extLst>
      <p:ext uri="{BB962C8B-B14F-4D97-AF65-F5344CB8AC3E}">
        <p14:creationId xmlns:p14="http://schemas.microsoft.com/office/powerpoint/2010/main" val="279345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9238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05568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+mn-ea"/>
                <a:ea typeface="+mn-ea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581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  <a:prstGeom prst="rect">
            <a:avLst/>
          </a:prstGeo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>
              <a:buNone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60168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marL="457200" marR="0" indent="-457200" algn="just" defTabSz="801688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tabLst/>
              <a:defRPr sz="2000"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 marL="401637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思考题</a:t>
            </a: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>
            <a:spLocks/>
          </p:cNvSpPr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060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=""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defTabSz="1001624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</p:spPr>
        <p:txBody>
          <a:bodyPr/>
          <a:lstStyle>
            <a:lvl1pPr algn="just"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defRPr>
            </a:lvl1pPr>
            <a:lvl2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2pPr>
            <a:lvl3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3pPr>
            <a:lvl4pPr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4pPr>
            <a:lvl5pPr>
              <a:buNone/>
              <a:defRPr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2164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:a16="http://schemas.microsoft.com/office/drawing/2014/main" xmlns="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8" y="1349255"/>
            <a:ext cx="885967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:a16="http://schemas.microsoft.com/office/drawing/2014/main" xmlns="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147485" cy="653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rgbClr val="404040"/>
                </a:solidFill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478317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EC310A-3496-465B-B3B3-E700BDA8494A}" type="datetimeFigureOut">
              <a:rPr lang="zh-CN" altLang="en-US" smtClean="0"/>
              <a:t>2020/9/16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DD188-B841-4F2D-B0DD-37F672EC7E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6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  <a:prstGeom prst="rect">
            <a:avLst/>
          </a:prstGeom>
        </p:spPr>
        <p:txBody>
          <a:bodyPr lIns="100800" tIns="50400" rIns="100800" bIns="50400" anchor="t" anchorCtr="0"/>
          <a:lstStyle>
            <a:lvl1pPr>
              <a:defRPr b="1">
                <a:latin typeface="方正兰亭黑简体" panose="02000000000000000000" pitchFamily="2" charset="-122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39765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xmlns="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954" y="6270652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altLang="zh-CN" sz="10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89" y="5976169"/>
            <a:ext cx="2257507" cy="482533"/>
          </a:xfrm>
          <a:prstGeom prst="rect">
            <a:avLst/>
          </a:prstGeom>
        </p:spPr>
      </p:pic>
      <p:grpSp>
        <p:nvGrpSpPr>
          <p:cNvPr id="30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2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9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2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81" r:id="rId2"/>
    <p:sldLayoutId id="2147483882" r:id="rId3"/>
    <p:sldLayoutId id="2147483883" r:id="rId4"/>
    <p:sldLayoutId id="2147483886" r:id="rId5"/>
    <p:sldLayoutId id="2147483887" r:id="rId6"/>
    <p:sldLayoutId id="2147483888" r:id="rId7"/>
    <p:sldLayoutId id="2147483889" r:id="rId8"/>
    <p:sldLayoutId id="2147483891" r:id="rId9"/>
    <p:sldLayoutId id="21474838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4" b="0" baseline="0" dirty="0">
                <a:solidFill>
                  <a:srgbClr val="1D1D1B"/>
                </a:solidFill>
                <a:latin typeface="+mn-ea"/>
                <a:ea typeface="+mn-ea"/>
                <a:cs typeface="Huawei Sans" panose="020C0503030203020204" pitchFamily="34" charset="0"/>
              </a:rPr>
              <a:t>Huawei Confidential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+mn-ea"/>
                <a:ea typeface="+mn-ea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+mn-ea"/>
              <a:ea typeface="+mn-ea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7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28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29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6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99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8" r:id="rId2"/>
    <p:sldLayoutId id="2147483844" r:id="rId3"/>
    <p:sldLayoutId id="2147483866" r:id="rId4"/>
    <p:sldLayoutId id="2147483846" r:id="rId5"/>
    <p:sldLayoutId id="2147483871" r:id="rId6"/>
    <p:sldLayoutId id="2147483836" r:id="rId7"/>
    <p:sldLayoutId id="2147483837" r:id="rId8"/>
    <p:sldLayoutId id="2147483838" r:id="rId9"/>
    <p:sldLayoutId id="2147483839" r:id="rId10"/>
    <p:sldLayoutId id="2147483876" r:id="rId11"/>
    <p:sldLayoutId id="2147483877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642" userDrawn="1">
          <p15:clr>
            <a:srgbClr val="F26B43"/>
          </p15:clr>
        </p15:guide>
        <p15:guide id="4" pos="7038" userDrawn="1">
          <p15:clr>
            <a:srgbClr val="F26B43"/>
          </p15:clr>
        </p15:guide>
        <p15:guide id="5" orient="horz" pos="2341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1162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731" userDrawn="1">
          <p15:clr>
            <a:srgbClr val="F26B43"/>
          </p15:clr>
        </p15:guide>
        <p15:guide id="10" orient="horz" pos="86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34131" y="457499"/>
            <a:ext cx="10726032" cy="9801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484313"/>
            <a:ext cx="10728325" cy="44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4" b="0" baseline="0" dirty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Confidential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9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9" r:id="rId2"/>
    <p:sldLayoutId id="2147483862" r:id="rId3"/>
    <p:sldLayoutId id="2147483870" r:id="rId4"/>
    <p:sldLayoutId id="2147483863" r:id="rId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base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19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3906">
          <p15:clr>
            <a:srgbClr val="F26B43"/>
          </p15:clr>
        </p15:guide>
        <p15:guide id="6" pos="3840">
          <p15:clr>
            <a:srgbClr val="F26B43"/>
          </p15:clr>
        </p15:guide>
        <p15:guide id="7" pos="461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2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0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70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1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 smtClean="0">
                <a:solidFill>
                  <a:srgbClr val="1D1D1B"/>
                </a:solidFill>
                <a:latin typeface="+mj-lt"/>
              </a:rPr>
              <a:t>Copyright©2020 </a:t>
            </a: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72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3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home,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7" y="5251150"/>
            <a:ext cx="1869596" cy="3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4998" b="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Huawei Sans" panose="020C0503030203020204" pitchFamily="34" charset="0"/>
        </a:defRPr>
      </a:lvl1pPr>
    </p:titleStyle>
    <p:bodyStyle>
      <a:lvl1pPr marL="0" indent="0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None/>
        <a:defRPr sz="1818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662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11" Type="http://schemas.openxmlformats.org/officeDocument/2006/relationships/image" Target="../media/image21.jpg"/><Relationship Id="rId5" Type="http://schemas.openxmlformats.org/officeDocument/2006/relationships/image" Target="../media/image15.png"/><Relationship Id="rId15" Type="http://schemas.openxmlformats.org/officeDocument/2006/relationships/image" Target="../media/image2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5.png"/><Relationship Id="rId21" Type="http://schemas.openxmlformats.org/officeDocument/2006/relationships/image" Target="../media/image77.png"/><Relationship Id="rId34" Type="http://schemas.openxmlformats.org/officeDocument/2006/relationships/image" Target="../media/image90.png"/><Relationship Id="rId42" Type="http://schemas.openxmlformats.org/officeDocument/2006/relationships/image" Target="../media/image9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2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3.png"/><Relationship Id="rId40" Type="http://schemas.openxmlformats.org/officeDocument/2006/relationships/image" Target="../media/image96.png"/><Relationship Id="rId45" Type="http://schemas.openxmlformats.org/officeDocument/2006/relationships/image" Target="../media/image101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4" Type="http://schemas.openxmlformats.org/officeDocument/2006/relationships/image" Target="../media/image10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1.png"/><Relationship Id="rId43" Type="http://schemas.openxmlformats.org/officeDocument/2006/relationships/image" Target="../media/image99.png"/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4.png"/><Relationship Id="rId46" Type="http://schemas.openxmlformats.org/officeDocument/2006/relationships/image" Target="../media/image102.png"/><Relationship Id="rId20" Type="http://schemas.openxmlformats.org/officeDocument/2006/relationships/image" Target="../media/image76.png"/><Relationship Id="rId41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jpe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9.jpeg"/><Relationship Id="rId11" Type="http://schemas.openxmlformats.org/officeDocument/2006/relationships/image" Target="../media/image114.jpeg"/><Relationship Id="rId5" Type="http://schemas.openxmlformats.org/officeDocument/2006/relationships/image" Target="../media/image108.jpeg"/><Relationship Id="rId15" Type="http://schemas.openxmlformats.org/officeDocument/2006/relationships/image" Target="../media/image118.jpeg"/><Relationship Id="rId10" Type="http://schemas.openxmlformats.org/officeDocument/2006/relationships/image" Target="../media/image113.jpeg"/><Relationship Id="rId4" Type="http://schemas.openxmlformats.org/officeDocument/2006/relationships/image" Target="../media/image107.png"/><Relationship Id="rId9" Type="http://schemas.openxmlformats.org/officeDocument/2006/relationships/image" Target="../media/image112.jpeg"/><Relationship Id="rId1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IPIoT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3844032" y="1986796"/>
            <a:ext cx="2400507" cy="504887"/>
          </a:xfrm>
        </p:spPr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HCIP-IoT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NA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V2.5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唐妍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/tWX585717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2020.05.01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石嘉欣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/s00417407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27"/>
          </p:nvPr>
        </p:nvSpPr>
        <p:spPr>
          <a:xfrm>
            <a:off x="6065045" y="4561079"/>
            <a:ext cx="3023155" cy="4680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7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86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Huawei LiteOS</a:t>
            </a:r>
            <a:r>
              <a:rPr lang="zh-CN" altLang="en-US" dirty="0"/>
              <a:t>概述</a:t>
            </a:r>
            <a:endParaRPr lang="en-US" altLang="zh-CN" dirty="0"/>
          </a:p>
        </p:txBody>
      </p:sp>
      <p:sp>
        <p:nvSpPr>
          <p:cNvPr id="1612887" name="Rectangle 87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Huawei LiteOS</a:t>
            </a:r>
            <a:r>
              <a:rPr lang="zh-CN" altLang="en-US" dirty="0"/>
              <a:t>基础内核是最精简的</a:t>
            </a:r>
            <a:r>
              <a:rPr lang="en-US" altLang="zh-CN" dirty="0"/>
              <a:t>Huawei LiteOS</a:t>
            </a:r>
            <a:r>
              <a:rPr lang="zh-CN" altLang="en-US" dirty="0"/>
              <a:t>操作系统代码，包括任务管理、内存管理、时间管理、通信机制、中断管理、队列管理、事件管理、定时器等操作系统基础组件，可以单独运行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Huawei </a:t>
            </a:r>
            <a:r>
              <a:rPr lang="en-US" altLang="zh-CN" dirty="0"/>
              <a:t>LiteOS Kernel</a:t>
            </a:r>
            <a:r>
              <a:rPr lang="zh-CN" altLang="en-US" dirty="0"/>
              <a:t>的优势</a:t>
            </a:r>
          </a:p>
          <a:p>
            <a:pPr lvl="1"/>
            <a:r>
              <a:rPr lang="zh-CN" altLang="en-US" dirty="0" smtClean="0"/>
              <a:t>高实时性，高稳定性。</a:t>
            </a:r>
          </a:p>
          <a:p>
            <a:pPr lvl="1"/>
            <a:r>
              <a:rPr lang="zh-CN" altLang="en-US" dirty="0" smtClean="0"/>
              <a:t>超小内核，基础内核体积可以裁剪至</a:t>
            </a:r>
            <a:r>
              <a:rPr lang="zh-CN" altLang="en-US" smtClean="0"/>
              <a:t>不</a:t>
            </a:r>
            <a:r>
              <a:rPr lang="zh-CN" altLang="en-US" smtClean="0"/>
              <a:t>到</a:t>
            </a:r>
            <a:r>
              <a:rPr lang="en-US" altLang="zh-CN"/>
              <a:t>6</a:t>
            </a:r>
            <a:r>
              <a:rPr lang="en-US" altLang="zh-CN" smtClean="0"/>
              <a:t>KB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低功耗。</a:t>
            </a:r>
          </a:p>
          <a:p>
            <a:pPr lvl="1"/>
            <a:r>
              <a:rPr lang="zh-CN" altLang="en-US" dirty="0" smtClean="0"/>
              <a:t>支持功能静态裁剪。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712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物联网操作系统需求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连接需求：不同类型通信协议的互通</a:t>
            </a:r>
            <a:r>
              <a:rPr lang="zh-CN" altLang="en-US" dirty="0" smtClean="0"/>
              <a:t>互联；</a:t>
            </a:r>
            <a:endParaRPr lang="zh-CN" altLang="en-US" dirty="0"/>
          </a:p>
          <a:p>
            <a:r>
              <a:rPr lang="zh-CN" altLang="en-US" dirty="0"/>
              <a:t>组网需求：自发现、自连接、自组网，网络可快速</a:t>
            </a:r>
            <a:r>
              <a:rPr lang="zh-CN" altLang="en-US" dirty="0" smtClean="0"/>
              <a:t>自愈；</a:t>
            </a:r>
            <a:endParaRPr lang="zh-CN" altLang="en-US" dirty="0"/>
          </a:p>
          <a:p>
            <a:r>
              <a:rPr lang="zh-CN" altLang="en-US" dirty="0"/>
              <a:t>管理要求：不同类型传感器接入和算法开发的统一</a:t>
            </a:r>
            <a:r>
              <a:rPr lang="zh-CN" altLang="en-US" dirty="0" smtClean="0"/>
              <a:t>管理。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4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LiteOS </a:t>
            </a:r>
            <a:r>
              <a:rPr lang="zh-CN" altLang="en-US" dirty="0">
                <a:latin typeface="+mn-lt"/>
                <a:ea typeface="+mn-ea"/>
              </a:rPr>
              <a:t>物联网操作系统</a:t>
            </a:r>
            <a:r>
              <a:rPr lang="zh-CN" altLang="en-US" dirty="0" smtClean="0">
                <a:latin typeface="+mn-lt"/>
                <a:ea typeface="+mn-ea"/>
              </a:rPr>
              <a:t>概览</a:t>
            </a:r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244" name="组合 243"/>
          <p:cNvGrpSpPr/>
          <p:nvPr/>
        </p:nvGrpSpPr>
        <p:grpSpPr>
          <a:xfrm>
            <a:off x="1595577" y="1170600"/>
            <a:ext cx="8996217" cy="4971092"/>
            <a:chOff x="1324283" y="1196219"/>
            <a:chExt cx="9199653" cy="5054934"/>
          </a:xfrm>
        </p:grpSpPr>
        <p:sp>
          <p:nvSpPr>
            <p:cNvPr id="160" name="矩形 159"/>
            <p:cNvSpPr/>
            <p:nvPr/>
          </p:nvSpPr>
          <p:spPr>
            <a:xfrm>
              <a:off x="3359696" y="1874862"/>
              <a:ext cx="1349747" cy="65169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alpha val="0"/>
                  </a:srgbClr>
                </a:gs>
                <a:gs pos="100000">
                  <a:srgbClr val="0070C0">
                    <a:alpha val="40000"/>
                  </a:srgbClr>
                </a:gs>
              </a:gsLst>
              <a:lin ang="0" scaled="1"/>
              <a:tileRect/>
            </a:gradFill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indent="-260325" defTabSz="967995">
                <a:lnSpc>
                  <a:spcPts val="4048"/>
                </a:lnSpc>
                <a:buFont typeface="Arial" pitchFamily="34" charset="0"/>
                <a:buChar char="•"/>
                <a:defRPr/>
              </a:pPr>
              <a:endParaRPr lang="zh-CN" altLang="en-US" sz="11502" kern="0">
                <a:sym typeface="Arial" pitchFamily="34" charset="0"/>
              </a:endParaRPr>
            </a:p>
          </p:txBody>
        </p:sp>
        <p:sp>
          <p:nvSpPr>
            <p:cNvPr id="161" name="右箭头 160"/>
            <p:cNvSpPr/>
            <p:nvPr/>
          </p:nvSpPr>
          <p:spPr>
            <a:xfrm>
              <a:off x="6043516" y="1691908"/>
              <a:ext cx="1402865" cy="991387"/>
            </a:xfrm>
            <a:prstGeom prst="rightArrow">
              <a:avLst>
                <a:gd name="adj1" fmla="val 68431"/>
                <a:gd name="adj2" fmla="val 51961"/>
              </a:avLst>
            </a:prstGeom>
            <a:gradFill flip="none" rotWithShape="1">
              <a:gsLst>
                <a:gs pos="0">
                  <a:srgbClr val="0070C0">
                    <a:alpha val="0"/>
                  </a:srgbClr>
                </a:gs>
                <a:gs pos="100000">
                  <a:srgbClr val="0070C0">
                    <a:alpha val="40000"/>
                  </a:srgbClr>
                </a:gs>
              </a:gsLst>
              <a:lin ang="0" scaled="1"/>
              <a:tileRect/>
            </a:gradFill>
            <a:ln w="3175">
              <a:gradFill flip="none" rotWithShape="1">
                <a:gsLst>
                  <a:gs pos="0">
                    <a:srgbClr val="00BAFB">
                      <a:alpha val="0"/>
                    </a:srgb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</a:gsLst>
                <a:lin ang="0" scaled="1"/>
                <a:tileRect/>
              </a:gra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indent="-260325" defTabSz="967995">
                <a:lnSpc>
                  <a:spcPts val="4048"/>
                </a:lnSpc>
                <a:buFont typeface="Arial" pitchFamily="34" charset="0"/>
                <a:buChar char="•"/>
                <a:defRPr/>
              </a:pPr>
              <a:endParaRPr lang="zh-CN" altLang="en-US" sz="11502" kern="0">
                <a:sym typeface="Arial" pitchFamily="34" charset="0"/>
              </a:endParaRPr>
            </a:p>
          </p:txBody>
        </p:sp>
        <p:grpSp>
          <p:nvGrpSpPr>
            <p:cNvPr id="162" name="组合 2"/>
            <p:cNvGrpSpPr>
              <a:grpSpLocks/>
            </p:cNvGrpSpPr>
            <p:nvPr/>
          </p:nvGrpSpPr>
          <p:grpSpPr bwMode="auto">
            <a:xfrm>
              <a:off x="7493209" y="1605599"/>
              <a:ext cx="1167082" cy="1165495"/>
              <a:chOff x="1080701" y="2377048"/>
              <a:chExt cx="796172" cy="796149"/>
            </a:xfrm>
          </p:grpSpPr>
          <p:grpSp>
            <p:nvGrpSpPr>
              <p:cNvPr id="163" name="组合 180"/>
              <p:cNvGrpSpPr/>
              <p:nvPr/>
            </p:nvGrpSpPr>
            <p:grpSpPr>
              <a:xfrm>
                <a:off x="1080701" y="2377048"/>
                <a:ext cx="796172" cy="796149"/>
                <a:chOff x="3168057" y="3253154"/>
                <a:chExt cx="1325196" cy="1325196"/>
              </a:xfrm>
              <a:solidFill>
                <a:srgbClr val="00CCFF">
                  <a:alpha val="30000"/>
                </a:srgbClr>
              </a:solidFill>
            </p:grpSpPr>
            <p:grpSp>
              <p:nvGrpSpPr>
                <p:cNvPr id="165" name="组合 181"/>
                <p:cNvGrpSpPr/>
                <p:nvPr/>
              </p:nvGrpSpPr>
              <p:grpSpPr>
                <a:xfrm>
                  <a:off x="3168057" y="3253154"/>
                  <a:ext cx="1325196" cy="1325196"/>
                  <a:chOff x="-15697200" y="-10797381"/>
                  <a:chExt cx="8229600" cy="8229600"/>
                </a:xfrm>
                <a:grpFill/>
              </p:grpSpPr>
              <p:sp>
                <p:nvSpPr>
                  <p:cNvPr id="177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-15697200" y="-10797381"/>
                    <a:ext cx="8229600" cy="8229600"/>
                  </a:xfrm>
                  <a:custGeom>
                    <a:avLst/>
                    <a:gdLst/>
                    <a:ahLst/>
                    <a:cxnLst>
                      <a:cxn ang="0">
                        <a:pos x="2464" y="4990"/>
                      </a:cxn>
                      <a:cxn ang="0">
                        <a:pos x="2306" y="5168"/>
                      </a:cxn>
                      <a:cxn ang="0">
                        <a:pos x="2182" y="5152"/>
                      </a:cxn>
                      <a:cxn ang="0">
                        <a:pos x="3050" y="5144"/>
                      </a:cxn>
                      <a:cxn ang="0">
                        <a:pos x="3220" y="5108"/>
                      </a:cxn>
                      <a:cxn ang="0">
                        <a:pos x="3284" y="4892"/>
                      </a:cxn>
                      <a:cxn ang="0">
                        <a:pos x="3482" y="5028"/>
                      </a:cxn>
                      <a:cxn ang="0">
                        <a:pos x="1680" y="4814"/>
                      </a:cxn>
                      <a:cxn ang="0">
                        <a:pos x="1532" y="4746"/>
                      </a:cxn>
                      <a:cxn ang="0">
                        <a:pos x="1336" y="4862"/>
                      </a:cxn>
                      <a:cxn ang="0">
                        <a:pos x="3888" y="4838"/>
                      </a:cxn>
                      <a:cxn ang="0">
                        <a:pos x="4034" y="4746"/>
                      </a:cxn>
                      <a:cxn ang="0">
                        <a:pos x="4040" y="4506"/>
                      </a:cxn>
                      <a:cxn ang="0">
                        <a:pos x="4130" y="4434"/>
                      </a:cxn>
                      <a:cxn ang="0">
                        <a:pos x="852" y="4514"/>
                      </a:cxn>
                      <a:cxn ang="0">
                        <a:pos x="864" y="4258"/>
                      </a:cxn>
                      <a:cxn ang="0">
                        <a:pos x="626" y="4282"/>
                      </a:cxn>
                      <a:cxn ang="0">
                        <a:pos x="546" y="4186"/>
                      </a:cxn>
                      <a:cxn ang="0">
                        <a:pos x="4664" y="4150"/>
                      </a:cxn>
                      <a:cxn ang="0">
                        <a:pos x="4764" y="4006"/>
                      </a:cxn>
                      <a:cxn ang="0">
                        <a:pos x="4664" y="3804"/>
                      </a:cxn>
                      <a:cxn ang="0">
                        <a:pos x="4902" y="3770"/>
                      </a:cxn>
                      <a:cxn ang="0">
                        <a:pos x="410" y="3596"/>
                      </a:cxn>
                      <a:cxn ang="0">
                        <a:pos x="348" y="3448"/>
                      </a:cxn>
                      <a:cxn ang="0">
                        <a:pos x="128" y="3398"/>
                      </a:cxn>
                      <a:cxn ang="0">
                        <a:pos x="5072" y="3354"/>
                      </a:cxn>
                      <a:cxn ang="0">
                        <a:pos x="5116" y="3184"/>
                      </a:cxn>
                      <a:cxn ang="0">
                        <a:pos x="4958" y="3006"/>
                      </a:cxn>
                      <a:cxn ang="0">
                        <a:pos x="4974" y="2892"/>
                      </a:cxn>
                      <a:cxn ang="0">
                        <a:pos x="8" y="2814"/>
                      </a:cxn>
                      <a:cxn ang="0">
                        <a:pos x="192" y="2636"/>
                      </a:cxn>
                      <a:cxn ang="0">
                        <a:pos x="0" y="2516"/>
                      </a:cxn>
                      <a:cxn ang="0">
                        <a:pos x="200" y="2382"/>
                      </a:cxn>
                      <a:cxn ang="0">
                        <a:pos x="5170" y="2322"/>
                      </a:cxn>
                      <a:cxn ang="0">
                        <a:pos x="5148" y="2150"/>
                      </a:cxn>
                      <a:cxn ang="0">
                        <a:pos x="4936" y="2070"/>
                      </a:cxn>
                      <a:cxn ang="0">
                        <a:pos x="272" y="1974"/>
                      </a:cxn>
                      <a:cxn ang="0">
                        <a:pos x="318" y="1820"/>
                      </a:cxn>
                      <a:cxn ang="0">
                        <a:pos x="188" y="1618"/>
                      </a:cxn>
                      <a:cxn ang="0">
                        <a:pos x="238" y="1502"/>
                      </a:cxn>
                      <a:cxn ang="0">
                        <a:pos x="4754" y="1548"/>
                      </a:cxn>
                      <a:cxn ang="0">
                        <a:pos x="4846" y="1310"/>
                      </a:cxn>
                      <a:cxn ang="0">
                        <a:pos x="4608" y="1288"/>
                      </a:cxn>
                      <a:cxn ang="0">
                        <a:pos x="4542" y="1192"/>
                      </a:cxn>
                      <a:cxn ang="0">
                        <a:pos x="702" y="1112"/>
                      </a:cxn>
                      <a:cxn ang="0">
                        <a:pos x="806" y="988"/>
                      </a:cxn>
                      <a:cxn ang="0">
                        <a:pos x="748" y="770"/>
                      </a:cxn>
                      <a:cxn ang="0">
                        <a:pos x="984" y="808"/>
                      </a:cxn>
                      <a:cxn ang="0">
                        <a:pos x="4298" y="638"/>
                      </a:cxn>
                      <a:cxn ang="0">
                        <a:pos x="4162" y="528"/>
                      </a:cxn>
                      <a:cxn ang="0">
                        <a:pos x="3952" y="614"/>
                      </a:cxn>
                      <a:cxn ang="0">
                        <a:pos x="1316" y="558"/>
                      </a:cxn>
                      <a:cxn ang="0">
                        <a:pos x="1454" y="478"/>
                      </a:cxn>
                      <a:cxn ang="0">
                        <a:pos x="1496" y="242"/>
                      </a:cxn>
                      <a:cxn ang="0">
                        <a:pos x="1610" y="192"/>
                      </a:cxn>
                      <a:cxn ang="0">
                        <a:pos x="3464" y="354"/>
                      </a:cxn>
                      <a:cxn ang="0">
                        <a:pos x="3368" y="118"/>
                      </a:cxn>
                      <a:cxn ang="0">
                        <a:pos x="3178" y="264"/>
                      </a:cxn>
                      <a:cxn ang="0">
                        <a:pos x="3064" y="238"/>
                      </a:cxn>
                      <a:cxn ang="0">
                        <a:pos x="2216" y="220"/>
                      </a:cxn>
                      <a:cxn ang="0">
                        <a:pos x="2376" y="202"/>
                      </a:cxn>
                      <a:cxn ang="0">
                        <a:pos x="2482" y="2"/>
                      </a:cxn>
                    </a:cxnLst>
                    <a:rect l="0" t="0" r="r" b="b"/>
                    <a:pathLst>
                      <a:path w="5184" h="5184">
                        <a:moveTo>
                          <a:pt x="2604" y="5184"/>
                        </a:moveTo>
                        <a:lnTo>
                          <a:pt x="2602" y="4992"/>
                        </a:lnTo>
                        <a:lnTo>
                          <a:pt x="2602" y="4992"/>
                        </a:lnTo>
                        <a:lnTo>
                          <a:pt x="2626" y="4992"/>
                        </a:lnTo>
                        <a:lnTo>
                          <a:pt x="2628" y="5184"/>
                        </a:lnTo>
                        <a:lnTo>
                          <a:pt x="2628" y="5184"/>
                        </a:lnTo>
                        <a:lnTo>
                          <a:pt x="2604" y="5184"/>
                        </a:lnTo>
                        <a:lnTo>
                          <a:pt x="2604" y="5184"/>
                        </a:lnTo>
                        <a:close/>
                        <a:moveTo>
                          <a:pt x="2478" y="5182"/>
                        </a:moveTo>
                        <a:lnTo>
                          <a:pt x="2478" y="5182"/>
                        </a:lnTo>
                        <a:lnTo>
                          <a:pt x="2454" y="5180"/>
                        </a:lnTo>
                        <a:lnTo>
                          <a:pt x="2464" y="4990"/>
                        </a:lnTo>
                        <a:lnTo>
                          <a:pt x="2464" y="4990"/>
                        </a:lnTo>
                        <a:lnTo>
                          <a:pt x="2488" y="4990"/>
                        </a:lnTo>
                        <a:lnTo>
                          <a:pt x="2478" y="5182"/>
                        </a:lnTo>
                        <a:close/>
                        <a:moveTo>
                          <a:pt x="2752" y="5180"/>
                        </a:moveTo>
                        <a:lnTo>
                          <a:pt x="2740" y="4988"/>
                        </a:lnTo>
                        <a:lnTo>
                          <a:pt x="2740" y="4988"/>
                        </a:lnTo>
                        <a:lnTo>
                          <a:pt x="2764" y="4986"/>
                        </a:lnTo>
                        <a:lnTo>
                          <a:pt x="2778" y="5178"/>
                        </a:lnTo>
                        <a:lnTo>
                          <a:pt x="2778" y="5178"/>
                        </a:lnTo>
                        <a:lnTo>
                          <a:pt x="2752" y="5180"/>
                        </a:lnTo>
                        <a:lnTo>
                          <a:pt x="2752" y="5180"/>
                        </a:lnTo>
                        <a:close/>
                        <a:moveTo>
                          <a:pt x="2330" y="5172"/>
                        </a:moveTo>
                        <a:lnTo>
                          <a:pt x="2330" y="5172"/>
                        </a:lnTo>
                        <a:lnTo>
                          <a:pt x="2306" y="5168"/>
                        </a:lnTo>
                        <a:lnTo>
                          <a:pt x="2326" y="4978"/>
                        </a:lnTo>
                        <a:lnTo>
                          <a:pt x="2326" y="4978"/>
                        </a:lnTo>
                        <a:lnTo>
                          <a:pt x="2350" y="4980"/>
                        </a:lnTo>
                        <a:lnTo>
                          <a:pt x="2330" y="5172"/>
                        </a:lnTo>
                        <a:close/>
                        <a:moveTo>
                          <a:pt x="2902" y="5166"/>
                        </a:moveTo>
                        <a:lnTo>
                          <a:pt x="2878" y="4976"/>
                        </a:lnTo>
                        <a:lnTo>
                          <a:pt x="2878" y="4976"/>
                        </a:lnTo>
                        <a:lnTo>
                          <a:pt x="2902" y="4972"/>
                        </a:lnTo>
                        <a:lnTo>
                          <a:pt x="2926" y="5164"/>
                        </a:lnTo>
                        <a:lnTo>
                          <a:pt x="2926" y="5164"/>
                        </a:lnTo>
                        <a:lnTo>
                          <a:pt x="2902" y="5166"/>
                        </a:lnTo>
                        <a:lnTo>
                          <a:pt x="2902" y="5166"/>
                        </a:lnTo>
                        <a:close/>
                        <a:moveTo>
                          <a:pt x="2182" y="5152"/>
                        </a:moveTo>
                        <a:lnTo>
                          <a:pt x="2182" y="5152"/>
                        </a:lnTo>
                        <a:lnTo>
                          <a:pt x="2158" y="5148"/>
                        </a:lnTo>
                        <a:lnTo>
                          <a:pt x="2190" y="4958"/>
                        </a:lnTo>
                        <a:lnTo>
                          <a:pt x="2190" y="4958"/>
                        </a:lnTo>
                        <a:lnTo>
                          <a:pt x="2212" y="4962"/>
                        </a:lnTo>
                        <a:lnTo>
                          <a:pt x="2182" y="5152"/>
                        </a:lnTo>
                        <a:close/>
                        <a:moveTo>
                          <a:pt x="3050" y="5144"/>
                        </a:moveTo>
                        <a:lnTo>
                          <a:pt x="3016" y="4956"/>
                        </a:lnTo>
                        <a:lnTo>
                          <a:pt x="3016" y="4956"/>
                        </a:lnTo>
                        <a:lnTo>
                          <a:pt x="3038" y="4952"/>
                        </a:lnTo>
                        <a:lnTo>
                          <a:pt x="3074" y="5140"/>
                        </a:lnTo>
                        <a:lnTo>
                          <a:pt x="3074" y="5140"/>
                        </a:lnTo>
                        <a:lnTo>
                          <a:pt x="3050" y="5144"/>
                        </a:lnTo>
                        <a:lnTo>
                          <a:pt x="3050" y="5144"/>
                        </a:lnTo>
                        <a:close/>
                        <a:moveTo>
                          <a:pt x="2034" y="5124"/>
                        </a:moveTo>
                        <a:lnTo>
                          <a:pt x="2034" y="5124"/>
                        </a:lnTo>
                        <a:lnTo>
                          <a:pt x="2010" y="5120"/>
                        </a:lnTo>
                        <a:lnTo>
                          <a:pt x="2054" y="4932"/>
                        </a:lnTo>
                        <a:lnTo>
                          <a:pt x="2054" y="4932"/>
                        </a:lnTo>
                        <a:lnTo>
                          <a:pt x="2076" y="4938"/>
                        </a:lnTo>
                        <a:lnTo>
                          <a:pt x="2034" y="5124"/>
                        </a:lnTo>
                        <a:close/>
                        <a:moveTo>
                          <a:pt x="3196" y="5114"/>
                        </a:moveTo>
                        <a:lnTo>
                          <a:pt x="3152" y="4928"/>
                        </a:lnTo>
                        <a:lnTo>
                          <a:pt x="3152" y="4928"/>
                        </a:lnTo>
                        <a:lnTo>
                          <a:pt x="3174" y="4922"/>
                        </a:lnTo>
                        <a:lnTo>
                          <a:pt x="3220" y="5108"/>
                        </a:lnTo>
                        <a:lnTo>
                          <a:pt x="3220" y="5108"/>
                        </a:lnTo>
                        <a:lnTo>
                          <a:pt x="3196" y="5114"/>
                        </a:lnTo>
                        <a:lnTo>
                          <a:pt x="3196" y="5114"/>
                        </a:lnTo>
                        <a:close/>
                        <a:moveTo>
                          <a:pt x="1890" y="5088"/>
                        </a:moveTo>
                        <a:lnTo>
                          <a:pt x="1890" y="5088"/>
                        </a:lnTo>
                        <a:lnTo>
                          <a:pt x="1866" y="5082"/>
                        </a:lnTo>
                        <a:lnTo>
                          <a:pt x="1920" y="4898"/>
                        </a:lnTo>
                        <a:lnTo>
                          <a:pt x="1920" y="4898"/>
                        </a:lnTo>
                        <a:lnTo>
                          <a:pt x="1942" y="4904"/>
                        </a:lnTo>
                        <a:lnTo>
                          <a:pt x="1890" y="5088"/>
                        </a:lnTo>
                        <a:close/>
                        <a:moveTo>
                          <a:pt x="3340" y="5074"/>
                        </a:moveTo>
                        <a:lnTo>
                          <a:pt x="3284" y="4892"/>
                        </a:lnTo>
                        <a:lnTo>
                          <a:pt x="3284" y="4892"/>
                        </a:lnTo>
                        <a:lnTo>
                          <a:pt x="3306" y="4884"/>
                        </a:lnTo>
                        <a:lnTo>
                          <a:pt x="3364" y="5068"/>
                        </a:lnTo>
                        <a:lnTo>
                          <a:pt x="3364" y="5068"/>
                        </a:lnTo>
                        <a:lnTo>
                          <a:pt x="3340" y="5074"/>
                        </a:lnTo>
                        <a:lnTo>
                          <a:pt x="3340" y="5074"/>
                        </a:lnTo>
                        <a:close/>
                        <a:moveTo>
                          <a:pt x="1748" y="5044"/>
                        </a:moveTo>
                        <a:lnTo>
                          <a:pt x="1748" y="5044"/>
                        </a:lnTo>
                        <a:lnTo>
                          <a:pt x="1724" y="5036"/>
                        </a:lnTo>
                        <a:lnTo>
                          <a:pt x="1788" y="4854"/>
                        </a:lnTo>
                        <a:lnTo>
                          <a:pt x="1788" y="4854"/>
                        </a:lnTo>
                        <a:lnTo>
                          <a:pt x="1810" y="4862"/>
                        </a:lnTo>
                        <a:lnTo>
                          <a:pt x="1748" y="5044"/>
                        </a:lnTo>
                        <a:close/>
                        <a:moveTo>
                          <a:pt x="3482" y="5028"/>
                        </a:moveTo>
                        <a:lnTo>
                          <a:pt x="3416" y="4848"/>
                        </a:lnTo>
                        <a:lnTo>
                          <a:pt x="3416" y="4848"/>
                        </a:lnTo>
                        <a:lnTo>
                          <a:pt x="3438" y="4840"/>
                        </a:lnTo>
                        <a:lnTo>
                          <a:pt x="3506" y="5020"/>
                        </a:lnTo>
                        <a:lnTo>
                          <a:pt x="3506" y="5020"/>
                        </a:lnTo>
                        <a:lnTo>
                          <a:pt x="3482" y="5028"/>
                        </a:lnTo>
                        <a:lnTo>
                          <a:pt x="3482" y="5028"/>
                        </a:lnTo>
                        <a:close/>
                        <a:moveTo>
                          <a:pt x="1606" y="4990"/>
                        </a:moveTo>
                        <a:lnTo>
                          <a:pt x="1606" y="4990"/>
                        </a:lnTo>
                        <a:lnTo>
                          <a:pt x="1584" y="4982"/>
                        </a:lnTo>
                        <a:lnTo>
                          <a:pt x="1658" y="4804"/>
                        </a:lnTo>
                        <a:lnTo>
                          <a:pt x="1658" y="4804"/>
                        </a:lnTo>
                        <a:lnTo>
                          <a:pt x="1680" y="4814"/>
                        </a:lnTo>
                        <a:lnTo>
                          <a:pt x="1606" y="4990"/>
                        </a:lnTo>
                        <a:close/>
                        <a:moveTo>
                          <a:pt x="3620" y="4972"/>
                        </a:moveTo>
                        <a:lnTo>
                          <a:pt x="3544" y="4796"/>
                        </a:lnTo>
                        <a:lnTo>
                          <a:pt x="3544" y="4796"/>
                        </a:lnTo>
                        <a:lnTo>
                          <a:pt x="3566" y="4788"/>
                        </a:lnTo>
                        <a:lnTo>
                          <a:pt x="3644" y="4962"/>
                        </a:lnTo>
                        <a:lnTo>
                          <a:pt x="3644" y="4962"/>
                        </a:lnTo>
                        <a:lnTo>
                          <a:pt x="3620" y="4972"/>
                        </a:lnTo>
                        <a:lnTo>
                          <a:pt x="3620" y="4972"/>
                        </a:lnTo>
                        <a:close/>
                        <a:moveTo>
                          <a:pt x="1470" y="4930"/>
                        </a:moveTo>
                        <a:lnTo>
                          <a:pt x="1470" y="4930"/>
                        </a:lnTo>
                        <a:lnTo>
                          <a:pt x="1448" y="4918"/>
                        </a:lnTo>
                        <a:lnTo>
                          <a:pt x="1532" y="4746"/>
                        </a:lnTo>
                        <a:lnTo>
                          <a:pt x="1532" y="4746"/>
                        </a:lnTo>
                        <a:lnTo>
                          <a:pt x="1554" y="4756"/>
                        </a:lnTo>
                        <a:lnTo>
                          <a:pt x="1470" y="4930"/>
                        </a:lnTo>
                        <a:close/>
                        <a:moveTo>
                          <a:pt x="3756" y="4910"/>
                        </a:moveTo>
                        <a:lnTo>
                          <a:pt x="3670" y="4738"/>
                        </a:lnTo>
                        <a:lnTo>
                          <a:pt x="3670" y="4738"/>
                        </a:lnTo>
                        <a:lnTo>
                          <a:pt x="3690" y="4728"/>
                        </a:lnTo>
                        <a:lnTo>
                          <a:pt x="3778" y="4898"/>
                        </a:lnTo>
                        <a:lnTo>
                          <a:pt x="3778" y="4898"/>
                        </a:lnTo>
                        <a:lnTo>
                          <a:pt x="3756" y="4910"/>
                        </a:lnTo>
                        <a:lnTo>
                          <a:pt x="3756" y="4910"/>
                        </a:lnTo>
                        <a:close/>
                        <a:moveTo>
                          <a:pt x="1336" y="4862"/>
                        </a:moveTo>
                        <a:lnTo>
                          <a:pt x="1336" y="4862"/>
                        </a:lnTo>
                        <a:lnTo>
                          <a:pt x="1316" y="4848"/>
                        </a:lnTo>
                        <a:lnTo>
                          <a:pt x="1410" y="4682"/>
                        </a:lnTo>
                        <a:lnTo>
                          <a:pt x="1410" y="4682"/>
                        </a:lnTo>
                        <a:lnTo>
                          <a:pt x="1430" y="4694"/>
                        </a:lnTo>
                        <a:lnTo>
                          <a:pt x="1336" y="4862"/>
                        </a:lnTo>
                        <a:close/>
                        <a:moveTo>
                          <a:pt x="3888" y="4838"/>
                        </a:moveTo>
                        <a:lnTo>
                          <a:pt x="3792" y="4672"/>
                        </a:lnTo>
                        <a:lnTo>
                          <a:pt x="3792" y="4672"/>
                        </a:lnTo>
                        <a:lnTo>
                          <a:pt x="3810" y="4660"/>
                        </a:lnTo>
                        <a:lnTo>
                          <a:pt x="3908" y="4826"/>
                        </a:lnTo>
                        <a:lnTo>
                          <a:pt x="3908" y="4826"/>
                        </a:lnTo>
                        <a:lnTo>
                          <a:pt x="3888" y="4838"/>
                        </a:lnTo>
                        <a:lnTo>
                          <a:pt x="3888" y="4838"/>
                        </a:lnTo>
                        <a:close/>
                        <a:moveTo>
                          <a:pt x="1208" y="4784"/>
                        </a:moveTo>
                        <a:lnTo>
                          <a:pt x="1208" y="4784"/>
                        </a:lnTo>
                        <a:lnTo>
                          <a:pt x="1188" y="4772"/>
                        </a:lnTo>
                        <a:lnTo>
                          <a:pt x="1292" y="4610"/>
                        </a:lnTo>
                        <a:lnTo>
                          <a:pt x="1292" y="4610"/>
                        </a:lnTo>
                        <a:lnTo>
                          <a:pt x="1310" y="4622"/>
                        </a:lnTo>
                        <a:lnTo>
                          <a:pt x="1208" y="4784"/>
                        </a:lnTo>
                        <a:close/>
                        <a:moveTo>
                          <a:pt x="4014" y="4760"/>
                        </a:moveTo>
                        <a:lnTo>
                          <a:pt x="3908" y="4600"/>
                        </a:lnTo>
                        <a:lnTo>
                          <a:pt x="3908" y="4600"/>
                        </a:lnTo>
                        <a:lnTo>
                          <a:pt x="3928" y="4586"/>
                        </a:lnTo>
                        <a:lnTo>
                          <a:pt x="4034" y="4746"/>
                        </a:lnTo>
                        <a:lnTo>
                          <a:pt x="4034" y="4746"/>
                        </a:lnTo>
                        <a:lnTo>
                          <a:pt x="4014" y="4760"/>
                        </a:lnTo>
                        <a:lnTo>
                          <a:pt x="4014" y="4760"/>
                        </a:lnTo>
                        <a:close/>
                        <a:moveTo>
                          <a:pt x="1084" y="4702"/>
                        </a:moveTo>
                        <a:lnTo>
                          <a:pt x="1084" y="4702"/>
                        </a:lnTo>
                        <a:lnTo>
                          <a:pt x="1064" y="4686"/>
                        </a:lnTo>
                        <a:lnTo>
                          <a:pt x="1178" y="4532"/>
                        </a:lnTo>
                        <a:lnTo>
                          <a:pt x="1178" y="4532"/>
                        </a:lnTo>
                        <a:lnTo>
                          <a:pt x="1196" y="4546"/>
                        </a:lnTo>
                        <a:lnTo>
                          <a:pt x="1084" y="4702"/>
                        </a:lnTo>
                        <a:close/>
                        <a:moveTo>
                          <a:pt x="4136" y="4674"/>
                        </a:moveTo>
                        <a:lnTo>
                          <a:pt x="4022" y="4520"/>
                        </a:lnTo>
                        <a:lnTo>
                          <a:pt x="4022" y="4520"/>
                        </a:lnTo>
                        <a:lnTo>
                          <a:pt x="4040" y="4506"/>
                        </a:lnTo>
                        <a:lnTo>
                          <a:pt x="4156" y="4660"/>
                        </a:lnTo>
                        <a:lnTo>
                          <a:pt x="4156" y="4660"/>
                        </a:lnTo>
                        <a:lnTo>
                          <a:pt x="4136" y="4674"/>
                        </a:lnTo>
                        <a:lnTo>
                          <a:pt x="4136" y="4674"/>
                        </a:lnTo>
                        <a:close/>
                        <a:moveTo>
                          <a:pt x="966" y="4610"/>
                        </a:moveTo>
                        <a:lnTo>
                          <a:pt x="966" y="4610"/>
                        </a:lnTo>
                        <a:lnTo>
                          <a:pt x="946" y="4594"/>
                        </a:lnTo>
                        <a:lnTo>
                          <a:pt x="1068" y="4446"/>
                        </a:lnTo>
                        <a:lnTo>
                          <a:pt x="1068" y="4446"/>
                        </a:lnTo>
                        <a:lnTo>
                          <a:pt x="1086" y="4462"/>
                        </a:lnTo>
                        <a:lnTo>
                          <a:pt x="966" y="4610"/>
                        </a:lnTo>
                        <a:close/>
                        <a:moveTo>
                          <a:pt x="4254" y="4582"/>
                        </a:moveTo>
                        <a:lnTo>
                          <a:pt x="4130" y="4434"/>
                        </a:lnTo>
                        <a:lnTo>
                          <a:pt x="4130" y="4434"/>
                        </a:lnTo>
                        <a:lnTo>
                          <a:pt x="4148" y="4420"/>
                        </a:lnTo>
                        <a:lnTo>
                          <a:pt x="4272" y="4566"/>
                        </a:lnTo>
                        <a:lnTo>
                          <a:pt x="4272" y="4566"/>
                        </a:lnTo>
                        <a:lnTo>
                          <a:pt x="4254" y="4582"/>
                        </a:lnTo>
                        <a:lnTo>
                          <a:pt x="4254" y="4582"/>
                        </a:lnTo>
                        <a:close/>
                        <a:moveTo>
                          <a:pt x="852" y="4514"/>
                        </a:moveTo>
                        <a:lnTo>
                          <a:pt x="852" y="4514"/>
                        </a:lnTo>
                        <a:lnTo>
                          <a:pt x="834" y="4496"/>
                        </a:lnTo>
                        <a:lnTo>
                          <a:pt x="964" y="4356"/>
                        </a:lnTo>
                        <a:lnTo>
                          <a:pt x="964" y="4356"/>
                        </a:lnTo>
                        <a:lnTo>
                          <a:pt x="980" y="4372"/>
                        </a:lnTo>
                        <a:lnTo>
                          <a:pt x="852" y="4514"/>
                        </a:lnTo>
                        <a:close/>
                        <a:moveTo>
                          <a:pt x="4366" y="4482"/>
                        </a:moveTo>
                        <a:lnTo>
                          <a:pt x="4234" y="4342"/>
                        </a:lnTo>
                        <a:lnTo>
                          <a:pt x="4234" y="4342"/>
                        </a:lnTo>
                        <a:lnTo>
                          <a:pt x="4252" y="4328"/>
                        </a:lnTo>
                        <a:lnTo>
                          <a:pt x="4384" y="4466"/>
                        </a:lnTo>
                        <a:lnTo>
                          <a:pt x="4384" y="4466"/>
                        </a:lnTo>
                        <a:lnTo>
                          <a:pt x="4366" y="4482"/>
                        </a:lnTo>
                        <a:lnTo>
                          <a:pt x="4366" y="4482"/>
                        </a:lnTo>
                        <a:close/>
                        <a:moveTo>
                          <a:pt x="744" y="4410"/>
                        </a:moveTo>
                        <a:lnTo>
                          <a:pt x="744" y="4410"/>
                        </a:lnTo>
                        <a:lnTo>
                          <a:pt x="726" y="4392"/>
                        </a:lnTo>
                        <a:lnTo>
                          <a:pt x="864" y="4258"/>
                        </a:lnTo>
                        <a:lnTo>
                          <a:pt x="864" y="4258"/>
                        </a:lnTo>
                        <a:lnTo>
                          <a:pt x="880" y="4276"/>
                        </a:lnTo>
                        <a:lnTo>
                          <a:pt x="744" y="4410"/>
                        </a:lnTo>
                        <a:close/>
                        <a:moveTo>
                          <a:pt x="4472" y="4378"/>
                        </a:moveTo>
                        <a:lnTo>
                          <a:pt x="4332" y="4246"/>
                        </a:lnTo>
                        <a:lnTo>
                          <a:pt x="4332" y="4246"/>
                        </a:lnTo>
                        <a:lnTo>
                          <a:pt x="4348" y="4228"/>
                        </a:lnTo>
                        <a:lnTo>
                          <a:pt x="4488" y="4360"/>
                        </a:lnTo>
                        <a:lnTo>
                          <a:pt x="4488" y="4360"/>
                        </a:lnTo>
                        <a:lnTo>
                          <a:pt x="4472" y="4378"/>
                        </a:lnTo>
                        <a:lnTo>
                          <a:pt x="4472" y="4378"/>
                        </a:lnTo>
                        <a:close/>
                        <a:moveTo>
                          <a:pt x="642" y="4300"/>
                        </a:moveTo>
                        <a:lnTo>
                          <a:pt x="642" y="4300"/>
                        </a:lnTo>
                        <a:lnTo>
                          <a:pt x="626" y="4282"/>
                        </a:lnTo>
                        <a:lnTo>
                          <a:pt x="772" y="4156"/>
                        </a:lnTo>
                        <a:lnTo>
                          <a:pt x="772" y="4156"/>
                        </a:lnTo>
                        <a:lnTo>
                          <a:pt x="786" y="4174"/>
                        </a:lnTo>
                        <a:lnTo>
                          <a:pt x="642" y="4300"/>
                        </a:lnTo>
                        <a:close/>
                        <a:moveTo>
                          <a:pt x="4572" y="4266"/>
                        </a:moveTo>
                        <a:lnTo>
                          <a:pt x="4424" y="4142"/>
                        </a:lnTo>
                        <a:lnTo>
                          <a:pt x="4424" y="4142"/>
                        </a:lnTo>
                        <a:lnTo>
                          <a:pt x="4440" y="4124"/>
                        </a:lnTo>
                        <a:lnTo>
                          <a:pt x="4588" y="4248"/>
                        </a:lnTo>
                        <a:lnTo>
                          <a:pt x="4588" y="4248"/>
                        </a:lnTo>
                        <a:lnTo>
                          <a:pt x="4572" y="4266"/>
                        </a:lnTo>
                        <a:lnTo>
                          <a:pt x="4572" y="4266"/>
                        </a:lnTo>
                        <a:close/>
                        <a:moveTo>
                          <a:pt x="546" y="4186"/>
                        </a:moveTo>
                        <a:lnTo>
                          <a:pt x="546" y="4186"/>
                        </a:lnTo>
                        <a:lnTo>
                          <a:pt x="532" y="4166"/>
                        </a:lnTo>
                        <a:lnTo>
                          <a:pt x="684" y="4050"/>
                        </a:lnTo>
                        <a:lnTo>
                          <a:pt x="684" y="4050"/>
                        </a:lnTo>
                        <a:lnTo>
                          <a:pt x="698" y="4068"/>
                        </a:lnTo>
                        <a:lnTo>
                          <a:pt x="546" y="4186"/>
                        </a:lnTo>
                        <a:close/>
                        <a:moveTo>
                          <a:pt x="4664" y="4150"/>
                        </a:moveTo>
                        <a:lnTo>
                          <a:pt x="4512" y="4034"/>
                        </a:lnTo>
                        <a:lnTo>
                          <a:pt x="4512" y="4034"/>
                        </a:lnTo>
                        <a:lnTo>
                          <a:pt x="4526" y="4016"/>
                        </a:lnTo>
                        <a:lnTo>
                          <a:pt x="4680" y="4130"/>
                        </a:lnTo>
                        <a:lnTo>
                          <a:pt x="4680" y="4130"/>
                        </a:lnTo>
                        <a:lnTo>
                          <a:pt x="4664" y="4150"/>
                        </a:lnTo>
                        <a:lnTo>
                          <a:pt x="4664" y="4150"/>
                        </a:lnTo>
                        <a:close/>
                        <a:moveTo>
                          <a:pt x="458" y="4066"/>
                        </a:moveTo>
                        <a:lnTo>
                          <a:pt x="458" y="4066"/>
                        </a:lnTo>
                        <a:lnTo>
                          <a:pt x="444" y="4044"/>
                        </a:lnTo>
                        <a:lnTo>
                          <a:pt x="604" y="3936"/>
                        </a:lnTo>
                        <a:lnTo>
                          <a:pt x="604" y="3936"/>
                        </a:lnTo>
                        <a:lnTo>
                          <a:pt x="616" y="3956"/>
                        </a:lnTo>
                        <a:lnTo>
                          <a:pt x="458" y="4066"/>
                        </a:lnTo>
                        <a:close/>
                        <a:moveTo>
                          <a:pt x="4752" y="4028"/>
                        </a:moveTo>
                        <a:lnTo>
                          <a:pt x="4592" y="3920"/>
                        </a:lnTo>
                        <a:lnTo>
                          <a:pt x="4592" y="3920"/>
                        </a:lnTo>
                        <a:lnTo>
                          <a:pt x="4604" y="3902"/>
                        </a:lnTo>
                        <a:lnTo>
                          <a:pt x="4764" y="4006"/>
                        </a:lnTo>
                        <a:lnTo>
                          <a:pt x="4764" y="4006"/>
                        </a:lnTo>
                        <a:lnTo>
                          <a:pt x="4752" y="4028"/>
                        </a:lnTo>
                        <a:lnTo>
                          <a:pt x="4752" y="4028"/>
                        </a:lnTo>
                        <a:close/>
                        <a:moveTo>
                          <a:pt x="376" y="3940"/>
                        </a:moveTo>
                        <a:lnTo>
                          <a:pt x="376" y="3940"/>
                        </a:lnTo>
                        <a:lnTo>
                          <a:pt x="364" y="3918"/>
                        </a:lnTo>
                        <a:lnTo>
                          <a:pt x="528" y="3820"/>
                        </a:lnTo>
                        <a:lnTo>
                          <a:pt x="528" y="3820"/>
                        </a:lnTo>
                        <a:lnTo>
                          <a:pt x="540" y="3840"/>
                        </a:lnTo>
                        <a:lnTo>
                          <a:pt x="376" y="3940"/>
                        </a:lnTo>
                        <a:close/>
                        <a:moveTo>
                          <a:pt x="4830" y="3900"/>
                        </a:moveTo>
                        <a:lnTo>
                          <a:pt x="4664" y="3804"/>
                        </a:lnTo>
                        <a:lnTo>
                          <a:pt x="4664" y="3804"/>
                        </a:lnTo>
                        <a:lnTo>
                          <a:pt x="4676" y="3784"/>
                        </a:lnTo>
                        <a:lnTo>
                          <a:pt x="4844" y="3880"/>
                        </a:lnTo>
                        <a:lnTo>
                          <a:pt x="4844" y="3880"/>
                        </a:lnTo>
                        <a:lnTo>
                          <a:pt x="4830" y="3900"/>
                        </a:lnTo>
                        <a:lnTo>
                          <a:pt x="4830" y="3900"/>
                        </a:lnTo>
                        <a:close/>
                        <a:moveTo>
                          <a:pt x="302" y="3810"/>
                        </a:moveTo>
                        <a:lnTo>
                          <a:pt x="302" y="3810"/>
                        </a:lnTo>
                        <a:lnTo>
                          <a:pt x="292" y="3788"/>
                        </a:lnTo>
                        <a:lnTo>
                          <a:pt x="462" y="3700"/>
                        </a:lnTo>
                        <a:lnTo>
                          <a:pt x="462" y="3700"/>
                        </a:lnTo>
                        <a:lnTo>
                          <a:pt x="472" y="3720"/>
                        </a:lnTo>
                        <a:lnTo>
                          <a:pt x="302" y="3810"/>
                        </a:lnTo>
                        <a:close/>
                        <a:moveTo>
                          <a:pt x="4902" y="3770"/>
                        </a:moveTo>
                        <a:lnTo>
                          <a:pt x="4732" y="3682"/>
                        </a:lnTo>
                        <a:lnTo>
                          <a:pt x="4732" y="3682"/>
                        </a:lnTo>
                        <a:lnTo>
                          <a:pt x="4742" y="3662"/>
                        </a:lnTo>
                        <a:lnTo>
                          <a:pt x="4914" y="3746"/>
                        </a:lnTo>
                        <a:lnTo>
                          <a:pt x="4914" y="3746"/>
                        </a:lnTo>
                        <a:lnTo>
                          <a:pt x="4902" y="3770"/>
                        </a:lnTo>
                        <a:lnTo>
                          <a:pt x="4902" y="3770"/>
                        </a:lnTo>
                        <a:close/>
                        <a:moveTo>
                          <a:pt x="236" y="3676"/>
                        </a:moveTo>
                        <a:lnTo>
                          <a:pt x="236" y="3676"/>
                        </a:lnTo>
                        <a:lnTo>
                          <a:pt x="226" y="3654"/>
                        </a:lnTo>
                        <a:lnTo>
                          <a:pt x="402" y="3576"/>
                        </a:lnTo>
                        <a:lnTo>
                          <a:pt x="402" y="3576"/>
                        </a:lnTo>
                        <a:lnTo>
                          <a:pt x="410" y="3596"/>
                        </a:lnTo>
                        <a:lnTo>
                          <a:pt x="236" y="3676"/>
                        </a:lnTo>
                        <a:close/>
                        <a:moveTo>
                          <a:pt x="4966" y="3634"/>
                        </a:moveTo>
                        <a:lnTo>
                          <a:pt x="4790" y="3556"/>
                        </a:lnTo>
                        <a:lnTo>
                          <a:pt x="4790" y="3556"/>
                        </a:lnTo>
                        <a:lnTo>
                          <a:pt x="4800" y="3536"/>
                        </a:lnTo>
                        <a:lnTo>
                          <a:pt x="4976" y="3610"/>
                        </a:lnTo>
                        <a:lnTo>
                          <a:pt x="4976" y="3610"/>
                        </a:lnTo>
                        <a:lnTo>
                          <a:pt x="4966" y="3634"/>
                        </a:lnTo>
                        <a:lnTo>
                          <a:pt x="4966" y="3634"/>
                        </a:lnTo>
                        <a:close/>
                        <a:moveTo>
                          <a:pt x="178" y="3540"/>
                        </a:moveTo>
                        <a:lnTo>
                          <a:pt x="178" y="3540"/>
                        </a:lnTo>
                        <a:lnTo>
                          <a:pt x="170" y="3516"/>
                        </a:lnTo>
                        <a:lnTo>
                          <a:pt x="348" y="3448"/>
                        </a:lnTo>
                        <a:lnTo>
                          <a:pt x="348" y="3448"/>
                        </a:lnTo>
                        <a:lnTo>
                          <a:pt x="356" y="3470"/>
                        </a:lnTo>
                        <a:lnTo>
                          <a:pt x="178" y="3540"/>
                        </a:lnTo>
                        <a:close/>
                        <a:moveTo>
                          <a:pt x="5022" y="3496"/>
                        </a:moveTo>
                        <a:lnTo>
                          <a:pt x="4842" y="3428"/>
                        </a:lnTo>
                        <a:lnTo>
                          <a:pt x="4842" y="3428"/>
                        </a:lnTo>
                        <a:lnTo>
                          <a:pt x="4850" y="3406"/>
                        </a:lnTo>
                        <a:lnTo>
                          <a:pt x="5032" y="3472"/>
                        </a:lnTo>
                        <a:lnTo>
                          <a:pt x="5032" y="3472"/>
                        </a:lnTo>
                        <a:lnTo>
                          <a:pt x="5022" y="3496"/>
                        </a:lnTo>
                        <a:lnTo>
                          <a:pt x="5022" y="3496"/>
                        </a:lnTo>
                        <a:close/>
                        <a:moveTo>
                          <a:pt x="128" y="3398"/>
                        </a:moveTo>
                        <a:lnTo>
                          <a:pt x="128" y="3398"/>
                        </a:lnTo>
                        <a:lnTo>
                          <a:pt x="120" y="3376"/>
                        </a:lnTo>
                        <a:lnTo>
                          <a:pt x="302" y="3318"/>
                        </a:lnTo>
                        <a:lnTo>
                          <a:pt x="302" y="3318"/>
                        </a:lnTo>
                        <a:lnTo>
                          <a:pt x="310" y="3340"/>
                        </a:lnTo>
                        <a:lnTo>
                          <a:pt x="128" y="3398"/>
                        </a:lnTo>
                        <a:close/>
                        <a:moveTo>
                          <a:pt x="5072" y="3354"/>
                        </a:moveTo>
                        <a:lnTo>
                          <a:pt x="4888" y="3296"/>
                        </a:lnTo>
                        <a:lnTo>
                          <a:pt x="4888" y="3296"/>
                        </a:lnTo>
                        <a:lnTo>
                          <a:pt x="4894" y="3274"/>
                        </a:lnTo>
                        <a:lnTo>
                          <a:pt x="5078" y="3330"/>
                        </a:lnTo>
                        <a:lnTo>
                          <a:pt x="5078" y="3330"/>
                        </a:lnTo>
                        <a:lnTo>
                          <a:pt x="5072" y="3354"/>
                        </a:lnTo>
                        <a:lnTo>
                          <a:pt x="5072" y="3354"/>
                        </a:lnTo>
                        <a:close/>
                        <a:moveTo>
                          <a:pt x="86" y="3256"/>
                        </a:moveTo>
                        <a:lnTo>
                          <a:pt x="86" y="3256"/>
                        </a:lnTo>
                        <a:lnTo>
                          <a:pt x="78" y="3232"/>
                        </a:lnTo>
                        <a:lnTo>
                          <a:pt x="264" y="3184"/>
                        </a:lnTo>
                        <a:lnTo>
                          <a:pt x="264" y="3184"/>
                        </a:lnTo>
                        <a:lnTo>
                          <a:pt x="270" y="3206"/>
                        </a:lnTo>
                        <a:lnTo>
                          <a:pt x="86" y="3256"/>
                        </a:lnTo>
                        <a:close/>
                        <a:moveTo>
                          <a:pt x="5110" y="3208"/>
                        </a:moveTo>
                        <a:lnTo>
                          <a:pt x="4924" y="3164"/>
                        </a:lnTo>
                        <a:lnTo>
                          <a:pt x="4924" y="3164"/>
                        </a:lnTo>
                        <a:lnTo>
                          <a:pt x="4930" y="3140"/>
                        </a:lnTo>
                        <a:lnTo>
                          <a:pt x="5116" y="3184"/>
                        </a:lnTo>
                        <a:lnTo>
                          <a:pt x="5116" y="3184"/>
                        </a:lnTo>
                        <a:lnTo>
                          <a:pt x="5110" y="3208"/>
                        </a:lnTo>
                        <a:lnTo>
                          <a:pt x="5110" y="3208"/>
                        </a:lnTo>
                        <a:close/>
                        <a:moveTo>
                          <a:pt x="52" y="3110"/>
                        </a:moveTo>
                        <a:lnTo>
                          <a:pt x="52" y="3110"/>
                        </a:lnTo>
                        <a:lnTo>
                          <a:pt x="46" y="3086"/>
                        </a:lnTo>
                        <a:lnTo>
                          <a:pt x="234" y="3048"/>
                        </a:lnTo>
                        <a:lnTo>
                          <a:pt x="234" y="3048"/>
                        </a:lnTo>
                        <a:lnTo>
                          <a:pt x="240" y="3072"/>
                        </a:lnTo>
                        <a:lnTo>
                          <a:pt x="52" y="3110"/>
                        </a:lnTo>
                        <a:close/>
                        <a:moveTo>
                          <a:pt x="5142" y="3062"/>
                        </a:moveTo>
                        <a:lnTo>
                          <a:pt x="4954" y="3028"/>
                        </a:lnTo>
                        <a:lnTo>
                          <a:pt x="4954" y="3028"/>
                        </a:lnTo>
                        <a:lnTo>
                          <a:pt x="4958" y="3006"/>
                        </a:lnTo>
                        <a:lnTo>
                          <a:pt x="5146" y="3038"/>
                        </a:lnTo>
                        <a:lnTo>
                          <a:pt x="5146" y="3038"/>
                        </a:lnTo>
                        <a:lnTo>
                          <a:pt x="5142" y="3062"/>
                        </a:lnTo>
                        <a:lnTo>
                          <a:pt x="5142" y="3062"/>
                        </a:lnTo>
                        <a:close/>
                        <a:moveTo>
                          <a:pt x="26" y="2962"/>
                        </a:moveTo>
                        <a:lnTo>
                          <a:pt x="26" y="2962"/>
                        </a:lnTo>
                        <a:lnTo>
                          <a:pt x="22" y="2938"/>
                        </a:lnTo>
                        <a:lnTo>
                          <a:pt x="212" y="2912"/>
                        </a:lnTo>
                        <a:lnTo>
                          <a:pt x="212" y="2912"/>
                        </a:lnTo>
                        <a:lnTo>
                          <a:pt x="216" y="2936"/>
                        </a:lnTo>
                        <a:lnTo>
                          <a:pt x="26" y="2962"/>
                        </a:lnTo>
                        <a:close/>
                        <a:moveTo>
                          <a:pt x="5164" y="2914"/>
                        </a:moveTo>
                        <a:lnTo>
                          <a:pt x="4974" y="2892"/>
                        </a:lnTo>
                        <a:lnTo>
                          <a:pt x="4974" y="2892"/>
                        </a:lnTo>
                        <a:lnTo>
                          <a:pt x="4976" y="2868"/>
                        </a:lnTo>
                        <a:lnTo>
                          <a:pt x="5168" y="2890"/>
                        </a:lnTo>
                        <a:lnTo>
                          <a:pt x="5168" y="2890"/>
                        </a:lnTo>
                        <a:lnTo>
                          <a:pt x="5164" y="2914"/>
                        </a:lnTo>
                        <a:lnTo>
                          <a:pt x="5164" y="2914"/>
                        </a:lnTo>
                        <a:close/>
                        <a:moveTo>
                          <a:pt x="8" y="2814"/>
                        </a:moveTo>
                        <a:lnTo>
                          <a:pt x="8" y="2814"/>
                        </a:lnTo>
                        <a:lnTo>
                          <a:pt x="6" y="2790"/>
                        </a:lnTo>
                        <a:lnTo>
                          <a:pt x="198" y="2774"/>
                        </a:lnTo>
                        <a:lnTo>
                          <a:pt x="198" y="2774"/>
                        </a:lnTo>
                        <a:lnTo>
                          <a:pt x="200" y="2798"/>
                        </a:lnTo>
                        <a:lnTo>
                          <a:pt x="8" y="2814"/>
                        </a:lnTo>
                        <a:close/>
                        <a:moveTo>
                          <a:pt x="5178" y="2766"/>
                        </a:moveTo>
                        <a:lnTo>
                          <a:pt x="4988" y="2754"/>
                        </a:lnTo>
                        <a:lnTo>
                          <a:pt x="4988" y="2754"/>
                        </a:lnTo>
                        <a:lnTo>
                          <a:pt x="4988" y="2730"/>
                        </a:lnTo>
                        <a:lnTo>
                          <a:pt x="5180" y="2742"/>
                        </a:lnTo>
                        <a:lnTo>
                          <a:pt x="5180" y="2742"/>
                        </a:lnTo>
                        <a:lnTo>
                          <a:pt x="5178" y="2766"/>
                        </a:lnTo>
                        <a:lnTo>
                          <a:pt x="5178" y="2766"/>
                        </a:lnTo>
                        <a:close/>
                        <a:moveTo>
                          <a:pt x="0" y="2664"/>
                        </a:moveTo>
                        <a:lnTo>
                          <a:pt x="0" y="2664"/>
                        </a:lnTo>
                        <a:lnTo>
                          <a:pt x="0" y="2640"/>
                        </a:lnTo>
                        <a:lnTo>
                          <a:pt x="192" y="2636"/>
                        </a:lnTo>
                        <a:lnTo>
                          <a:pt x="192" y="2636"/>
                        </a:lnTo>
                        <a:lnTo>
                          <a:pt x="192" y="2660"/>
                        </a:lnTo>
                        <a:lnTo>
                          <a:pt x="0" y="2664"/>
                        </a:lnTo>
                        <a:close/>
                        <a:moveTo>
                          <a:pt x="5184" y="2616"/>
                        </a:moveTo>
                        <a:lnTo>
                          <a:pt x="4992" y="2616"/>
                        </a:lnTo>
                        <a:lnTo>
                          <a:pt x="4992" y="2616"/>
                        </a:lnTo>
                        <a:lnTo>
                          <a:pt x="4992" y="2592"/>
                        </a:lnTo>
                        <a:lnTo>
                          <a:pt x="5184" y="2592"/>
                        </a:lnTo>
                        <a:lnTo>
                          <a:pt x="5184" y="2592"/>
                        </a:lnTo>
                        <a:lnTo>
                          <a:pt x="5184" y="2616"/>
                        </a:lnTo>
                        <a:lnTo>
                          <a:pt x="5184" y="2616"/>
                        </a:lnTo>
                        <a:close/>
                        <a:moveTo>
                          <a:pt x="192" y="2520"/>
                        </a:moveTo>
                        <a:lnTo>
                          <a:pt x="0" y="2516"/>
                        </a:lnTo>
                        <a:lnTo>
                          <a:pt x="0" y="2516"/>
                        </a:lnTo>
                        <a:lnTo>
                          <a:pt x="2" y="2490"/>
                        </a:lnTo>
                        <a:lnTo>
                          <a:pt x="194" y="2498"/>
                        </a:lnTo>
                        <a:lnTo>
                          <a:pt x="194" y="2498"/>
                        </a:lnTo>
                        <a:lnTo>
                          <a:pt x="192" y="2520"/>
                        </a:lnTo>
                        <a:lnTo>
                          <a:pt x="192" y="2520"/>
                        </a:lnTo>
                        <a:close/>
                        <a:moveTo>
                          <a:pt x="4990" y="2480"/>
                        </a:moveTo>
                        <a:lnTo>
                          <a:pt x="4990" y="2480"/>
                        </a:lnTo>
                        <a:lnTo>
                          <a:pt x="4988" y="2458"/>
                        </a:lnTo>
                        <a:lnTo>
                          <a:pt x="5180" y="2446"/>
                        </a:lnTo>
                        <a:lnTo>
                          <a:pt x="5180" y="2446"/>
                        </a:lnTo>
                        <a:lnTo>
                          <a:pt x="5182" y="2472"/>
                        </a:lnTo>
                        <a:lnTo>
                          <a:pt x="4990" y="2480"/>
                        </a:lnTo>
                        <a:close/>
                        <a:moveTo>
                          <a:pt x="200" y="2382"/>
                        </a:moveTo>
                        <a:lnTo>
                          <a:pt x="10" y="2366"/>
                        </a:lnTo>
                        <a:lnTo>
                          <a:pt x="10" y="2366"/>
                        </a:lnTo>
                        <a:lnTo>
                          <a:pt x="12" y="2342"/>
                        </a:lnTo>
                        <a:lnTo>
                          <a:pt x="202" y="2360"/>
                        </a:lnTo>
                        <a:lnTo>
                          <a:pt x="202" y="2360"/>
                        </a:lnTo>
                        <a:lnTo>
                          <a:pt x="200" y="2382"/>
                        </a:lnTo>
                        <a:lnTo>
                          <a:pt x="200" y="2382"/>
                        </a:lnTo>
                        <a:close/>
                        <a:moveTo>
                          <a:pt x="4980" y="2342"/>
                        </a:moveTo>
                        <a:lnTo>
                          <a:pt x="4980" y="2342"/>
                        </a:lnTo>
                        <a:lnTo>
                          <a:pt x="4978" y="2320"/>
                        </a:lnTo>
                        <a:lnTo>
                          <a:pt x="5168" y="2298"/>
                        </a:lnTo>
                        <a:lnTo>
                          <a:pt x="5168" y="2298"/>
                        </a:lnTo>
                        <a:lnTo>
                          <a:pt x="5170" y="2322"/>
                        </a:lnTo>
                        <a:lnTo>
                          <a:pt x="4980" y="2342"/>
                        </a:lnTo>
                        <a:close/>
                        <a:moveTo>
                          <a:pt x="216" y="2246"/>
                        </a:moveTo>
                        <a:lnTo>
                          <a:pt x="26" y="2218"/>
                        </a:lnTo>
                        <a:lnTo>
                          <a:pt x="26" y="2218"/>
                        </a:lnTo>
                        <a:lnTo>
                          <a:pt x="30" y="2194"/>
                        </a:lnTo>
                        <a:lnTo>
                          <a:pt x="220" y="2222"/>
                        </a:lnTo>
                        <a:lnTo>
                          <a:pt x="220" y="2222"/>
                        </a:lnTo>
                        <a:lnTo>
                          <a:pt x="216" y="2246"/>
                        </a:lnTo>
                        <a:lnTo>
                          <a:pt x="216" y="2246"/>
                        </a:lnTo>
                        <a:close/>
                        <a:moveTo>
                          <a:pt x="4962" y="2206"/>
                        </a:moveTo>
                        <a:lnTo>
                          <a:pt x="4962" y="2206"/>
                        </a:lnTo>
                        <a:lnTo>
                          <a:pt x="4958" y="2182"/>
                        </a:lnTo>
                        <a:lnTo>
                          <a:pt x="5148" y="2150"/>
                        </a:lnTo>
                        <a:lnTo>
                          <a:pt x="5148" y="2150"/>
                        </a:lnTo>
                        <a:lnTo>
                          <a:pt x="5152" y="2174"/>
                        </a:lnTo>
                        <a:lnTo>
                          <a:pt x="4962" y="2206"/>
                        </a:lnTo>
                        <a:close/>
                        <a:moveTo>
                          <a:pt x="240" y="2108"/>
                        </a:moveTo>
                        <a:lnTo>
                          <a:pt x="52" y="2070"/>
                        </a:lnTo>
                        <a:lnTo>
                          <a:pt x="52" y="2070"/>
                        </a:lnTo>
                        <a:lnTo>
                          <a:pt x="56" y="2046"/>
                        </a:lnTo>
                        <a:lnTo>
                          <a:pt x="244" y="2086"/>
                        </a:lnTo>
                        <a:lnTo>
                          <a:pt x="244" y="2086"/>
                        </a:lnTo>
                        <a:lnTo>
                          <a:pt x="240" y="2108"/>
                        </a:lnTo>
                        <a:lnTo>
                          <a:pt x="240" y="2108"/>
                        </a:lnTo>
                        <a:close/>
                        <a:moveTo>
                          <a:pt x="4936" y="2070"/>
                        </a:moveTo>
                        <a:lnTo>
                          <a:pt x="4936" y="2070"/>
                        </a:lnTo>
                        <a:lnTo>
                          <a:pt x="4930" y="2046"/>
                        </a:lnTo>
                        <a:lnTo>
                          <a:pt x="5118" y="2004"/>
                        </a:lnTo>
                        <a:lnTo>
                          <a:pt x="5118" y="2004"/>
                        </a:lnTo>
                        <a:lnTo>
                          <a:pt x="5122" y="2028"/>
                        </a:lnTo>
                        <a:lnTo>
                          <a:pt x="4936" y="2070"/>
                        </a:lnTo>
                        <a:close/>
                        <a:moveTo>
                          <a:pt x="272" y="1974"/>
                        </a:moveTo>
                        <a:lnTo>
                          <a:pt x="86" y="1924"/>
                        </a:lnTo>
                        <a:lnTo>
                          <a:pt x="86" y="1924"/>
                        </a:lnTo>
                        <a:lnTo>
                          <a:pt x="92" y="1900"/>
                        </a:lnTo>
                        <a:lnTo>
                          <a:pt x="278" y="1952"/>
                        </a:lnTo>
                        <a:lnTo>
                          <a:pt x="278" y="1952"/>
                        </a:lnTo>
                        <a:lnTo>
                          <a:pt x="272" y="1974"/>
                        </a:lnTo>
                        <a:lnTo>
                          <a:pt x="272" y="1974"/>
                        </a:lnTo>
                        <a:close/>
                        <a:moveTo>
                          <a:pt x="4902" y="1936"/>
                        </a:moveTo>
                        <a:lnTo>
                          <a:pt x="4902" y="1936"/>
                        </a:lnTo>
                        <a:lnTo>
                          <a:pt x="4896" y="1912"/>
                        </a:lnTo>
                        <a:lnTo>
                          <a:pt x="5080" y="1858"/>
                        </a:lnTo>
                        <a:lnTo>
                          <a:pt x="5080" y="1858"/>
                        </a:lnTo>
                        <a:lnTo>
                          <a:pt x="5086" y="1882"/>
                        </a:lnTo>
                        <a:lnTo>
                          <a:pt x="4902" y="1936"/>
                        </a:lnTo>
                        <a:close/>
                        <a:moveTo>
                          <a:pt x="310" y="1842"/>
                        </a:moveTo>
                        <a:lnTo>
                          <a:pt x="128" y="1782"/>
                        </a:lnTo>
                        <a:lnTo>
                          <a:pt x="128" y="1782"/>
                        </a:lnTo>
                        <a:lnTo>
                          <a:pt x="136" y="1758"/>
                        </a:lnTo>
                        <a:lnTo>
                          <a:pt x="318" y="1820"/>
                        </a:lnTo>
                        <a:lnTo>
                          <a:pt x="318" y="1820"/>
                        </a:lnTo>
                        <a:lnTo>
                          <a:pt x="310" y="1842"/>
                        </a:lnTo>
                        <a:lnTo>
                          <a:pt x="310" y="1842"/>
                        </a:lnTo>
                        <a:close/>
                        <a:moveTo>
                          <a:pt x="4860" y="1804"/>
                        </a:moveTo>
                        <a:lnTo>
                          <a:pt x="4860" y="1804"/>
                        </a:lnTo>
                        <a:lnTo>
                          <a:pt x="4852" y="1782"/>
                        </a:lnTo>
                        <a:lnTo>
                          <a:pt x="5034" y="1716"/>
                        </a:lnTo>
                        <a:lnTo>
                          <a:pt x="5034" y="1716"/>
                        </a:lnTo>
                        <a:lnTo>
                          <a:pt x="5042" y="1740"/>
                        </a:lnTo>
                        <a:lnTo>
                          <a:pt x="4860" y="1804"/>
                        </a:lnTo>
                        <a:close/>
                        <a:moveTo>
                          <a:pt x="358" y="1712"/>
                        </a:moveTo>
                        <a:lnTo>
                          <a:pt x="180" y="1640"/>
                        </a:lnTo>
                        <a:lnTo>
                          <a:pt x="180" y="1640"/>
                        </a:lnTo>
                        <a:lnTo>
                          <a:pt x="188" y="1618"/>
                        </a:lnTo>
                        <a:lnTo>
                          <a:pt x="366" y="1690"/>
                        </a:lnTo>
                        <a:lnTo>
                          <a:pt x="366" y="1690"/>
                        </a:lnTo>
                        <a:lnTo>
                          <a:pt x="358" y="1712"/>
                        </a:lnTo>
                        <a:lnTo>
                          <a:pt x="358" y="1712"/>
                        </a:lnTo>
                        <a:close/>
                        <a:moveTo>
                          <a:pt x="4810" y="1674"/>
                        </a:moveTo>
                        <a:lnTo>
                          <a:pt x="4810" y="1674"/>
                        </a:lnTo>
                        <a:lnTo>
                          <a:pt x="4802" y="1652"/>
                        </a:lnTo>
                        <a:lnTo>
                          <a:pt x="4978" y="1578"/>
                        </a:lnTo>
                        <a:lnTo>
                          <a:pt x="4978" y="1578"/>
                        </a:lnTo>
                        <a:lnTo>
                          <a:pt x="4988" y="1600"/>
                        </a:lnTo>
                        <a:lnTo>
                          <a:pt x="4810" y="1674"/>
                        </a:lnTo>
                        <a:close/>
                        <a:moveTo>
                          <a:pt x="412" y="1584"/>
                        </a:moveTo>
                        <a:lnTo>
                          <a:pt x="238" y="1502"/>
                        </a:lnTo>
                        <a:lnTo>
                          <a:pt x="238" y="1502"/>
                        </a:lnTo>
                        <a:lnTo>
                          <a:pt x="250" y="1480"/>
                        </a:lnTo>
                        <a:lnTo>
                          <a:pt x="422" y="1562"/>
                        </a:lnTo>
                        <a:lnTo>
                          <a:pt x="422" y="1562"/>
                        </a:lnTo>
                        <a:lnTo>
                          <a:pt x="412" y="1584"/>
                        </a:lnTo>
                        <a:lnTo>
                          <a:pt x="412" y="1584"/>
                        </a:lnTo>
                        <a:close/>
                        <a:moveTo>
                          <a:pt x="4754" y="1548"/>
                        </a:moveTo>
                        <a:lnTo>
                          <a:pt x="4754" y="1548"/>
                        </a:lnTo>
                        <a:lnTo>
                          <a:pt x="4744" y="1528"/>
                        </a:lnTo>
                        <a:lnTo>
                          <a:pt x="4916" y="1442"/>
                        </a:lnTo>
                        <a:lnTo>
                          <a:pt x="4916" y="1442"/>
                        </a:lnTo>
                        <a:lnTo>
                          <a:pt x="4928" y="1464"/>
                        </a:lnTo>
                        <a:lnTo>
                          <a:pt x="4754" y="1548"/>
                        </a:lnTo>
                        <a:close/>
                        <a:moveTo>
                          <a:pt x="474" y="1460"/>
                        </a:moveTo>
                        <a:lnTo>
                          <a:pt x="306" y="1368"/>
                        </a:lnTo>
                        <a:lnTo>
                          <a:pt x="306" y="1368"/>
                        </a:lnTo>
                        <a:lnTo>
                          <a:pt x="318" y="1348"/>
                        </a:lnTo>
                        <a:lnTo>
                          <a:pt x="486" y="1440"/>
                        </a:lnTo>
                        <a:lnTo>
                          <a:pt x="486" y="1440"/>
                        </a:lnTo>
                        <a:lnTo>
                          <a:pt x="474" y="1460"/>
                        </a:lnTo>
                        <a:lnTo>
                          <a:pt x="474" y="1460"/>
                        </a:lnTo>
                        <a:close/>
                        <a:moveTo>
                          <a:pt x="4690" y="1426"/>
                        </a:moveTo>
                        <a:lnTo>
                          <a:pt x="4690" y="1426"/>
                        </a:lnTo>
                        <a:lnTo>
                          <a:pt x="4680" y="1406"/>
                        </a:lnTo>
                        <a:lnTo>
                          <a:pt x="4846" y="1310"/>
                        </a:lnTo>
                        <a:lnTo>
                          <a:pt x="4846" y="1310"/>
                        </a:lnTo>
                        <a:lnTo>
                          <a:pt x="4858" y="1332"/>
                        </a:lnTo>
                        <a:lnTo>
                          <a:pt x="4690" y="1426"/>
                        </a:lnTo>
                        <a:close/>
                        <a:moveTo>
                          <a:pt x="544" y="1340"/>
                        </a:moveTo>
                        <a:lnTo>
                          <a:pt x="380" y="1240"/>
                        </a:lnTo>
                        <a:lnTo>
                          <a:pt x="380" y="1240"/>
                        </a:lnTo>
                        <a:lnTo>
                          <a:pt x="394" y="1218"/>
                        </a:lnTo>
                        <a:lnTo>
                          <a:pt x="556" y="1320"/>
                        </a:lnTo>
                        <a:lnTo>
                          <a:pt x="556" y="1320"/>
                        </a:lnTo>
                        <a:lnTo>
                          <a:pt x="544" y="1340"/>
                        </a:lnTo>
                        <a:lnTo>
                          <a:pt x="544" y="1340"/>
                        </a:lnTo>
                        <a:close/>
                        <a:moveTo>
                          <a:pt x="4620" y="1306"/>
                        </a:moveTo>
                        <a:lnTo>
                          <a:pt x="4620" y="1306"/>
                        </a:lnTo>
                        <a:lnTo>
                          <a:pt x="4608" y="1288"/>
                        </a:lnTo>
                        <a:lnTo>
                          <a:pt x="4768" y="1182"/>
                        </a:lnTo>
                        <a:lnTo>
                          <a:pt x="4768" y="1182"/>
                        </a:lnTo>
                        <a:lnTo>
                          <a:pt x="4782" y="1204"/>
                        </a:lnTo>
                        <a:lnTo>
                          <a:pt x="4620" y="1306"/>
                        </a:lnTo>
                        <a:close/>
                        <a:moveTo>
                          <a:pt x="620" y="1224"/>
                        </a:moveTo>
                        <a:lnTo>
                          <a:pt x="462" y="1114"/>
                        </a:lnTo>
                        <a:lnTo>
                          <a:pt x="462" y="1114"/>
                        </a:lnTo>
                        <a:lnTo>
                          <a:pt x="476" y="1094"/>
                        </a:lnTo>
                        <a:lnTo>
                          <a:pt x="632" y="1204"/>
                        </a:lnTo>
                        <a:lnTo>
                          <a:pt x="632" y="1204"/>
                        </a:lnTo>
                        <a:lnTo>
                          <a:pt x="620" y="1224"/>
                        </a:lnTo>
                        <a:lnTo>
                          <a:pt x="620" y="1224"/>
                        </a:lnTo>
                        <a:close/>
                        <a:moveTo>
                          <a:pt x="4542" y="1192"/>
                        </a:moveTo>
                        <a:lnTo>
                          <a:pt x="4542" y="1192"/>
                        </a:lnTo>
                        <a:lnTo>
                          <a:pt x="4528" y="1174"/>
                        </a:lnTo>
                        <a:lnTo>
                          <a:pt x="4684" y="1060"/>
                        </a:lnTo>
                        <a:lnTo>
                          <a:pt x="4684" y="1060"/>
                        </a:lnTo>
                        <a:lnTo>
                          <a:pt x="4698" y="1080"/>
                        </a:lnTo>
                        <a:lnTo>
                          <a:pt x="4542" y="1192"/>
                        </a:lnTo>
                        <a:close/>
                        <a:moveTo>
                          <a:pt x="702" y="1112"/>
                        </a:moveTo>
                        <a:lnTo>
                          <a:pt x="550" y="994"/>
                        </a:lnTo>
                        <a:lnTo>
                          <a:pt x="550" y="994"/>
                        </a:lnTo>
                        <a:lnTo>
                          <a:pt x="566" y="974"/>
                        </a:lnTo>
                        <a:lnTo>
                          <a:pt x="716" y="1094"/>
                        </a:lnTo>
                        <a:lnTo>
                          <a:pt x="716" y="1094"/>
                        </a:lnTo>
                        <a:lnTo>
                          <a:pt x="702" y="1112"/>
                        </a:lnTo>
                        <a:lnTo>
                          <a:pt x="702" y="1112"/>
                        </a:lnTo>
                        <a:close/>
                        <a:moveTo>
                          <a:pt x="4458" y="1082"/>
                        </a:moveTo>
                        <a:lnTo>
                          <a:pt x="4458" y="1082"/>
                        </a:lnTo>
                        <a:lnTo>
                          <a:pt x="4444" y="1064"/>
                        </a:lnTo>
                        <a:lnTo>
                          <a:pt x="4592" y="942"/>
                        </a:lnTo>
                        <a:lnTo>
                          <a:pt x="4592" y="942"/>
                        </a:lnTo>
                        <a:lnTo>
                          <a:pt x="4608" y="962"/>
                        </a:lnTo>
                        <a:lnTo>
                          <a:pt x="4458" y="1082"/>
                        </a:lnTo>
                        <a:close/>
                        <a:moveTo>
                          <a:pt x="790" y="1006"/>
                        </a:moveTo>
                        <a:lnTo>
                          <a:pt x="646" y="878"/>
                        </a:lnTo>
                        <a:lnTo>
                          <a:pt x="646" y="878"/>
                        </a:lnTo>
                        <a:lnTo>
                          <a:pt x="662" y="860"/>
                        </a:lnTo>
                        <a:lnTo>
                          <a:pt x="806" y="988"/>
                        </a:lnTo>
                        <a:lnTo>
                          <a:pt x="806" y="988"/>
                        </a:lnTo>
                        <a:lnTo>
                          <a:pt x="790" y="1006"/>
                        </a:lnTo>
                        <a:lnTo>
                          <a:pt x="790" y="1006"/>
                        </a:lnTo>
                        <a:close/>
                        <a:moveTo>
                          <a:pt x="4368" y="978"/>
                        </a:moveTo>
                        <a:lnTo>
                          <a:pt x="4368" y="978"/>
                        </a:lnTo>
                        <a:lnTo>
                          <a:pt x="4352" y="960"/>
                        </a:lnTo>
                        <a:lnTo>
                          <a:pt x="4494" y="830"/>
                        </a:lnTo>
                        <a:lnTo>
                          <a:pt x="4494" y="830"/>
                        </a:lnTo>
                        <a:lnTo>
                          <a:pt x="4510" y="848"/>
                        </a:lnTo>
                        <a:lnTo>
                          <a:pt x="4368" y="978"/>
                        </a:lnTo>
                        <a:close/>
                        <a:moveTo>
                          <a:pt x="884" y="904"/>
                        </a:moveTo>
                        <a:lnTo>
                          <a:pt x="748" y="770"/>
                        </a:lnTo>
                        <a:lnTo>
                          <a:pt x="748" y="770"/>
                        </a:lnTo>
                        <a:lnTo>
                          <a:pt x="766" y="752"/>
                        </a:lnTo>
                        <a:lnTo>
                          <a:pt x="902" y="888"/>
                        </a:lnTo>
                        <a:lnTo>
                          <a:pt x="902" y="888"/>
                        </a:lnTo>
                        <a:lnTo>
                          <a:pt x="884" y="904"/>
                        </a:lnTo>
                        <a:lnTo>
                          <a:pt x="884" y="904"/>
                        </a:lnTo>
                        <a:close/>
                        <a:moveTo>
                          <a:pt x="4272" y="878"/>
                        </a:moveTo>
                        <a:lnTo>
                          <a:pt x="4272" y="878"/>
                        </a:lnTo>
                        <a:lnTo>
                          <a:pt x="4256" y="862"/>
                        </a:lnTo>
                        <a:lnTo>
                          <a:pt x="4388" y="722"/>
                        </a:lnTo>
                        <a:lnTo>
                          <a:pt x="4388" y="722"/>
                        </a:lnTo>
                        <a:lnTo>
                          <a:pt x="4406" y="740"/>
                        </a:lnTo>
                        <a:lnTo>
                          <a:pt x="4272" y="878"/>
                        </a:lnTo>
                        <a:close/>
                        <a:moveTo>
                          <a:pt x="984" y="808"/>
                        </a:moveTo>
                        <a:lnTo>
                          <a:pt x="856" y="666"/>
                        </a:lnTo>
                        <a:lnTo>
                          <a:pt x="856" y="666"/>
                        </a:lnTo>
                        <a:lnTo>
                          <a:pt x="874" y="650"/>
                        </a:lnTo>
                        <a:lnTo>
                          <a:pt x="1002" y="794"/>
                        </a:lnTo>
                        <a:lnTo>
                          <a:pt x="1002" y="794"/>
                        </a:lnTo>
                        <a:lnTo>
                          <a:pt x="984" y="808"/>
                        </a:lnTo>
                        <a:lnTo>
                          <a:pt x="984" y="808"/>
                        </a:lnTo>
                        <a:close/>
                        <a:moveTo>
                          <a:pt x="4170" y="784"/>
                        </a:moveTo>
                        <a:lnTo>
                          <a:pt x="4170" y="784"/>
                        </a:lnTo>
                        <a:lnTo>
                          <a:pt x="4154" y="768"/>
                        </a:lnTo>
                        <a:lnTo>
                          <a:pt x="4278" y="622"/>
                        </a:lnTo>
                        <a:lnTo>
                          <a:pt x="4278" y="622"/>
                        </a:lnTo>
                        <a:lnTo>
                          <a:pt x="4298" y="638"/>
                        </a:lnTo>
                        <a:lnTo>
                          <a:pt x="4170" y="784"/>
                        </a:lnTo>
                        <a:close/>
                        <a:moveTo>
                          <a:pt x="1090" y="720"/>
                        </a:moveTo>
                        <a:lnTo>
                          <a:pt x="970" y="570"/>
                        </a:lnTo>
                        <a:lnTo>
                          <a:pt x="970" y="570"/>
                        </a:lnTo>
                        <a:lnTo>
                          <a:pt x="990" y="554"/>
                        </a:lnTo>
                        <a:lnTo>
                          <a:pt x="1108" y="704"/>
                        </a:lnTo>
                        <a:lnTo>
                          <a:pt x="1108" y="704"/>
                        </a:lnTo>
                        <a:lnTo>
                          <a:pt x="1090" y="720"/>
                        </a:lnTo>
                        <a:lnTo>
                          <a:pt x="1090" y="720"/>
                        </a:lnTo>
                        <a:close/>
                        <a:moveTo>
                          <a:pt x="4064" y="696"/>
                        </a:moveTo>
                        <a:lnTo>
                          <a:pt x="4064" y="696"/>
                        </a:lnTo>
                        <a:lnTo>
                          <a:pt x="4046" y="682"/>
                        </a:lnTo>
                        <a:lnTo>
                          <a:pt x="4162" y="528"/>
                        </a:lnTo>
                        <a:lnTo>
                          <a:pt x="4162" y="528"/>
                        </a:lnTo>
                        <a:lnTo>
                          <a:pt x="4182" y="544"/>
                        </a:lnTo>
                        <a:lnTo>
                          <a:pt x="4064" y="696"/>
                        </a:lnTo>
                        <a:close/>
                        <a:moveTo>
                          <a:pt x="1200" y="636"/>
                        </a:moveTo>
                        <a:lnTo>
                          <a:pt x="1090" y="480"/>
                        </a:lnTo>
                        <a:lnTo>
                          <a:pt x="1090" y="480"/>
                        </a:lnTo>
                        <a:lnTo>
                          <a:pt x="1110" y="464"/>
                        </a:lnTo>
                        <a:lnTo>
                          <a:pt x="1220" y="622"/>
                        </a:lnTo>
                        <a:lnTo>
                          <a:pt x="1220" y="622"/>
                        </a:lnTo>
                        <a:lnTo>
                          <a:pt x="1200" y="636"/>
                        </a:lnTo>
                        <a:lnTo>
                          <a:pt x="1200" y="636"/>
                        </a:lnTo>
                        <a:close/>
                        <a:moveTo>
                          <a:pt x="3952" y="614"/>
                        </a:moveTo>
                        <a:lnTo>
                          <a:pt x="3952" y="614"/>
                        </a:lnTo>
                        <a:lnTo>
                          <a:pt x="3932" y="600"/>
                        </a:lnTo>
                        <a:lnTo>
                          <a:pt x="4040" y="442"/>
                        </a:lnTo>
                        <a:lnTo>
                          <a:pt x="4040" y="442"/>
                        </a:lnTo>
                        <a:lnTo>
                          <a:pt x="4060" y="456"/>
                        </a:lnTo>
                        <a:lnTo>
                          <a:pt x="3952" y="614"/>
                        </a:lnTo>
                        <a:close/>
                        <a:moveTo>
                          <a:pt x="1316" y="558"/>
                        </a:moveTo>
                        <a:lnTo>
                          <a:pt x="1214" y="396"/>
                        </a:lnTo>
                        <a:lnTo>
                          <a:pt x="1214" y="396"/>
                        </a:lnTo>
                        <a:lnTo>
                          <a:pt x="1234" y="382"/>
                        </a:lnTo>
                        <a:lnTo>
                          <a:pt x="1334" y="546"/>
                        </a:lnTo>
                        <a:lnTo>
                          <a:pt x="1334" y="546"/>
                        </a:lnTo>
                        <a:lnTo>
                          <a:pt x="1316" y="558"/>
                        </a:lnTo>
                        <a:lnTo>
                          <a:pt x="1316" y="558"/>
                        </a:lnTo>
                        <a:close/>
                        <a:moveTo>
                          <a:pt x="3836" y="538"/>
                        </a:moveTo>
                        <a:lnTo>
                          <a:pt x="3836" y="538"/>
                        </a:lnTo>
                        <a:lnTo>
                          <a:pt x="3816" y="526"/>
                        </a:lnTo>
                        <a:lnTo>
                          <a:pt x="3914" y="362"/>
                        </a:lnTo>
                        <a:lnTo>
                          <a:pt x="3914" y="362"/>
                        </a:lnTo>
                        <a:lnTo>
                          <a:pt x="3936" y="374"/>
                        </a:lnTo>
                        <a:lnTo>
                          <a:pt x="3836" y="538"/>
                        </a:lnTo>
                        <a:close/>
                        <a:moveTo>
                          <a:pt x="1434" y="488"/>
                        </a:moveTo>
                        <a:lnTo>
                          <a:pt x="1342" y="320"/>
                        </a:lnTo>
                        <a:lnTo>
                          <a:pt x="1342" y="320"/>
                        </a:lnTo>
                        <a:lnTo>
                          <a:pt x="1364" y="308"/>
                        </a:lnTo>
                        <a:lnTo>
                          <a:pt x="1454" y="478"/>
                        </a:lnTo>
                        <a:lnTo>
                          <a:pt x="1454" y="478"/>
                        </a:lnTo>
                        <a:lnTo>
                          <a:pt x="1434" y="488"/>
                        </a:lnTo>
                        <a:lnTo>
                          <a:pt x="1434" y="488"/>
                        </a:lnTo>
                        <a:close/>
                        <a:moveTo>
                          <a:pt x="3716" y="470"/>
                        </a:moveTo>
                        <a:lnTo>
                          <a:pt x="3716" y="470"/>
                        </a:lnTo>
                        <a:lnTo>
                          <a:pt x="3694" y="460"/>
                        </a:lnTo>
                        <a:lnTo>
                          <a:pt x="3782" y="288"/>
                        </a:lnTo>
                        <a:lnTo>
                          <a:pt x="3782" y="288"/>
                        </a:lnTo>
                        <a:lnTo>
                          <a:pt x="3806" y="300"/>
                        </a:lnTo>
                        <a:lnTo>
                          <a:pt x="3716" y="470"/>
                        </a:lnTo>
                        <a:close/>
                        <a:moveTo>
                          <a:pt x="1558" y="426"/>
                        </a:moveTo>
                        <a:lnTo>
                          <a:pt x="1474" y="252"/>
                        </a:lnTo>
                        <a:lnTo>
                          <a:pt x="1474" y="252"/>
                        </a:lnTo>
                        <a:lnTo>
                          <a:pt x="1496" y="242"/>
                        </a:lnTo>
                        <a:lnTo>
                          <a:pt x="1578" y="416"/>
                        </a:lnTo>
                        <a:lnTo>
                          <a:pt x="1578" y="416"/>
                        </a:lnTo>
                        <a:lnTo>
                          <a:pt x="1558" y="426"/>
                        </a:lnTo>
                        <a:lnTo>
                          <a:pt x="1558" y="426"/>
                        </a:lnTo>
                        <a:close/>
                        <a:moveTo>
                          <a:pt x="3590" y="408"/>
                        </a:moveTo>
                        <a:lnTo>
                          <a:pt x="3590" y="408"/>
                        </a:lnTo>
                        <a:lnTo>
                          <a:pt x="3570" y="398"/>
                        </a:lnTo>
                        <a:lnTo>
                          <a:pt x="3648" y="224"/>
                        </a:lnTo>
                        <a:lnTo>
                          <a:pt x="3648" y="224"/>
                        </a:lnTo>
                        <a:lnTo>
                          <a:pt x="3670" y="234"/>
                        </a:lnTo>
                        <a:lnTo>
                          <a:pt x="3590" y="408"/>
                        </a:lnTo>
                        <a:close/>
                        <a:moveTo>
                          <a:pt x="1684" y="370"/>
                        </a:moveTo>
                        <a:lnTo>
                          <a:pt x="1610" y="192"/>
                        </a:lnTo>
                        <a:lnTo>
                          <a:pt x="1610" y="192"/>
                        </a:lnTo>
                        <a:lnTo>
                          <a:pt x="1634" y="182"/>
                        </a:lnTo>
                        <a:lnTo>
                          <a:pt x="1704" y="360"/>
                        </a:lnTo>
                        <a:lnTo>
                          <a:pt x="1704" y="360"/>
                        </a:lnTo>
                        <a:lnTo>
                          <a:pt x="1684" y="370"/>
                        </a:lnTo>
                        <a:lnTo>
                          <a:pt x="1684" y="370"/>
                        </a:lnTo>
                        <a:close/>
                        <a:moveTo>
                          <a:pt x="3464" y="354"/>
                        </a:moveTo>
                        <a:lnTo>
                          <a:pt x="3464" y="354"/>
                        </a:lnTo>
                        <a:lnTo>
                          <a:pt x="3442" y="346"/>
                        </a:lnTo>
                        <a:lnTo>
                          <a:pt x="3510" y="166"/>
                        </a:lnTo>
                        <a:lnTo>
                          <a:pt x="3510" y="166"/>
                        </a:lnTo>
                        <a:lnTo>
                          <a:pt x="3532" y="176"/>
                        </a:lnTo>
                        <a:lnTo>
                          <a:pt x="3464" y="354"/>
                        </a:lnTo>
                        <a:close/>
                        <a:moveTo>
                          <a:pt x="1814" y="320"/>
                        </a:moveTo>
                        <a:lnTo>
                          <a:pt x="1750" y="138"/>
                        </a:lnTo>
                        <a:lnTo>
                          <a:pt x="1750" y="138"/>
                        </a:lnTo>
                        <a:lnTo>
                          <a:pt x="1774" y="130"/>
                        </a:lnTo>
                        <a:lnTo>
                          <a:pt x="1834" y="314"/>
                        </a:lnTo>
                        <a:lnTo>
                          <a:pt x="1834" y="314"/>
                        </a:lnTo>
                        <a:lnTo>
                          <a:pt x="1814" y="320"/>
                        </a:lnTo>
                        <a:lnTo>
                          <a:pt x="1814" y="320"/>
                        </a:lnTo>
                        <a:close/>
                        <a:moveTo>
                          <a:pt x="3332" y="308"/>
                        </a:moveTo>
                        <a:lnTo>
                          <a:pt x="3332" y="308"/>
                        </a:lnTo>
                        <a:lnTo>
                          <a:pt x="3310" y="300"/>
                        </a:lnTo>
                        <a:lnTo>
                          <a:pt x="3368" y="118"/>
                        </a:lnTo>
                        <a:lnTo>
                          <a:pt x="3368" y="118"/>
                        </a:lnTo>
                        <a:lnTo>
                          <a:pt x="3392" y="126"/>
                        </a:lnTo>
                        <a:lnTo>
                          <a:pt x="3332" y="308"/>
                        </a:lnTo>
                        <a:close/>
                        <a:moveTo>
                          <a:pt x="1946" y="280"/>
                        </a:moveTo>
                        <a:lnTo>
                          <a:pt x="1894" y="94"/>
                        </a:lnTo>
                        <a:lnTo>
                          <a:pt x="1894" y="94"/>
                        </a:lnTo>
                        <a:lnTo>
                          <a:pt x="1918" y="88"/>
                        </a:lnTo>
                        <a:lnTo>
                          <a:pt x="1968" y="274"/>
                        </a:lnTo>
                        <a:lnTo>
                          <a:pt x="1968" y="274"/>
                        </a:lnTo>
                        <a:lnTo>
                          <a:pt x="1946" y="280"/>
                        </a:lnTo>
                        <a:lnTo>
                          <a:pt x="1946" y="280"/>
                        </a:lnTo>
                        <a:close/>
                        <a:moveTo>
                          <a:pt x="3200" y="268"/>
                        </a:moveTo>
                        <a:lnTo>
                          <a:pt x="3200" y="268"/>
                        </a:lnTo>
                        <a:lnTo>
                          <a:pt x="3178" y="264"/>
                        </a:lnTo>
                        <a:lnTo>
                          <a:pt x="3224" y="76"/>
                        </a:lnTo>
                        <a:lnTo>
                          <a:pt x="3224" y="76"/>
                        </a:lnTo>
                        <a:lnTo>
                          <a:pt x="3248" y="84"/>
                        </a:lnTo>
                        <a:lnTo>
                          <a:pt x="3200" y="268"/>
                        </a:lnTo>
                        <a:close/>
                        <a:moveTo>
                          <a:pt x="2080" y="246"/>
                        </a:moveTo>
                        <a:lnTo>
                          <a:pt x="2038" y="58"/>
                        </a:lnTo>
                        <a:lnTo>
                          <a:pt x="2038" y="58"/>
                        </a:lnTo>
                        <a:lnTo>
                          <a:pt x="2064" y="54"/>
                        </a:lnTo>
                        <a:lnTo>
                          <a:pt x="2102" y="242"/>
                        </a:lnTo>
                        <a:lnTo>
                          <a:pt x="2102" y="242"/>
                        </a:lnTo>
                        <a:lnTo>
                          <a:pt x="2080" y="246"/>
                        </a:lnTo>
                        <a:lnTo>
                          <a:pt x="2080" y="246"/>
                        </a:lnTo>
                        <a:close/>
                        <a:moveTo>
                          <a:pt x="3064" y="238"/>
                        </a:moveTo>
                        <a:lnTo>
                          <a:pt x="3064" y="238"/>
                        </a:lnTo>
                        <a:lnTo>
                          <a:pt x="3042" y="234"/>
                        </a:lnTo>
                        <a:lnTo>
                          <a:pt x="3078" y="44"/>
                        </a:lnTo>
                        <a:lnTo>
                          <a:pt x="3078" y="44"/>
                        </a:lnTo>
                        <a:lnTo>
                          <a:pt x="3102" y="50"/>
                        </a:lnTo>
                        <a:lnTo>
                          <a:pt x="3064" y="238"/>
                        </a:lnTo>
                        <a:close/>
                        <a:moveTo>
                          <a:pt x="2216" y="220"/>
                        </a:moveTo>
                        <a:lnTo>
                          <a:pt x="2186" y="32"/>
                        </a:lnTo>
                        <a:lnTo>
                          <a:pt x="2186" y="32"/>
                        </a:lnTo>
                        <a:lnTo>
                          <a:pt x="2210" y="28"/>
                        </a:lnTo>
                        <a:lnTo>
                          <a:pt x="2238" y="218"/>
                        </a:lnTo>
                        <a:lnTo>
                          <a:pt x="2238" y="218"/>
                        </a:lnTo>
                        <a:lnTo>
                          <a:pt x="2216" y="220"/>
                        </a:lnTo>
                        <a:lnTo>
                          <a:pt x="2216" y="220"/>
                        </a:lnTo>
                        <a:close/>
                        <a:moveTo>
                          <a:pt x="2928" y="214"/>
                        </a:moveTo>
                        <a:lnTo>
                          <a:pt x="2928" y="214"/>
                        </a:lnTo>
                        <a:lnTo>
                          <a:pt x="2906" y="212"/>
                        </a:lnTo>
                        <a:lnTo>
                          <a:pt x="2930" y="22"/>
                        </a:lnTo>
                        <a:lnTo>
                          <a:pt x="2930" y="22"/>
                        </a:lnTo>
                        <a:lnTo>
                          <a:pt x="2954" y="24"/>
                        </a:lnTo>
                        <a:lnTo>
                          <a:pt x="2928" y="214"/>
                        </a:lnTo>
                        <a:close/>
                        <a:moveTo>
                          <a:pt x="2352" y="204"/>
                        </a:moveTo>
                        <a:lnTo>
                          <a:pt x="2334" y="12"/>
                        </a:lnTo>
                        <a:lnTo>
                          <a:pt x="2334" y="12"/>
                        </a:lnTo>
                        <a:lnTo>
                          <a:pt x="2358" y="10"/>
                        </a:lnTo>
                        <a:lnTo>
                          <a:pt x="2376" y="202"/>
                        </a:lnTo>
                        <a:lnTo>
                          <a:pt x="2376" y="202"/>
                        </a:lnTo>
                        <a:lnTo>
                          <a:pt x="2352" y="204"/>
                        </a:lnTo>
                        <a:lnTo>
                          <a:pt x="2352" y="204"/>
                        </a:lnTo>
                        <a:close/>
                        <a:moveTo>
                          <a:pt x="2790" y="200"/>
                        </a:moveTo>
                        <a:lnTo>
                          <a:pt x="2790" y="200"/>
                        </a:lnTo>
                        <a:lnTo>
                          <a:pt x="2768" y="198"/>
                        </a:lnTo>
                        <a:lnTo>
                          <a:pt x="2782" y="6"/>
                        </a:lnTo>
                        <a:lnTo>
                          <a:pt x="2782" y="6"/>
                        </a:lnTo>
                        <a:lnTo>
                          <a:pt x="2806" y="8"/>
                        </a:lnTo>
                        <a:lnTo>
                          <a:pt x="2790" y="200"/>
                        </a:lnTo>
                        <a:close/>
                        <a:moveTo>
                          <a:pt x="2490" y="194"/>
                        </a:moveTo>
                        <a:lnTo>
                          <a:pt x="2482" y="2"/>
                        </a:lnTo>
                        <a:lnTo>
                          <a:pt x="2482" y="2"/>
                        </a:lnTo>
                        <a:lnTo>
                          <a:pt x="2508" y="0"/>
                        </a:lnTo>
                        <a:lnTo>
                          <a:pt x="2514" y="192"/>
                        </a:lnTo>
                        <a:lnTo>
                          <a:pt x="2514" y="192"/>
                        </a:lnTo>
                        <a:lnTo>
                          <a:pt x="2490" y="194"/>
                        </a:lnTo>
                        <a:lnTo>
                          <a:pt x="2490" y="194"/>
                        </a:lnTo>
                        <a:close/>
                        <a:moveTo>
                          <a:pt x="2652" y="192"/>
                        </a:moveTo>
                        <a:lnTo>
                          <a:pt x="2652" y="192"/>
                        </a:lnTo>
                        <a:lnTo>
                          <a:pt x="2630" y="192"/>
                        </a:lnTo>
                        <a:lnTo>
                          <a:pt x="2632" y="0"/>
                        </a:lnTo>
                        <a:lnTo>
                          <a:pt x="2632" y="0"/>
                        </a:lnTo>
                        <a:lnTo>
                          <a:pt x="2658" y="0"/>
                        </a:lnTo>
                        <a:lnTo>
                          <a:pt x="2652" y="19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78" name="Freeform 37"/>
                  <p:cNvSpPr>
                    <a:spLocks noEditPoints="1"/>
                  </p:cNvSpPr>
                  <p:nvPr/>
                </p:nvSpPr>
                <p:spPr bwMode="auto">
                  <a:xfrm>
                    <a:off x="-15220950" y="-10321131"/>
                    <a:ext cx="7277100" cy="7277100"/>
                  </a:xfrm>
                  <a:custGeom>
                    <a:avLst/>
                    <a:gdLst/>
                    <a:ahLst/>
                    <a:cxnLst>
                      <a:cxn ang="0">
                        <a:pos x="2178" y="4582"/>
                      </a:cxn>
                      <a:cxn ang="0">
                        <a:pos x="2058" y="4572"/>
                      </a:cxn>
                      <a:cxn ang="0">
                        <a:pos x="1950" y="4536"/>
                      </a:cxn>
                      <a:cxn ang="0">
                        <a:pos x="1848" y="4518"/>
                      </a:cxn>
                      <a:cxn ang="0">
                        <a:pos x="1734" y="4516"/>
                      </a:cxn>
                      <a:cxn ang="0">
                        <a:pos x="3056" y="4454"/>
                      </a:cxn>
                      <a:cxn ang="0">
                        <a:pos x="3152" y="4392"/>
                      </a:cxn>
                      <a:cxn ang="0">
                        <a:pos x="3262" y="4344"/>
                      </a:cxn>
                      <a:cxn ang="0">
                        <a:pos x="3372" y="4314"/>
                      </a:cxn>
                      <a:cxn ang="0">
                        <a:pos x="3462" y="4264"/>
                      </a:cxn>
                      <a:cxn ang="0">
                        <a:pos x="1016" y="4198"/>
                      </a:cxn>
                      <a:cxn ang="0">
                        <a:pos x="918" y="4128"/>
                      </a:cxn>
                      <a:cxn ang="0">
                        <a:pos x="846" y="4040"/>
                      </a:cxn>
                      <a:cxn ang="0">
                        <a:pos x="766" y="3972"/>
                      </a:cxn>
                      <a:cxn ang="0">
                        <a:pos x="670" y="3912"/>
                      </a:cxn>
                      <a:cxn ang="0">
                        <a:pos x="4058" y="3754"/>
                      </a:cxn>
                      <a:cxn ang="0">
                        <a:pos x="4108" y="3650"/>
                      </a:cxn>
                      <a:cxn ang="0">
                        <a:pos x="4178" y="3554"/>
                      </a:cxn>
                      <a:cxn ang="0">
                        <a:pos x="4258" y="3472"/>
                      </a:cxn>
                      <a:cxn ang="0">
                        <a:pos x="4310" y="3380"/>
                      </a:cxn>
                      <a:cxn ang="0">
                        <a:pos x="218" y="3272"/>
                      </a:cxn>
                      <a:cxn ang="0">
                        <a:pos x="170" y="3162"/>
                      </a:cxn>
                      <a:cxn ang="0">
                        <a:pos x="152" y="3048"/>
                      </a:cxn>
                      <a:cxn ang="0">
                        <a:pos x="120" y="2950"/>
                      </a:cxn>
                      <a:cxn ang="0">
                        <a:pos x="68" y="2848"/>
                      </a:cxn>
                      <a:cxn ang="0">
                        <a:pos x="4558" y="2636"/>
                      </a:cxn>
                      <a:cxn ang="0">
                        <a:pos x="4550" y="2522"/>
                      </a:cxn>
                      <a:cxn ang="0">
                        <a:pos x="4558" y="2404"/>
                      </a:cxn>
                      <a:cxn ang="0">
                        <a:pos x="4584" y="2292"/>
                      </a:cxn>
                      <a:cxn ang="0">
                        <a:pos x="4558" y="2190"/>
                      </a:cxn>
                      <a:cxn ang="0">
                        <a:pos x="34" y="2068"/>
                      </a:cxn>
                      <a:cxn ang="0">
                        <a:pos x="24" y="1954"/>
                      </a:cxn>
                      <a:cxn ang="0">
                        <a:pos x="44" y="1836"/>
                      </a:cxn>
                      <a:cxn ang="0">
                        <a:pos x="94" y="1732"/>
                      </a:cxn>
                      <a:cxn ang="0">
                        <a:pos x="120" y="1632"/>
                      </a:cxn>
                      <a:cxn ang="0">
                        <a:pos x="4392" y="1434"/>
                      </a:cxn>
                      <a:cxn ang="0">
                        <a:pos x="4344" y="1324"/>
                      </a:cxn>
                      <a:cxn ang="0">
                        <a:pos x="4316" y="1214"/>
                      </a:cxn>
                      <a:cxn ang="0">
                        <a:pos x="4264" y="1122"/>
                      </a:cxn>
                      <a:cxn ang="0">
                        <a:pos x="4184" y="1040"/>
                      </a:cxn>
                      <a:cxn ang="0">
                        <a:pos x="472" y="938"/>
                      </a:cxn>
                      <a:cxn ang="0">
                        <a:pos x="522" y="836"/>
                      </a:cxn>
                      <a:cxn ang="0">
                        <a:pos x="600" y="744"/>
                      </a:cxn>
                      <a:cxn ang="0">
                        <a:pos x="696" y="680"/>
                      </a:cxn>
                      <a:cxn ang="0">
                        <a:pos x="770" y="610"/>
                      </a:cxn>
                      <a:cxn ang="0">
                        <a:pos x="3652" y="476"/>
                      </a:cxn>
                      <a:cxn ang="0">
                        <a:pos x="3556" y="408"/>
                      </a:cxn>
                      <a:cxn ang="0">
                        <a:pos x="3474" y="326"/>
                      </a:cxn>
                      <a:cxn ang="0">
                        <a:pos x="3382" y="274"/>
                      </a:cxn>
                      <a:cxn ang="0">
                        <a:pos x="3272" y="246"/>
                      </a:cxn>
                      <a:cxn ang="0">
                        <a:pos x="1426" y="194"/>
                      </a:cxn>
                      <a:cxn ang="0">
                        <a:pos x="1522" y="132"/>
                      </a:cxn>
                      <a:cxn ang="0">
                        <a:pos x="1636" y="94"/>
                      </a:cxn>
                      <a:cxn ang="0">
                        <a:pos x="1750" y="88"/>
                      </a:cxn>
                      <a:cxn ang="0">
                        <a:pos x="1852" y="66"/>
                      </a:cxn>
                      <a:cxn ang="0">
                        <a:pos x="2524" y="36"/>
                      </a:cxn>
                      <a:cxn ang="0">
                        <a:pos x="2406" y="26"/>
                      </a:cxn>
                      <a:cxn ang="0">
                        <a:pos x="2294" y="0"/>
                      </a:cxn>
                    </a:cxnLst>
                    <a:rect l="0" t="0" r="r" b="b"/>
                    <a:pathLst>
                      <a:path w="4584" h="4584">
                        <a:moveTo>
                          <a:pt x="2292" y="4584"/>
                        </a:moveTo>
                        <a:lnTo>
                          <a:pt x="2284" y="4584"/>
                        </a:lnTo>
                        <a:lnTo>
                          <a:pt x="2284" y="4560"/>
                        </a:lnTo>
                        <a:lnTo>
                          <a:pt x="2292" y="4560"/>
                        </a:lnTo>
                        <a:lnTo>
                          <a:pt x="2292" y="4584"/>
                        </a:lnTo>
                        <a:close/>
                        <a:moveTo>
                          <a:pt x="2396" y="4582"/>
                        </a:moveTo>
                        <a:lnTo>
                          <a:pt x="2394" y="4558"/>
                        </a:lnTo>
                        <a:lnTo>
                          <a:pt x="2402" y="4558"/>
                        </a:lnTo>
                        <a:lnTo>
                          <a:pt x="2404" y="4582"/>
                        </a:lnTo>
                        <a:lnTo>
                          <a:pt x="2396" y="4582"/>
                        </a:lnTo>
                        <a:close/>
                        <a:moveTo>
                          <a:pt x="2178" y="4582"/>
                        </a:moveTo>
                        <a:lnTo>
                          <a:pt x="2170" y="4582"/>
                        </a:lnTo>
                        <a:lnTo>
                          <a:pt x="2172" y="4558"/>
                        </a:lnTo>
                        <a:lnTo>
                          <a:pt x="2180" y="4558"/>
                        </a:lnTo>
                        <a:lnTo>
                          <a:pt x="2178" y="4582"/>
                        </a:lnTo>
                        <a:close/>
                        <a:moveTo>
                          <a:pt x="2508" y="4574"/>
                        </a:moveTo>
                        <a:lnTo>
                          <a:pt x="2506" y="4550"/>
                        </a:lnTo>
                        <a:lnTo>
                          <a:pt x="2514" y="4550"/>
                        </a:lnTo>
                        <a:lnTo>
                          <a:pt x="2516" y="4574"/>
                        </a:lnTo>
                        <a:lnTo>
                          <a:pt x="2508" y="4574"/>
                        </a:lnTo>
                        <a:close/>
                        <a:moveTo>
                          <a:pt x="2066" y="4574"/>
                        </a:moveTo>
                        <a:lnTo>
                          <a:pt x="2058" y="4572"/>
                        </a:lnTo>
                        <a:lnTo>
                          <a:pt x="2062" y="4550"/>
                        </a:lnTo>
                        <a:lnTo>
                          <a:pt x="2068" y="4550"/>
                        </a:lnTo>
                        <a:lnTo>
                          <a:pt x="2066" y="4574"/>
                        </a:lnTo>
                        <a:close/>
                        <a:moveTo>
                          <a:pt x="2620" y="4562"/>
                        </a:moveTo>
                        <a:lnTo>
                          <a:pt x="2616" y="4538"/>
                        </a:lnTo>
                        <a:lnTo>
                          <a:pt x="2624" y="4536"/>
                        </a:lnTo>
                        <a:lnTo>
                          <a:pt x="2628" y="4560"/>
                        </a:lnTo>
                        <a:lnTo>
                          <a:pt x="2620" y="4562"/>
                        </a:lnTo>
                        <a:close/>
                        <a:moveTo>
                          <a:pt x="1954" y="4560"/>
                        </a:moveTo>
                        <a:lnTo>
                          <a:pt x="1946" y="4558"/>
                        </a:lnTo>
                        <a:lnTo>
                          <a:pt x="1950" y="4536"/>
                        </a:lnTo>
                        <a:lnTo>
                          <a:pt x="1958" y="4536"/>
                        </a:lnTo>
                        <a:lnTo>
                          <a:pt x="1954" y="4560"/>
                        </a:lnTo>
                        <a:close/>
                        <a:moveTo>
                          <a:pt x="2730" y="4542"/>
                        </a:moveTo>
                        <a:lnTo>
                          <a:pt x="2726" y="4520"/>
                        </a:lnTo>
                        <a:lnTo>
                          <a:pt x="2734" y="4518"/>
                        </a:lnTo>
                        <a:lnTo>
                          <a:pt x="2738" y="4542"/>
                        </a:lnTo>
                        <a:lnTo>
                          <a:pt x="2730" y="4542"/>
                        </a:lnTo>
                        <a:close/>
                        <a:moveTo>
                          <a:pt x="1844" y="4540"/>
                        </a:moveTo>
                        <a:lnTo>
                          <a:pt x="1836" y="4540"/>
                        </a:lnTo>
                        <a:lnTo>
                          <a:pt x="1840" y="4516"/>
                        </a:lnTo>
                        <a:lnTo>
                          <a:pt x="1848" y="4518"/>
                        </a:lnTo>
                        <a:lnTo>
                          <a:pt x="1844" y="4540"/>
                        </a:lnTo>
                        <a:close/>
                        <a:moveTo>
                          <a:pt x="2840" y="4518"/>
                        </a:moveTo>
                        <a:lnTo>
                          <a:pt x="2836" y="4496"/>
                        </a:lnTo>
                        <a:lnTo>
                          <a:pt x="2842" y="4494"/>
                        </a:lnTo>
                        <a:lnTo>
                          <a:pt x="2848" y="4516"/>
                        </a:lnTo>
                        <a:lnTo>
                          <a:pt x="2840" y="4518"/>
                        </a:lnTo>
                        <a:close/>
                        <a:moveTo>
                          <a:pt x="1734" y="4516"/>
                        </a:moveTo>
                        <a:lnTo>
                          <a:pt x="1726" y="4514"/>
                        </a:lnTo>
                        <a:lnTo>
                          <a:pt x="1732" y="4492"/>
                        </a:lnTo>
                        <a:lnTo>
                          <a:pt x="1740" y="4492"/>
                        </a:lnTo>
                        <a:lnTo>
                          <a:pt x="1734" y="4516"/>
                        </a:lnTo>
                        <a:close/>
                        <a:moveTo>
                          <a:pt x="2950" y="4488"/>
                        </a:moveTo>
                        <a:lnTo>
                          <a:pt x="2942" y="4466"/>
                        </a:lnTo>
                        <a:lnTo>
                          <a:pt x="2950" y="4464"/>
                        </a:lnTo>
                        <a:lnTo>
                          <a:pt x="2958" y="4486"/>
                        </a:lnTo>
                        <a:lnTo>
                          <a:pt x="2950" y="4488"/>
                        </a:lnTo>
                        <a:close/>
                        <a:moveTo>
                          <a:pt x="1626" y="4486"/>
                        </a:moveTo>
                        <a:lnTo>
                          <a:pt x="1618" y="4484"/>
                        </a:lnTo>
                        <a:lnTo>
                          <a:pt x="1626" y="4460"/>
                        </a:lnTo>
                        <a:lnTo>
                          <a:pt x="1632" y="4464"/>
                        </a:lnTo>
                        <a:lnTo>
                          <a:pt x="1626" y="4486"/>
                        </a:lnTo>
                        <a:close/>
                        <a:moveTo>
                          <a:pt x="3056" y="4454"/>
                        </a:moveTo>
                        <a:lnTo>
                          <a:pt x="3048" y="4432"/>
                        </a:lnTo>
                        <a:lnTo>
                          <a:pt x="3056" y="4428"/>
                        </a:lnTo>
                        <a:lnTo>
                          <a:pt x="3064" y="4452"/>
                        </a:lnTo>
                        <a:lnTo>
                          <a:pt x="3056" y="4454"/>
                        </a:lnTo>
                        <a:close/>
                        <a:moveTo>
                          <a:pt x="1518" y="4450"/>
                        </a:moveTo>
                        <a:lnTo>
                          <a:pt x="1510" y="4448"/>
                        </a:lnTo>
                        <a:lnTo>
                          <a:pt x="1520" y="4426"/>
                        </a:lnTo>
                        <a:lnTo>
                          <a:pt x="1526" y="4428"/>
                        </a:lnTo>
                        <a:lnTo>
                          <a:pt x="1518" y="4450"/>
                        </a:lnTo>
                        <a:close/>
                        <a:moveTo>
                          <a:pt x="3162" y="4414"/>
                        </a:moveTo>
                        <a:lnTo>
                          <a:pt x="3152" y="4392"/>
                        </a:lnTo>
                        <a:lnTo>
                          <a:pt x="3160" y="4388"/>
                        </a:lnTo>
                        <a:lnTo>
                          <a:pt x="3170" y="4410"/>
                        </a:lnTo>
                        <a:lnTo>
                          <a:pt x="3162" y="4414"/>
                        </a:lnTo>
                        <a:close/>
                        <a:moveTo>
                          <a:pt x="1414" y="4410"/>
                        </a:moveTo>
                        <a:lnTo>
                          <a:pt x="1406" y="4408"/>
                        </a:lnTo>
                        <a:lnTo>
                          <a:pt x="1416" y="4384"/>
                        </a:lnTo>
                        <a:lnTo>
                          <a:pt x="1422" y="4388"/>
                        </a:lnTo>
                        <a:lnTo>
                          <a:pt x="1414" y="4410"/>
                        </a:lnTo>
                        <a:close/>
                        <a:moveTo>
                          <a:pt x="3264" y="4368"/>
                        </a:moveTo>
                        <a:lnTo>
                          <a:pt x="3254" y="4348"/>
                        </a:lnTo>
                        <a:lnTo>
                          <a:pt x="3262" y="4344"/>
                        </a:lnTo>
                        <a:lnTo>
                          <a:pt x="3272" y="4366"/>
                        </a:lnTo>
                        <a:lnTo>
                          <a:pt x="3264" y="4368"/>
                        </a:lnTo>
                        <a:close/>
                        <a:moveTo>
                          <a:pt x="1310" y="4364"/>
                        </a:moveTo>
                        <a:lnTo>
                          <a:pt x="1302" y="4360"/>
                        </a:lnTo>
                        <a:lnTo>
                          <a:pt x="1314" y="4340"/>
                        </a:lnTo>
                        <a:lnTo>
                          <a:pt x="1320" y="4342"/>
                        </a:lnTo>
                        <a:lnTo>
                          <a:pt x="1310" y="4364"/>
                        </a:lnTo>
                        <a:close/>
                        <a:moveTo>
                          <a:pt x="3364" y="4318"/>
                        </a:moveTo>
                        <a:lnTo>
                          <a:pt x="3354" y="4298"/>
                        </a:lnTo>
                        <a:lnTo>
                          <a:pt x="3360" y="4294"/>
                        </a:lnTo>
                        <a:lnTo>
                          <a:pt x="3372" y="4314"/>
                        </a:lnTo>
                        <a:lnTo>
                          <a:pt x="3364" y="4318"/>
                        </a:lnTo>
                        <a:close/>
                        <a:moveTo>
                          <a:pt x="1210" y="4314"/>
                        </a:moveTo>
                        <a:lnTo>
                          <a:pt x="1202" y="4310"/>
                        </a:lnTo>
                        <a:lnTo>
                          <a:pt x="1214" y="4288"/>
                        </a:lnTo>
                        <a:lnTo>
                          <a:pt x="1222" y="4292"/>
                        </a:lnTo>
                        <a:lnTo>
                          <a:pt x="1210" y="4314"/>
                        </a:lnTo>
                        <a:close/>
                        <a:moveTo>
                          <a:pt x="3462" y="4264"/>
                        </a:moveTo>
                        <a:lnTo>
                          <a:pt x="3450" y="4242"/>
                        </a:lnTo>
                        <a:lnTo>
                          <a:pt x="3458" y="4238"/>
                        </a:lnTo>
                        <a:lnTo>
                          <a:pt x="3470" y="4260"/>
                        </a:lnTo>
                        <a:lnTo>
                          <a:pt x="3462" y="4264"/>
                        </a:lnTo>
                        <a:close/>
                        <a:moveTo>
                          <a:pt x="1112" y="4258"/>
                        </a:moveTo>
                        <a:lnTo>
                          <a:pt x="1104" y="4254"/>
                        </a:lnTo>
                        <a:lnTo>
                          <a:pt x="1118" y="4234"/>
                        </a:lnTo>
                        <a:lnTo>
                          <a:pt x="1124" y="4238"/>
                        </a:lnTo>
                        <a:lnTo>
                          <a:pt x="1112" y="4258"/>
                        </a:lnTo>
                        <a:close/>
                        <a:moveTo>
                          <a:pt x="3558" y="4204"/>
                        </a:moveTo>
                        <a:lnTo>
                          <a:pt x="3544" y="4184"/>
                        </a:lnTo>
                        <a:lnTo>
                          <a:pt x="3552" y="4180"/>
                        </a:lnTo>
                        <a:lnTo>
                          <a:pt x="3564" y="4200"/>
                        </a:lnTo>
                        <a:lnTo>
                          <a:pt x="3558" y="4204"/>
                        </a:lnTo>
                        <a:close/>
                        <a:moveTo>
                          <a:pt x="1016" y="4198"/>
                        </a:moveTo>
                        <a:lnTo>
                          <a:pt x="1010" y="4192"/>
                        </a:lnTo>
                        <a:lnTo>
                          <a:pt x="1024" y="4172"/>
                        </a:lnTo>
                        <a:lnTo>
                          <a:pt x="1030" y="4178"/>
                        </a:lnTo>
                        <a:lnTo>
                          <a:pt x="1016" y="4198"/>
                        </a:lnTo>
                        <a:close/>
                        <a:moveTo>
                          <a:pt x="3650" y="4140"/>
                        </a:moveTo>
                        <a:lnTo>
                          <a:pt x="3636" y="4120"/>
                        </a:lnTo>
                        <a:lnTo>
                          <a:pt x="3642" y="4116"/>
                        </a:lnTo>
                        <a:lnTo>
                          <a:pt x="3656" y="4134"/>
                        </a:lnTo>
                        <a:lnTo>
                          <a:pt x="3650" y="4140"/>
                        </a:lnTo>
                        <a:close/>
                        <a:moveTo>
                          <a:pt x="924" y="4132"/>
                        </a:moveTo>
                        <a:lnTo>
                          <a:pt x="918" y="4128"/>
                        </a:lnTo>
                        <a:lnTo>
                          <a:pt x="932" y="4108"/>
                        </a:lnTo>
                        <a:lnTo>
                          <a:pt x="938" y="4114"/>
                        </a:lnTo>
                        <a:lnTo>
                          <a:pt x="924" y="4132"/>
                        </a:lnTo>
                        <a:close/>
                        <a:moveTo>
                          <a:pt x="3740" y="4070"/>
                        </a:moveTo>
                        <a:lnTo>
                          <a:pt x="3724" y="4052"/>
                        </a:lnTo>
                        <a:lnTo>
                          <a:pt x="3730" y="4046"/>
                        </a:lnTo>
                        <a:lnTo>
                          <a:pt x="3746" y="4066"/>
                        </a:lnTo>
                        <a:lnTo>
                          <a:pt x="3740" y="4070"/>
                        </a:lnTo>
                        <a:close/>
                        <a:moveTo>
                          <a:pt x="836" y="4062"/>
                        </a:moveTo>
                        <a:lnTo>
                          <a:pt x="830" y="4058"/>
                        </a:lnTo>
                        <a:lnTo>
                          <a:pt x="846" y="4040"/>
                        </a:lnTo>
                        <a:lnTo>
                          <a:pt x="852" y="4044"/>
                        </a:lnTo>
                        <a:lnTo>
                          <a:pt x="836" y="4062"/>
                        </a:lnTo>
                        <a:close/>
                        <a:moveTo>
                          <a:pt x="3824" y="3998"/>
                        </a:moveTo>
                        <a:lnTo>
                          <a:pt x="3808" y="3980"/>
                        </a:lnTo>
                        <a:lnTo>
                          <a:pt x="3814" y="3974"/>
                        </a:lnTo>
                        <a:lnTo>
                          <a:pt x="3830" y="3992"/>
                        </a:lnTo>
                        <a:lnTo>
                          <a:pt x="3824" y="3998"/>
                        </a:lnTo>
                        <a:close/>
                        <a:moveTo>
                          <a:pt x="750" y="3990"/>
                        </a:moveTo>
                        <a:lnTo>
                          <a:pt x="744" y="3984"/>
                        </a:lnTo>
                        <a:lnTo>
                          <a:pt x="762" y="3966"/>
                        </a:lnTo>
                        <a:lnTo>
                          <a:pt x="766" y="3972"/>
                        </a:lnTo>
                        <a:lnTo>
                          <a:pt x="750" y="3990"/>
                        </a:lnTo>
                        <a:close/>
                        <a:moveTo>
                          <a:pt x="3906" y="3920"/>
                        </a:moveTo>
                        <a:lnTo>
                          <a:pt x="3890" y="3902"/>
                        </a:lnTo>
                        <a:lnTo>
                          <a:pt x="3896" y="3898"/>
                        </a:lnTo>
                        <a:lnTo>
                          <a:pt x="3912" y="3914"/>
                        </a:lnTo>
                        <a:lnTo>
                          <a:pt x="3906" y="3920"/>
                        </a:lnTo>
                        <a:close/>
                        <a:moveTo>
                          <a:pt x="670" y="3912"/>
                        </a:moveTo>
                        <a:lnTo>
                          <a:pt x="664" y="3906"/>
                        </a:lnTo>
                        <a:lnTo>
                          <a:pt x="680" y="3888"/>
                        </a:lnTo>
                        <a:lnTo>
                          <a:pt x="686" y="3894"/>
                        </a:lnTo>
                        <a:lnTo>
                          <a:pt x="670" y="3912"/>
                        </a:lnTo>
                        <a:close/>
                        <a:moveTo>
                          <a:pt x="3984" y="3838"/>
                        </a:moveTo>
                        <a:lnTo>
                          <a:pt x="3966" y="3822"/>
                        </a:lnTo>
                        <a:lnTo>
                          <a:pt x="3972" y="3816"/>
                        </a:lnTo>
                        <a:lnTo>
                          <a:pt x="3990" y="3832"/>
                        </a:lnTo>
                        <a:lnTo>
                          <a:pt x="3984" y="3838"/>
                        </a:lnTo>
                        <a:close/>
                        <a:moveTo>
                          <a:pt x="592" y="3830"/>
                        </a:moveTo>
                        <a:lnTo>
                          <a:pt x="586" y="3824"/>
                        </a:lnTo>
                        <a:lnTo>
                          <a:pt x="604" y="3808"/>
                        </a:lnTo>
                        <a:lnTo>
                          <a:pt x="610" y="3814"/>
                        </a:lnTo>
                        <a:lnTo>
                          <a:pt x="592" y="3830"/>
                        </a:lnTo>
                        <a:close/>
                        <a:moveTo>
                          <a:pt x="4058" y="3754"/>
                        </a:moveTo>
                        <a:lnTo>
                          <a:pt x="4040" y="3738"/>
                        </a:lnTo>
                        <a:lnTo>
                          <a:pt x="4044" y="3732"/>
                        </a:lnTo>
                        <a:lnTo>
                          <a:pt x="4064" y="3748"/>
                        </a:lnTo>
                        <a:lnTo>
                          <a:pt x="4058" y="3754"/>
                        </a:lnTo>
                        <a:close/>
                        <a:moveTo>
                          <a:pt x="518" y="3744"/>
                        </a:moveTo>
                        <a:lnTo>
                          <a:pt x="514" y="3738"/>
                        </a:lnTo>
                        <a:lnTo>
                          <a:pt x="532" y="3724"/>
                        </a:lnTo>
                        <a:lnTo>
                          <a:pt x="536" y="3730"/>
                        </a:lnTo>
                        <a:lnTo>
                          <a:pt x="518" y="3744"/>
                        </a:lnTo>
                        <a:close/>
                        <a:moveTo>
                          <a:pt x="4128" y="3666"/>
                        </a:moveTo>
                        <a:lnTo>
                          <a:pt x="4108" y="3650"/>
                        </a:lnTo>
                        <a:lnTo>
                          <a:pt x="4114" y="3644"/>
                        </a:lnTo>
                        <a:lnTo>
                          <a:pt x="4132" y="3658"/>
                        </a:lnTo>
                        <a:lnTo>
                          <a:pt x="4128" y="3666"/>
                        </a:lnTo>
                        <a:close/>
                        <a:moveTo>
                          <a:pt x="450" y="3656"/>
                        </a:moveTo>
                        <a:lnTo>
                          <a:pt x="444" y="3650"/>
                        </a:lnTo>
                        <a:lnTo>
                          <a:pt x="464" y="3636"/>
                        </a:lnTo>
                        <a:lnTo>
                          <a:pt x="468" y="3642"/>
                        </a:lnTo>
                        <a:lnTo>
                          <a:pt x="450" y="3656"/>
                        </a:lnTo>
                        <a:close/>
                        <a:moveTo>
                          <a:pt x="4194" y="3574"/>
                        </a:moveTo>
                        <a:lnTo>
                          <a:pt x="4174" y="3560"/>
                        </a:lnTo>
                        <a:lnTo>
                          <a:pt x="4178" y="3554"/>
                        </a:lnTo>
                        <a:lnTo>
                          <a:pt x="4198" y="3566"/>
                        </a:lnTo>
                        <a:lnTo>
                          <a:pt x="4194" y="3574"/>
                        </a:lnTo>
                        <a:close/>
                        <a:moveTo>
                          <a:pt x="384" y="3564"/>
                        </a:moveTo>
                        <a:lnTo>
                          <a:pt x="380" y="3558"/>
                        </a:lnTo>
                        <a:lnTo>
                          <a:pt x="400" y="3544"/>
                        </a:lnTo>
                        <a:lnTo>
                          <a:pt x="404" y="3550"/>
                        </a:lnTo>
                        <a:lnTo>
                          <a:pt x="384" y="3564"/>
                        </a:lnTo>
                        <a:close/>
                        <a:moveTo>
                          <a:pt x="4254" y="3478"/>
                        </a:moveTo>
                        <a:lnTo>
                          <a:pt x="4234" y="3466"/>
                        </a:lnTo>
                        <a:lnTo>
                          <a:pt x="4238" y="3460"/>
                        </a:lnTo>
                        <a:lnTo>
                          <a:pt x="4258" y="3472"/>
                        </a:lnTo>
                        <a:lnTo>
                          <a:pt x="4254" y="3478"/>
                        </a:lnTo>
                        <a:close/>
                        <a:moveTo>
                          <a:pt x="324" y="3470"/>
                        </a:moveTo>
                        <a:lnTo>
                          <a:pt x="320" y="3462"/>
                        </a:lnTo>
                        <a:lnTo>
                          <a:pt x="340" y="3450"/>
                        </a:lnTo>
                        <a:lnTo>
                          <a:pt x="344" y="3456"/>
                        </a:lnTo>
                        <a:lnTo>
                          <a:pt x="324" y="3470"/>
                        </a:lnTo>
                        <a:close/>
                        <a:moveTo>
                          <a:pt x="4310" y="3380"/>
                        </a:moveTo>
                        <a:lnTo>
                          <a:pt x="4288" y="3370"/>
                        </a:lnTo>
                        <a:lnTo>
                          <a:pt x="4292" y="3362"/>
                        </a:lnTo>
                        <a:lnTo>
                          <a:pt x="4314" y="3374"/>
                        </a:lnTo>
                        <a:lnTo>
                          <a:pt x="4310" y="3380"/>
                        </a:lnTo>
                        <a:close/>
                        <a:moveTo>
                          <a:pt x="268" y="3372"/>
                        </a:moveTo>
                        <a:lnTo>
                          <a:pt x="266" y="3364"/>
                        </a:lnTo>
                        <a:lnTo>
                          <a:pt x="286" y="3354"/>
                        </a:lnTo>
                        <a:lnTo>
                          <a:pt x="290" y="3360"/>
                        </a:lnTo>
                        <a:lnTo>
                          <a:pt x="268" y="3372"/>
                        </a:lnTo>
                        <a:close/>
                        <a:moveTo>
                          <a:pt x="4362" y="3280"/>
                        </a:moveTo>
                        <a:lnTo>
                          <a:pt x="4340" y="3270"/>
                        </a:lnTo>
                        <a:lnTo>
                          <a:pt x="4342" y="3262"/>
                        </a:lnTo>
                        <a:lnTo>
                          <a:pt x="4364" y="3274"/>
                        </a:lnTo>
                        <a:lnTo>
                          <a:pt x="4362" y="3280"/>
                        </a:lnTo>
                        <a:close/>
                        <a:moveTo>
                          <a:pt x="218" y="3272"/>
                        </a:moveTo>
                        <a:lnTo>
                          <a:pt x="214" y="3264"/>
                        </a:lnTo>
                        <a:lnTo>
                          <a:pt x="236" y="3254"/>
                        </a:lnTo>
                        <a:lnTo>
                          <a:pt x="240" y="3260"/>
                        </a:lnTo>
                        <a:lnTo>
                          <a:pt x="218" y="3272"/>
                        </a:lnTo>
                        <a:close/>
                        <a:moveTo>
                          <a:pt x="4408" y="3178"/>
                        </a:moveTo>
                        <a:lnTo>
                          <a:pt x="4386" y="3168"/>
                        </a:lnTo>
                        <a:lnTo>
                          <a:pt x="4388" y="3160"/>
                        </a:lnTo>
                        <a:lnTo>
                          <a:pt x="4410" y="3170"/>
                        </a:lnTo>
                        <a:lnTo>
                          <a:pt x="4408" y="3178"/>
                        </a:lnTo>
                        <a:close/>
                        <a:moveTo>
                          <a:pt x="172" y="3168"/>
                        </a:moveTo>
                        <a:lnTo>
                          <a:pt x="170" y="3162"/>
                        </a:lnTo>
                        <a:lnTo>
                          <a:pt x="192" y="3152"/>
                        </a:lnTo>
                        <a:lnTo>
                          <a:pt x="196" y="3160"/>
                        </a:lnTo>
                        <a:lnTo>
                          <a:pt x="172" y="3168"/>
                        </a:lnTo>
                        <a:close/>
                        <a:moveTo>
                          <a:pt x="4448" y="3072"/>
                        </a:moveTo>
                        <a:lnTo>
                          <a:pt x="4426" y="3064"/>
                        </a:lnTo>
                        <a:lnTo>
                          <a:pt x="4428" y="3056"/>
                        </a:lnTo>
                        <a:lnTo>
                          <a:pt x="4452" y="3064"/>
                        </a:lnTo>
                        <a:lnTo>
                          <a:pt x="4448" y="3072"/>
                        </a:lnTo>
                        <a:close/>
                        <a:moveTo>
                          <a:pt x="132" y="3064"/>
                        </a:moveTo>
                        <a:lnTo>
                          <a:pt x="130" y="3056"/>
                        </a:lnTo>
                        <a:lnTo>
                          <a:pt x="152" y="3048"/>
                        </a:lnTo>
                        <a:lnTo>
                          <a:pt x="156" y="3056"/>
                        </a:lnTo>
                        <a:lnTo>
                          <a:pt x="132" y="3064"/>
                        </a:lnTo>
                        <a:close/>
                        <a:moveTo>
                          <a:pt x="4484" y="2966"/>
                        </a:moveTo>
                        <a:lnTo>
                          <a:pt x="4462" y="2958"/>
                        </a:lnTo>
                        <a:lnTo>
                          <a:pt x="4464" y="2950"/>
                        </a:lnTo>
                        <a:lnTo>
                          <a:pt x="4486" y="2958"/>
                        </a:lnTo>
                        <a:lnTo>
                          <a:pt x="4484" y="2966"/>
                        </a:lnTo>
                        <a:close/>
                        <a:moveTo>
                          <a:pt x="98" y="2956"/>
                        </a:moveTo>
                        <a:lnTo>
                          <a:pt x="94" y="2948"/>
                        </a:lnTo>
                        <a:lnTo>
                          <a:pt x="118" y="2942"/>
                        </a:lnTo>
                        <a:lnTo>
                          <a:pt x="120" y="2950"/>
                        </a:lnTo>
                        <a:lnTo>
                          <a:pt x="98" y="2956"/>
                        </a:lnTo>
                        <a:close/>
                        <a:moveTo>
                          <a:pt x="4514" y="2856"/>
                        </a:moveTo>
                        <a:lnTo>
                          <a:pt x="4492" y="2852"/>
                        </a:lnTo>
                        <a:lnTo>
                          <a:pt x="4494" y="2844"/>
                        </a:lnTo>
                        <a:lnTo>
                          <a:pt x="4516" y="2850"/>
                        </a:lnTo>
                        <a:lnTo>
                          <a:pt x="4514" y="2856"/>
                        </a:lnTo>
                        <a:close/>
                        <a:moveTo>
                          <a:pt x="68" y="2848"/>
                        </a:moveTo>
                        <a:lnTo>
                          <a:pt x="66" y="2840"/>
                        </a:lnTo>
                        <a:lnTo>
                          <a:pt x="88" y="2834"/>
                        </a:lnTo>
                        <a:lnTo>
                          <a:pt x="90" y="2842"/>
                        </a:lnTo>
                        <a:lnTo>
                          <a:pt x="68" y="2848"/>
                        </a:lnTo>
                        <a:close/>
                        <a:moveTo>
                          <a:pt x="4540" y="2748"/>
                        </a:moveTo>
                        <a:lnTo>
                          <a:pt x="4516" y="2742"/>
                        </a:lnTo>
                        <a:lnTo>
                          <a:pt x="4518" y="2734"/>
                        </a:lnTo>
                        <a:lnTo>
                          <a:pt x="4540" y="2740"/>
                        </a:lnTo>
                        <a:lnTo>
                          <a:pt x="4540" y="2748"/>
                        </a:lnTo>
                        <a:close/>
                        <a:moveTo>
                          <a:pt x="42" y="2738"/>
                        </a:moveTo>
                        <a:lnTo>
                          <a:pt x="42" y="2730"/>
                        </a:lnTo>
                        <a:lnTo>
                          <a:pt x="64" y="2726"/>
                        </a:lnTo>
                        <a:lnTo>
                          <a:pt x="66" y="2734"/>
                        </a:lnTo>
                        <a:lnTo>
                          <a:pt x="42" y="2738"/>
                        </a:lnTo>
                        <a:close/>
                        <a:moveTo>
                          <a:pt x="4558" y="2636"/>
                        </a:moveTo>
                        <a:lnTo>
                          <a:pt x="4536" y="2632"/>
                        </a:lnTo>
                        <a:lnTo>
                          <a:pt x="4536" y="2624"/>
                        </a:lnTo>
                        <a:lnTo>
                          <a:pt x="4560" y="2628"/>
                        </a:lnTo>
                        <a:lnTo>
                          <a:pt x="4558" y="2636"/>
                        </a:lnTo>
                        <a:close/>
                        <a:moveTo>
                          <a:pt x="24" y="2628"/>
                        </a:moveTo>
                        <a:lnTo>
                          <a:pt x="22" y="2620"/>
                        </a:lnTo>
                        <a:lnTo>
                          <a:pt x="46" y="2616"/>
                        </a:lnTo>
                        <a:lnTo>
                          <a:pt x="48" y="2624"/>
                        </a:lnTo>
                        <a:lnTo>
                          <a:pt x="24" y="2628"/>
                        </a:lnTo>
                        <a:close/>
                        <a:moveTo>
                          <a:pt x="4572" y="2524"/>
                        </a:moveTo>
                        <a:lnTo>
                          <a:pt x="4550" y="2522"/>
                        </a:lnTo>
                        <a:lnTo>
                          <a:pt x="4550" y="2514"/>
                        </a:lnTo>
                        <a:lnTo>
                          <a:pt x="4574" y="2516"/>
                        </a:lnTo>
                        <a:lnTo>
                          <a:pt x="4572" y="2524"/>
                        </a:lnTo>
                        <a:close/>
                        <a:moveTo>
                          <a:pt x="10" y="2516"/>
                        </a:moveTo>
                        <a:lnTo>
                          <a:pt x="10" y="2508"/>
                        </a:lnTo>
                        <a:lnTo>
                          <a:pt x="34" y="2506"/>
                        </a:lnTo>
                        <a:lnTo>
                          <a:pt x="34" y="2514"/>
                        </a:lnTo>
                        <a:lnTo>
                          <a:pt x="10" y="2516"/>
                        </a:lnTo>
                        <a:close/>
                        <a:moveTo>
                          <a:pt x="4582" y="2412"/>
                        </a:moveTo>
                        <a:lnTo>
                          <a:pt x="4558" y="2412"/>
                        </a:lnTo>
                        <a:lnTo>
                          <a:pt x="4558" y="2404"/>
                        </a:lnTo>
                        <a:lnTo>
                          <a:pt x="4582" y="2404"/>
                        </a:lnTo>
                        <a:lnTo>
                          <a:pt x="4582" y="2412"/>
                        </a:lnTo>
                        <a:close/>
                        <a:moveTo>
                          <a:pt x="2" y="2404"/>
                        </a:moveTo>
                        <a:lnTo>
                          <a:pt x="2" y="2396"/>
                        </a:lnTo>
                        <a:lnTo>
                          <a:pt x="26" y="2394"/>
                        </a:lnTo>
                        <a:lnTo>
                          <a:pt x="26" y="2402"/>
                        </a:lnTo>
                        <a:lnTo>
                          <a:pt x="2" y="2404"/>
                        </a:lnTo>
                        <a:close/>
                        <a:moveTo>
                          <a:pt x="4584" y="2300"/>
                        </a:moveTo>
                        <a:lnTo>
                          <a:pt x="4560" y="2300"/>
                        </a:lnTo>
                        <a:lnTo>
                          <a:pt x="4560" y="2292"/>
                        </a:lnTo>
                        <a:lnTo>
                          <a:pt x="4584" y="2292"/>
                        </a:lnTo>
                        <a:lnTo>
                          <a:pt x="4584" y="2300"/>
                        </a:lnTo>
                        <a:close/>
                        <a:moveTo>
                          <a:pt x="24" y="2290"/>
                        </a:moveTo>
                        <a:lnTo>
                          <a:pt x="0" y="2290"/>
                        </a:lnTo>
                        <a:lnTo>
                          <a:pt x="0" y="2282"/>
                        </a:lnTo>
                        <a:lnTo>
                          <a:pt x="24" y="2282"/>
                        </a:lnTo>
                        <a:lnTo>
                          <a:pt x="24" y="2290"/>
                        </a:lnTo>
                        <a:close/>
                        <a:moveTo>
                          <a:pt x="4558" y="2190"/>
                        </a:moveTo>
                        <a:lnTo>
                          <a:pt x="4558" y="2184"/>
                        </a:lnTo>
                        <a:lnTo>
                          <a:pt x="4582" y="2182"/>
                        </a:lnTo>
                        <a:lnTo>
                          <a:pt x="4582" y="2190"/>
                        </a:lnTo>
                        <a:lnTo>
                          <a:pt x="4558" y="2190"/>
                        </a:lnTo>
                        <a:close/>
                        <a:moveTo>
                          <a:pt x="26" y="2180"/>
                        </a:moveTo>
                        <a:lnTo>
                          <a:pt x="2" y="2178"/>
                        </a:lnTo>
                        <a:lnTo>
                          <a:pt x="2" y="2170"/>
                        </a:lnTo>
                        <a:lnTo>
                          <a:pt x="26" y="2172"/>
                        </a:lnTo>
                        <a:lnTo>
                          <a:pt x="26" y="2180"/>
                        </a:lnTo>
                        <a:close/>
                        <a:moveTo>
                          <a:pt x="4550" y="2080"/>
                        </a:moveTo>
                        <a:lnTo>
                          <a:pt x="4550" y="2072"/>
                        </a:lnTo>
                        <a:lnTo>
                          <a:pt x="4574" y="2070"/>
                        </a:lnTo>
                        <a:lnTo>
                          <a:pt x="4574" y="2078"/>
                        </a:lnTo>
                        <a:lnTo>
                          <a:pt x="4550" y="2080"/>
                        </a:lnTo>
                        <a:close/>
                        <a:moveTo>
                          <a:pt x="34" y="2068"/>
                        </a:moveTo>
                        <a:lnTo>
                          <a:pt x="10" y="2066"/>
                        </a:lnTo>
                        <a:lnTo>
                          <a:pt x="12" y="2058"/>
                        </a:lnTo>
                        <a:lnTo>
                          <a:pt x="36" y="2060"/>
                        </a:lnTo>
                        <a:lnTo>
                          <a:pt x="34" y="2068"/>
                        </a:lnTo>
                        <a:close/>
                        <a:moveTo>
                          <a:pt x="4538" y="1970"/>
                        </a:moveTo>
                        <a:lnTo>
                          <a:pt x="4536" y="1962"/>
                        </a:lnTo>
                        <a:lnTo>
                          <a:pt x="4560" y="1958"/>
                        </a:lnTo>
                        <a:lnTo>
                          <a:pt x="4562" y="1966"/>
                        </a:lnTo>
                        <a:lnTo>
                          <a:pt x="4538" y="1970"/>
                        </a:lnTo>
                        <a:close/>
                        <a:moveTo>
                          <a:pt x="48" y="1958"/>
                        </a:moveTo>
                        <a:lnTo>
                          <a:pt x="24" y="1954"/>
                        </a:lnTo>
                        <a:lnTo>
                          <a:pt x="26" y="1946"/>
                        </a:lnTo>
                        <a:lnTo>
                          <a:pt x="50" y="1950"/>
                        </a:lnTo>
                        <a:lnTo>
                          <a:pt x="48" y="1958"/>
                        </a:lnTo>
                        <a:close/>
                        <a:moveTo>
                          <a:pt x="4520" y="1860"/>
                        </a:moveTo>
                        <a:lnTo>
                          <a:pt x="4518" y="1852"/>
                        </a:lnTo>
                        <a:lnTo>
                          <a:pt x="4542" y="1846"/>
                        </a:lnTo>
                        <a:lnTo>
                          <a:pt x="4542" y="1854"/>
                        </a:lnTo>
                        <a:lnTo>
                          <a:pt x="4520" y="1860"/>
                        </a:lnTo>
                        <a:close/>
                        <a:moveTo>
                          <a:pt x="66" y="1848"/>
                        </a:moveTo>
                        <a:lnTo>
                          <a:pt x="44" y="1844"/>
                        </a:lnTo>
                        <a:lnTo>
                          <a:pt x="44" y="1836"/>
                        </a:lnTo>
                        <a:lnTo>
                          <a:pt x="68" y="1840"/>
                        </a:lnTo>
                        <a:lnTo>
                          <a:pt x="66" y="1848"/>
                        </a:lnTo>
                        <a:close/>
                        <a:moveTo>
                          <a:pt x="4496" y="1750"/>
                        </a:moveTo>
                        <a:lnTo>
                          <a:pt x="4494" y="1742"/>
                        </a:lnTo>
                        <a:lnTo>
                          <a:pt x="4518" y="1738"/>
                        </a:lnTo>
                        <a:lnTo>
                          <a:pt x="4518" y="1744"/>
                        </a:lnTo>
                        <a:lnTo>
                          <a:pt x="4496" y="1750"/>
                        </a:lnTo>
                        <a:close/>
                        <a:moveTo>
                          <a:pt x="92" y="1740"/>
                        </a:moveTo>
                        <a:lnTo>
                          <a:pt x="68" y="1734"/>
                        </a:lnTo>
                        <a:lnTo>
                          <a:pt x="70" y="1726"/>
                        </a:lnTo>
                        <a:lnTo>
                          <a:pt x="94" y="1732"/>
                        </a:lnTo>
                        <a:lnTo>
                          <a:pt x="92" y="1740"/>
                        </a:lnTo>
                        <a:close/>
                        <a:moveTo>
                          <a:pt x="4466" y="1644"/>
                        </a:moveTo>
                        <a:lnTo>
                          <a:pt x="4464" y="1636"/>
                        </a:lnTo>
                        <a:lnTo>
                          <a:pt x="4488" y="1628"/>
                        </a:lnTo>
                        <a:lnTo>
                          <a:pt x="4490" y="1636"/>
                        </a:lnTo>
                        <a:lnTo>
                          <a:pt x="4466" y="1644"/>
                        </a:lnTo>
                        <a:close/>
                        <a:moveTo>
                          <a:pt x="120" y="1632"/>
                        </a:moveTo>
                        <a:lnTo>
                          <a:pt x="98" y="1626"/>
                        </a:lnTo>
                        <a:lnTo>
                          <a:pt x="100" y="1618"/>
                        </a:lnTo>
                        <a:lnTo>
                          <a:pt x="124" y="1624"/>
                        </a:lnTo>
                        <a:lnTo>
                          <a:pt x="120" y="1632"/>
                        </a:lnTo>
                        <a:close/>
                        <a:moveTo>
                          <a:pt x="4432" y="1538"/>
                        </a:moveTo>
                        <a:lnTo>
                          <a:pt x="4430" y="1530"/>
                        </a:lnTo>
                        <a:lnTo>
                          <a:pt x="4452" y="1522"/>
                        </a:lnTo>
                        <a:lnTo>
                          <a:pt x="4454" y="1530"/>
                        </a:lnTo>
                        <a:lnTo>
                          <a:pt x="4432" y="1538"/>
                        </a:lnTo>
                        <a:close/>
                        <a:moveTo>
                          <a:pt x="156" y="1526"/>
                        </a:moveTo>
                        <a:lnTo>
                          <a:pt x="134" y="1518"/>
                        </a:lnTo>
                        <a:lnTo>
                          <a:pt x="136" y="1510"/>
                        </a:lnTo>
                        <a:lnTo>
                          <a:pt x="158" y="1518"/>
                        </a:lnTo>
                        <a:lnTo>
                          <a:pt x="156" y="1526"/>
                        </a:lnTo>
                        <a:close/>
                        <a:moveTo>
                          <a:pt x="4392" y="1434"/>
                        </a:moveTo>
                        <a:lnTo>
                          <a:pt x="4390" y="1426"/>
                        </a:lnTo>
                        <a:lnTo>
                          <a:pt x="4412" y="1416"/>
                        </a:lnTo>
                        <a:lnTo>
                          <a:pt x="4414" y="1424"/>
                        </a:lnTo>
                        <a:lnTo>
                          <a:pt x="4392" y="1434"/>
                        </a:lnTo>
                        <a:close/>
                        <a:moveTo>
                          <a:pt x="196" y="1422"/>
                        </a:moveTo>
                        <a:lnTo>
                          <a:pt x="174" y="1412"/>
                        </a:lnTo>
                        <a:lnTo>
                          <a:pt x="178" y="1406"/>
                        </a:lnTo>
                        <a:lnTo>
                          <a:pt x="200" y="1414"/>
                        </a:lnTo>
                        <a:lnTo>
                          <a:pt x="196" y="1422"/>
                        </a:lnTo>
                        <a:close/>
                        <a:moveTo>
                          <a:pt x="4348" y="1332"/>
                        </a:moveTo>
                        <a:lnTo>
                          <a:pt x="4344" y="1324"/>
                        </a:lnTo>
                        <a:lnTo>
                          <a:pt x="4366" y="1314"/>
                        </a:lnTo>
                        <a:lnTo>
                          <a:pt x="4370" y="1322"/>
                        </a:lnTo>
                        <a:lnTo>
                          <a:pt x="4348" y="1332"/>
                        </a:lnTo>
                        <a:close/>
                        <a:moveTo>
                          <a:pt x="242" y="1320"/>
                        </a:moveTo>
                        <a:lnTo>
                          <a:pt x="220" y="1310"/>
                        </a:lnTo>
                        <a:lnTo>
                          <a:pt x="224" y="1302"/>
                        </a:lnTo>
                        <a:lnTo>
                          <a:pt x="246" y="1312"/>
                        </a:lnTo>
                        <a:lnTo>
                          <a:pt x="242" y="1320"/>
                        </a:lnTo>
                        <a:close/>
                        <a:moveTo>
                          <a:pt x="4298" y="1232"/>
                        </a:moveTo>
                        <a:lnTo>
                          <a:pt x="4294" y="1224"/>
                        </a:lnTo>
                        <a:lnTo>
                          <a:pt x="4316" y="1214"/>
                        </a:lnTo>
                        <a:lnTo>
                          <a:pt x="4320" y="1220"/>
                        </a:lnTo>
                        <a:lnTo>
                          <a:pt x="4298" y="1232"/>
                        </a:lnTo>
                        <a:close/>
                        <a:moveTo>
                          <a:pt x="292" y="1220"/>
                        </a:moveTo>
                        <a:lnTo>
                          <a:pt x="270" y="1210"/>
                        </a:lnTo>
                        <a:lnTo>
                          <a:pt x="274" y="1202"/>
                        </a:lnTo>
                        <a:lnTo>
                          <a:pt x="296" y="1214"/>
                        </a:lnTo>
                        <a:lnTo>
                          <a:pt x="292" y="1220"/>
                        </a:lnTo>
                        <a:close/>
                        <a:moveTo>
                          <a:pt x="4244" y="1136"/>
                        </a:moveTo>
                        <a:lnTo>
                          <a:pt x="4240" y="1128"/>
                        </a:lnTo>
                        <a:lnTo>
                          <a:pt x="4260" y="1116"/>
                        </a:lnTo>
                        <a:lnTo>
                          <a:pt x="4264" y="1122"/>
                        </a:lnTo>
                        <a:lnTo>
                          <a:pt x="4244" y="1136"/>
                        </a:lnTo>
                        <a:close/>
                        <a:moveTo>
                          <a:pt x="348" y="1124"/>
                        </a:moveTo>
                        <a:lnTo>
                          <a:pt x="326" y="1112"/>
                        </a:lnTo>
                        <a:lnTo>
                          <a:pt x="330" y="1104"/>
                        </a:lnTo>
                        <a:lnTo>
                          <a:pt x="352" y="1116"/>
                        </a:lnTo>
                        <a:lnTo>
                          <a:pt x="348" y="1124"/>
                        </a:lnTo>
                        <a:close/>
                        <a:moveTo>
                          <a:pt x="4184" y="1040"/>
                        </a:moveTo>
                        <a:lnTo>
                          <a:pt x="4180" y="1034"/>
                        </a:lnTo>
                        <a:lnTo>
                          <a:pt x="4200" y="1020"/>
                        </a:lnTo>
                        <a:lnTo>
                          <a:pt x="4204" y="1028"/>
                        </a:lnTo>
                        <a:lnTo>
                          <a:pt x="4184" y="1040"/>
                        </a:lnTo>
                        <a:close/>
                        <a:moveTo>
                          <a:pt x="406" y="1030"/>
                        </a:moveTo>
                        <a:lnTo>
                          <a:pt x="386" y="1016"/>
                        </a:lnTo>
                        <a:lnTo>
                          <a:pt x="392" y="1010"/>
                        </a:lnTo>
                        <a:lnTo>
                          <a:pt x="412" y="1022"/>
                        </a:lnTo>
                        <a:lnTo>
                          <a:pt x="406" y="1030"/>
                        </a:lnTo>
                        <a:close/>
                        <a:moveTo>
                          <a:pt x="4120" y="950"/>
                        </a:moveTo>
                        <a:lnTo>
                          <a:pt x="4116" y="944"/>
                        </a:lnTo>
                        <a:lnTo>
                          <a:pt x="4136" y="928"/>
                        </a:lnTo>
                        <a:lnTo>
                          <a:pt x="4140" y="936"/>
                        </a:lnTo>
                        <a:lnTo>
                          <a:pt x="4120" y="950"/>
                        </a:lnTo>
                        <a:close/>
                        <a:moveTo>
                          <a:pt x="472" y="938"/>
                        </a:moveTo>
                        <a:lnTo>
                          <a:pt x="452" y="924"/>
                        </a:lnTo>
                        <a:lnTo>
                          <a:pt x="456" y="918"/>
                        </a:lnTo>
                        <a:lnTo>
                          <a:pt x="476" y="932"/>
                        </a:lnTo>
                        <a:lnTo>
                          <a:pt x="472" y="938"/>
                        </a:lnTo>
                        <a:close/>
                        <a:moveTo>
                          <a:pt x="4052" y="862"/>
                        </a:moveTo>
                        <a:lnTo>
                          <a:pt x="4048" y="856"/>
                        </a:lnTo>
                        <a:lnTo>
                          <a:pt x="4066" y="840"/>
                        </a:lnTo>
                        <a:lnTo>
                          <a:pt x="4072" y="846"/>
                        </a:lnTo>
                        <a:lnTo>
                          <a:pt x="4052" y="862"/>
                        </a:lnTo>
                        <a:close/>
                        <a:moveTo>
                          <a:pt x="540" y="850"/>
                        </a:moveTo>
                        <a:lnTo>
                          <a:pt x="522" y="836"/>
                        </a:lnTo>
                        <a:lnTo>
                          <a:pt x="526" y="830"/>
                        </a:lnTo>
                        <a:lnTo>
                          <a:pt x="546" y="844"/>
                        </a:lnTo>
                        <a:lnTo>
                          <a:pt x="540" y="850"/>
                        </a:lnTo>
                        <a:close/>
                        <a:moveTo>
                          <a:pt x="3980" y="776"/>
                        </a:moveTo>
                        <a:lnTo>
                          <a:pt x="3976" y="770"/>
                        </a:lnTo>
                        <a:lnTo>
                          <a:pt x="3992" y="754"/>
                        </a:lnTo>
                        <a:lnTo>
                          <a:pt x="3998" y="760"/>
                        </a:lnTo>
                        <a:lnTo>
                          <a:pt x="3980" y="776"/>
                        </a:lnTo>
                        <a:close/>
                        <a:moveTo>
                          <a:pt x="612" y="766"/>
                        </a:moveTo>
                        <a:lnTo>
                          <a:pt x="596" y="750"/>
                        </a:lnTo>
                        <a:lnTo>
                          <a:pt x="600" y="744"/>
                        </a:lnTo>
                        <a:lnTo>
                          <a:pt x="618" y="760"/>
                        </a:lnTo>
                        <a:lnTo>
                          <a:pt x="612" y="766"/>
                        </a:lnTo>
                        <a:close/>
                        <a:moveTo>
                          <a:pt x="3904" y="696"/>
                        </a:moveTo>
                        <a:lnTo>
                          <a:pt x="3898" y="690"/>
                        </a:lnTo>
                        <a:lnTo>
                          <a:pt x="3916" y="674"/>
                        </a:lnTo>
                        <a:lnTo>
                          <a:pt x="3922" y="678"/>
                        </a:lnTo>
                        <a:lnTo>
                          <a:pt x="3904" y="696"/>
                        </a:lnTo>
                        <a:close/>
                        <a:moveTo>
                          <a:pt x="690" y="686"/>
                        </a:moveTo>
                        <a:lnTo>
                          <a:pt x="672" y="668"/>
                        </a:lnTo>
                        <a:lnTo>
                          <a:pt x="678" y="664"/>
                        </a:lnTo>
                        <a:lnTo>
                          <a:pt x="696" y="680"/>
                        </a:lnTo>
                        <a:lnTo>
                          <a:pt x="690" y="686"/>
                        </a:lnTo>
                        <a:close/>
                        <a:moveTo>
                          <a:pt x="3824" y="618"/>
                        </a:moveTo>
                        <a:lnTo>
                          <a:pt x="3818" y="614"/>
                        </a:lnTo>
                        <a:lnTo>
                          <a:pt x="3834" y="596"/>
                        </a:lnTo>
                        <a:lnTo>
                          <a:pt x="3840" y="600"/>
                        </a:lnTo>
                        <a:lnTo>
                          <a:pt x="3824" y="618"/>
                        </a:lnTo>
                        <a:close/>
                        <a:moveTo>
                          <a:pt x="770" y="610"/>
                        </a:moveTo>
                        <a:lnTo>
                          <a:pt x="754" y="592"/>
                        </a:lnTo>
                        <a:lnTo>
                          <a:pt x="760" y="586"/>
                        </a:lnTo>
                        <a:lnTo>
                          <a:pt x="776" y="604"/>
                        </a:lnTo>
                        <a:lnTo>
                          <a:pt x="770" y="610"/>
                        </a:lnTo>
                        <a:close/>
                        <a:moveTo>
                          <a:pt x="3740" y="546"/>
                        </a:moveTo>
                        <a:lnTo>
                          <a:pt x="3734" y="540"/>
                        </a:lnTo>
                        <a:lnTo>
                          <a:pt x="3748" y="522"/>
                        </a:lnTo>
                        <a:lnTo>
                          <a:pt x="3756" y="526"/>
                        </a:lnTo>
                        <a:lnTo>
                          <a:pt x="3740" y="546"/>
                        </a:lnTo>
                        <a:close/>
                        <a:moveTo>
                          <a:pt x="854" y="536"/>
                        </a:moveTo>
                        <a:lnTo>
                          <a:pt x="840" y="518"/>
                        </a:lnTo>
                        <a:lnTo>
                          <a:pt x="846" y="512"/>
                        </a:lnTo>
                        <a:lnTo>
                          <a:pt x="862" y="532"/>
                        </a:lnTo>
                        <a:lnTo>
                          <a:pt x="854" y="536"/>
                        </a:lnTo>
                        <a:close/>
                        <a:moveTo>
                          <a:pt x="3652" y="476"/>
                        </a:moveTo>
                        <a:lnTo>
                          <a:pt x="3646" y="472"/>
                        </a:lnTo>
                        <a:lnTo>
                          <a:pt x="3660" y="452"/>
                        </a:lnTo>
                        <a:lnTo>
                          <a:pt x="3666" y="458"/>
                        </a:lnTo>
                        <a:lnTo>
                          <a:pt x="3652" y="476"/>
                        </a:lnTo>
                        <a:close/>
                        <a:moveTo>
                          <a:pt x="942" y="468"/>
                        </a:moveTo>
                        <a:lnTo>
                          <a:pt x="928" y="448"/>
                        </a:lnTo>
                        <a:lnTo>
                          <a:pt x="934" y="444"/>
                        </a:lnTo>
                        <a:lnTo>
                          <a:pt x="950" y="464"/>
                        </a:lnTo>
                        <a:lnTo>
                          <a:pt x="942" y="468"/>
                        </a:lnTo>
                        <a:close/>
                        <a:moveTo>
                          <a:pt x="3562" y="412"/>
                        </a:moveTo>
                        <a:lnTo>
                          <a:pt x="3556" y="408"/>
                        </a:lnTo>
                        <a:lnTo>
                          <a:pt x="3568" y="388"/>
                        </a:lnTo>
                        <a:lnTo>
                          <a:pt x="3576" y="392"/>
                        </a:lnTo>
                        <a:lnTo>
                          <a:pt x="3562" y="412"/>
                        </a:lnTo>
                        <a:close/>
                        <a:moveTo>
                          <a:pt x="1034" y="404"/>
                        </a:moveTo>
                        <a:lnTo>
                          <a:pt x="1020" y="384"/>
                        </a:lnTo>
                        <a:lnTo>
                          <a:pt x="1026" y="380"/>
                        </a:lnTo>
                        <a:lnTo>
                          <a:pt x="1040" y="400"/>
                        </a:lnTo>
                        <a:lnTo>
                          <a:pt x="1034" y="404"/>
                        </a:lnTo>
                        <a:close/>
                        <a:moveTo>
                          <a:pt x="3468" y="352"/>
                        </a:moveTo>
                        <a:lnTo>
                          <a:pt x="3460" y="348"/>
                        </a:lnTo>
                        <a:lnTo>
                          <a:pt x="3474" y="326"/>
                        </a:lnTo>
                        <a:lnTo>
                          <a:pt x="3480" y="330"/>
                        </a:lnTo>
                        <a:lnTo>
                          <a:pt x="3468" y="352"/>
                        </a:lnTo>
                        <a:close/>
                        <a:moveTo>
                          <a:pt x="1128" y="344"/>
                        </a:moveTo>
                        <a:lnTo>
                          <a:pt x="1116" y="324"/>
                        </a:lnTo>
                        <a:lnTo>
                          <a:pt x="1122" y="320"/>
                        </a:lnTo>
                        <a:lnTo>
                          <a:pt x="1134" y="340"/>
                        </a:lnTo>
                        <a:lnTo>
                          <a:pt x="1128" y="344"/>
                        </a:lnTo>
                        <a:close/>
                        <a:moveTo>
                          <a:pt x="3372" y="296"/>
                        </a:moveTo>
                        <a:lnTo>
                          <a:pt x="3364" y="292"/>
                        </a:lnTo>
                        <a:lnTo>
                          <a:pt x="3376" y="272"/>
                        </a:lnTo>
                        <a:lnTo>
                          <a:pt x="3382" y="274"/>
                        </a:lnTo>
                        <a:lnTo>
                          <a:pt x="3372" y="296"/>
                        </a:lnTo>
                        <a:close/>
                        <a:moveTo>
                          <a:pt x="1224" y="290"/>
                        </a:moveTo>
                        <a:lnTo>
                          <a:pt x="1214" y="268"/>
                        </a:lnTo>
                        <a:lnTo>
                          <a:pt x="1220" y="264"/>
                        </a:lnTo>
                        <a:lnTo>
                          <a:pt x="1232" y="286"/>
                        </a:lnTo>
                        <a:lnTo>
                          <a:pt x="1224" y="290"/>
                        </a:lnTo>
                        <a:close/>
                        <a:moveTo>
                          <a:pt x="3272" y="246"/>
                        </a:moveTo>
                        <a:lnTo>
                          <a:pt x="3264" y="242"/>
                        </a:lnTo>
                        <a:lnTo>
                          <a:pt x="3274" y="220"/>
                        </a:lnTo>
                        <a:lnTo>
                          <a:pt x="3282" y="224"/>
                        </a:lnTo>
                        <a:lnTo>
                          <a:pt x="3272" y="246"/>
                        </a:lnTo>
                        <a:close/>
                        <a:moveTo>
                          <a:pt x="1324" y="240"/>
                        </a:moveTo>
                        <a:lnTo>
                          <a:pt x="1314" y="218"/>
                        </a:lnTo>
                        <a:lnTo>
                          <a:pt x="1320" y="214"/>
                        </a:lnTo>
                        <a:lnTo>
                          <a:pt x="1330" y="236"/>
                        </a:lnTo>
                        <a:lnTo>
                          <a:pt x="1324" y="240"/>
                        </a:lnTo>
                        <a:close/>
                        <a:moveTo>
                          <a:pt x="3170" y="200"/>
                        </a:moveTo>
                        <a:lnTo>
                          <a:pt x="3162" y="196"/>
                        </a:lnTo>
                        <a:lnTo>
                          <a:pt x="3172" y="174"/>
                        </a:lnTo>
                        <a:lnTo>
                          <a:pt x="3180" y="178"/>
                        </a:lnTo>
                        <a:lnTo>
                          <a:pt x="3170" y="200"/>
                        </a:lnTo>
                        <a:close/>
                        <a:moveTo>
                          <a:pt x="1426" y="194"/>
                        </a:moveTo>
                        <a:lnTo>
                          <a:pt x="1416" y="172"/>
                        </a:lnTo>
                        <a:lnTo>
                          <a:pt x="1424" y="170"/>
                        </a:lnTo>
                        <a:lnTo>
                          <a:pt x="1432" y="192"/>
                        </a:lnTo>
                        <a:lnTo>
                          <a:pt x="1426" y="194"/>
                        </a:lnTo>
                        <a:close/>
                        <a:moveTo>
                          <a:pt x="3066" y="158"/>
                        </a:moveTo>
                        <a:lnTo>
                          <a:pt x="3058" y="156"/>
                        </a:lnTo>
                        <a:lnTo>
                          <a:pt x="3066" y="134"/>
                        </a:lnTo>
                        <a:lnTo>
                          <a:pt x="3074" y="136"/>
                        </a:lnTo>
                        <a:lnTo>
                          <a:pt x="3066" y="158"/>
                        </a:lnTo>
                        <a:close/>
                        <a:moveTo>
                          <a:pt x="1530" y="154"/>
                        </a:moveTo>
                        <a:lnTo>
                          <a:pt x="1522" y="132"/>
                        </a:lnTo>
                        <a:lnTo>
                          <a:pt x="1528" y="130"/>
                        </a:lnTo>
                        <a:lnTo>
                          <a:pt x="1536" y="152"/>
                        </a:lnTo>
                        <a:lnTo>
                          <a:pt x="1530" y="154"/>
                        </a:lnTo>
                        <a:close/>
                        <a:moveTo>
                          <a:pt x="2960" y="124"/>
                        </a:moveTo>
                        <a:lnTo>
                          <a:pt x="2952" y="122"/>
                        </a:lnTo>
                        <a:lnTo>
                          <a:pt x="2960" y="98"/>
                        </a:lnTo>
                        <a:lnTo>
                          <a:pt x="2968" y="100"/>
                        </a:lnTo>
                        <a:lnTo>
                          <a:pt x="2960" y="124"/>
                        </a:lnTo>
                        <a:close/>
                        <a:moveTo>
                          <a:pt x="1634" y="120"/>
                        </a:moveTo>
                        <a:lnTo>
                          <a:pt x="1628" y="98"/>
                        </a:lnTo>
                        <a:lnTo>
                          <a:pt x="1636" y="94"/>
                        </a:lnTo>
                        <a:lnTo>
                          <a:pt x="1642" y="118"/>
                        </a:lnTo>
                        <a:lnTo>
                          <a:pt x="1634" y="120"/>
                        </a:lnTo>
                        <a:close/>
                        <a:moveTo>
                          <a:pt x="2852" y="94"/>
                        </a:moveTo>
                        <a:lnTo>
                          <a:pt x="2846" y="92"/>
                        </a:lnTo>
                        <a:lnTo>
                          <a:pt x="2850" y="68"/>
                        </a:lnTo>
                        <a:lnTo>
                          <a:pt x="2858" y="70"/>
                        </a:lnTo>
                        <a:lnTo>
                          <a:pt x="2852" y="94"/>
                        </a:lnTo>
                        <a:close/>
                        <a:moveTo>
                          <a:pt x="1742" y="90"/>
                        </a:moveTo>
                        <a:lnTo>
                          <a:pt x="1736" y="68"/>
                        </a:lnTo>
                        <a:lnTo>
                          <a:pt x="1744" y="66"/>
                        </a:lnTo>
                        <a:lnTo>
                          <a:pt x="1750" y="88"/>
                        </a:lnTo>
                        <a:lnTo>
                          <a:pt x="1742" y="90"/>
                        </a:lnTo>
                        <a:close/>
                        <a:moveTo>
                          <a:pt x="2744" y="68"/>
                        </a:moveTo>
                        <a:lnTo>
                          <a:pt x="2736" y="66"/>
                        </a:lnTo>
                        <a:lnTo>
                          <a:pt x="2742" y="44"/>
                        </a:lnTo>
                        <a:lnTo>
                          <a:pt x="2750" y="44"/>
                        </a:lnTo>
                        <a:lnTo>
                          <a:pt x="2744" y="68"/>
                        </a:lnTo>
                        <a:close/>
                        <a:moveTo>
                          <a:pt x="1852" y="66"/>
                        </a:moveTo>
                        <a:lnTo>
                          <a:pt x="1846" y="42"/>
                        </a:lnTo>
                        <a:lnTo>
                          <a:pt x="1854" y="42"/>
                        </a:lnTo>
                        <a:lnTo>
                          <a:pt x="1858" y="64"/>
                        </a:lnTo>
                        <a:lnTo>
                          <a:pt x="1852" y="66"/>
                        </a:lnTo>
                        <a:close/>
                        <a:moveTo>
                          <a:pt x="2634" y="50"/>
                        </a:moveTo>
                        <a:lnTo>
                          <a:pt x="2626" y="48"/>
                        </a:lnTo>
                        <a:lnTo>
                          <a:pt x="2630" y="24"/>
                        </a:lnTo>
                        <a:lnTo>
                          <a:pt x="2638" y="26"/>
                        </a:lnTo>
                        <a:lnTo>
                          <a:pt x="2634" y="50"/>
                        </a:lnTo>
                        <a:close/>
                        <a:moveTo>
                          <a:pt x="1960" y="48"/>
                        </a:moveTo>
                        <a:lnTo>
                          <a:pt x="1958" y="24"/>
                        </a:lnTo>
                        <a:lnTo>
                          <a:pt x="1966" y="22"/>
                        </a:lnTo>
                        <a:lnTo>
                          <a:pt x="1968" y="46"/>
                        </a:lnTo>
                        <a:lnTo>
                          <a:pt x="1960" y="48"/>
                        </a:lnTo>
                        <a:close/>
                        <a:moveTo>
                          <a:pt x="2524" y="36"/>
                        </a:moveTo>
                        <a:lnTo>
                          <a:pt x="2516" y="34"/>
                        </a:lnTo>
                        <a:lnTo>
                          <a:pt x="2518" y="10"/>
                        </a:lnTo>
                        <a:lnTo>
                          <a:pt x="2526" y="12"/>
                        </a:lnTo>
                        <a:lnTo>
                          <a:pt x="2524" y="36"/>
                        </a:lnTo>
                        <a:close/>
                        <a:moveTo>
                          <a:pt x="2072" y="34"/>
                        </a:moveTo>
                        <a:lnTo>
                          <a:pt x="2070" y="10"/>
                        </a:lnTo>
                        <a:lnTo>
                          <a:pt x="2078" y="10"/>
                        </a:lnTo>
                        <a:lnTo>
                          <a:pt x="2080" y="34"/>
                        </a:lnTo>
                        <a:lnTo>
                          <a:pt x="2072" y="34"/>
                        </a:lnTo>
                        <a:close/>
                        <a:moveTo>
                          <a:pt x="2414" y="26"/>
                        </a:moveTo>
                        <a:lnTo>
                          <a:pt x="2406" y="26"/>
                        </a:lnTo>
                        <a:lnTo>
                          <a:pt x="2406" y="2"/>
                        </a:lnTo>
                        <a:lnTo>
                          <a:pt x="2414" y="2"/>
                        </a:lnTo>
                        <a:lnTo>
                          <a:pt x="2414" y="26"/>
                        </a:lnTo>
                        <a:close/>
                        <a:moveTo>
                          <a:pt x="2182" y="26"/>
                        </a:moveTo>
                        <a:lnTo>
                          <a:pt x="2182" y="2"/>
                        </a:lnTo>
                        <a:lnTo>
                          <a:pt x="2190" y="2"/>
                        </a:lnTo>
                        <a:lnTo>
                          <a:pt x="2190" y="26"/>
                        </a:lnTo>
                        <a:lnTo>
                          <a:pt x="2182" y="26"/>
                        </a:lnTo>
                        <a:close/>
                        <a:moveTo>
                          <a:pt x="2302" y="24"/>
                        </a:moveTo>
                        <a:lnTo>
                          <a:pt x="2294" y="24"/>
                        </a:lnTo>
                        <a:lnTo>
                          <a:pt x="2294" y="0"/>
                        </a:lnTo>
                        <a:lnTo>
                          <a:pt x="2302" y="0"/>
                        </a:lnTo>
                        <a:lnTo>
                          <a:pt x="2302" y="24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79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-14947900" y="-10048081"/>
                    <a:ext cx="6731000" cy="6731000"/>
                  </a:xfrm>
                  <a:custGeom>
                    <a:avLst/>
                    <a:gdLst/>
                    <a:ahLst/>
                    <a:cxnLst>
                      <a:cxn ang="0">
                        <a:pos x="2248" y="4236"/>
                      </a:cxn>
                      <a:cxn ang="0">
                        <a:pos x="1856" y="4224"/>
                      </a:cxn>
                      <a:cxn ang="0">
                        <a:pos x="2468" y="4196"/>
                      </a:cxn>
                      <a:cxn ang="0">
                        <a:pos x="1634" y="4184"/>
                      </a:cxn>
                      <a:cxn ang="0">
                        <a:pos x="2686" y="4148"/>
                      </a:cxn>
                      <a:cxn ang="0">
                        <a:pos x="1366" y="4102"/>
                      </a:cxn>
                      <a:cxn ang="0">
                        <a:pos x="2950" y="4056"/>
                      </a:cxn>
                      <a:cxn ang="0">
                        <a:pos x="1168" y="3998"/>
                      </a:cxn>
                      <a:cxn ang="0">
                        <a:pos x="3156" y="3970"/>
                      </a:cxn>
                      <a:cxn ang="0">
                        <a:pos x="974" y="3886"/>
                      </a:cxn>
                      <a:cxn ang="0">
                        <a:pos x="3346" y="3850"/>
                      </a:cxn>
                      <a:cxn ang="0">
                        <a:pos x="838" y="3788"/>
                      </a:cxn>
                      <a:cxn ang="0">
                        <a:pos x="3480" y="3748"/>
                      </a:cxn>
                      <a:cxn ang="0">
                        <a:pos x="658" y="3656"/>
                      </a:cxn>
                      <a:cxn ang="0">
                        <a:pos x="3644" y="3594"/>
                      </a:cxn>
                      <a:cxn ang="0">
                        <a:pos x="3792" y="3424"/>
                      </a:cxn>
                      <a:cxn ang="0">
                        <a:pos x="366" y="3314"/>
                      </a:cxn>
                      <a:cxn ang="0">
                        <a:pos x="3908" y="3232"/>
                      </a:cxn>
                      <a:cxn ang="0">
                        <a:pos x="250" y="3122"/>
                      </a:cxn>
                      <a:cxn ang="0">
                        <a:pos x="4014" y="3036"/>
                      </a:cxn>
                      <a:cxn ang="0">
                        <a:pos x="134" y="2866"/>
                      </a:cxn>
                      <a:cxn ang="0">
                        <a:pos x="4120" y="2778"/>
                      </a:cxn>
                      <a:cxn ang="0">
                        <a:pos x="82" y="2648"/>
                      </a:cxn>
                      <a:cxn ang="0">
                        <a:pos x="4194" y="2566"/>
                      </a:cxn>
                      <a:cxn ang="0">
                        <a:pos x="38" y="2430"/>
                      </a:cxn>
                      <a:cxn ang="0">
                        <a:pos x="4228" y="2344"/>
                      </a:cxn>
                      <a:cxn ang="0">
                        <a:pos x="20" y="2262"/>
                      </a:cxn>
                      <a:cxn ang="0">
                        <a:pos x="4240" y="2176"/>
                      </a:cxn>
                      <a:cxn ang="0">
                        <a:pos x="4224" y="2114"/>
                      </a:cxn>
                      <a:cxn ang="0">
                        <a:pos x="16" y="2040"/>
                      </a:cxn>
                      <a:cxn ang="0">
                        <a:pos x="36" y="1818"/>
                      </a:cxn>
                      <a:cxn ang="0">
                        <a:pos x="4176" y="1670"/>
                      </a:cxn>
                      <a:cxn ang="0">
                        <a:pos x="64" y="1596"/>
                      </a:cxn>
                      <a:cxn ang="0">
                        <a:pos x="4118" y="1456"/>
                      </a:cxn>
                      <a:cxn ang="0">
                        <a:pos x="132" y="1380"/>
                      </a:cxn>
                      <a:cxn ang="0">
                        <a:pos x="4012" y="1198"/>
                      </a:cxn>
                      <a:cxn ang="0">
                        <a:pos x="248" y="1124"/>
                      </a:cxn>
                      <a:cxn ang="0">
                        <a:pos x="3918" y="994"/>
                      </a:cxn>
                      <a:cxn ang="0">
                        <a:pos x="376" y="940"/>
                      </a:cxn>
                      <a:cxn ang="0">
                        <a:pos x="3788" y="810"/>
                      </a:cxn>
                      <a:cxn ang="0">
                        <a:pos x="512" y="762"/>
                      </a:cxn>
                      <a:cxn ang="0">
                        <a:pos x="3680" y="682"/>
                      </a:cxn>
                      <a:cxn ang="0">
                        <a:pos x="624" y="640"/>
                      </a:cxn>
                      <a:cxn ang="0">
                        <a:pos x="3508" y="538"/>
                      </a:cxn>
                      <a:cxn ang="0">
                        <a:pos x="790" y="490"/>
                      </a:cxn>
                      <a:cxn ang="0">
                        <a:pos x="970" y="358"/>
                      </a:cxn>
                      <a:cxn ang="0">
                        <a:pos x="3144" y="280"/>
                      </a:cxn>
                      <a:cxn ang="0">
                        <a:pos x="1154" y="232"/>
                      </a:cxn>
                      <a:cxn ang="0">
                        <a:pos x="2944" y="182"/>
                      </a:cxn>
                      <a:cxn ang="0">
                        <a:pos x="1360" y="140"/>
                      </a:cxn>
                      <a:cxn ang="0">
                        <a:pos x="2680" y="90"/>
                      </a:cxn>
                      <a:cxn ang="0">
                        <a:pos x="1628" y="56"/>
                      </a:cxn>
                      <a:cxn ang="0">
                        <a:pos x="2464" y="28"/>
                      </a:cxn>
                      <a:cxn ang="0">
                        <a:pos x="1850" y="32"/>
                      </a:cxn>
                      <a:cxn ang="0">
                        <a:pos x="2242" y="2"/>
                      </a:cxn>
                      <a:cxn ang="0">
                        <a:pos x="2074" y="16"/>
                      </a:cxn>
                    </a:cxnLst>
                    <a:rect l="0" t="0" r="r" b="b"/>
                    <a:pathLst>
                      <a:path w="4240" h="4240">
                        <a:moveTo>
                          <a:pt x="2080" y="4240"/>
                        </a:moveTo>
                        <a:lnTo>
                          <a:pt x="2080" y="4240"/>
                        </a:lnTo>
                        <a:lnTo>
                          <a:pt x="2024" y="4238"/>
                        </a:lnTo>
                        <a:lnTo>
                          <a:pt x="2024" y="4222"/>
                        </a:lnTo>
                        <a:lnTo>
                          <a:pt x="2024" y="4222"/>
                        </a:lnTo>
                        <a:lnTo>
                          <a:pt x="2080" y="4224"/>
                        </a:lnTo>
                        <a:lnTo>
                          <a:pt x="2080" y="4240"/>
                        </a:lnTo>
                        <a:close/>
                        <a:moveTo>
                          <a:pt x="2248" y="4236"/>
                        </a:moveTo>
                        <a:lnTo>
                          <a:pt x="2248" y="4220"/>
                        </a:lnTo>
                        <a:lnTo>
                          <a:pt x="2248" y="4220"/>
                        </a:lnTo>
                        <a:lnTo>
                          <a:pt x="2302" y="4216"/>
                        </a:lnTo>
                        <a:lnTo>
                          <a:pt x="2304" y="4232"/>
                        </a:lnTo>
                        <a:lnTo>
                          <a:pt x="2304" y="4232"/>
                        </a:lnTo>
                        <a:lnTo>
                          <a:pt x="2248" y="4236"/>
                        </a:lnTo>
                        <a:lnTo>
                          <a:pt x="2248" y="4236"/>
                        </a:lnTo>
                        <a:close/>
                        <a:moveTo>
                          <a:pt x="1856" y="4224"/>
                        </a:moveTo>
                        <a:lnTo>
                          <a:pt x="1856" y="4224"/>
                        </a:lnTo>
                        <a:lnTo>
                          <a:pt x="1800" y="4216"/>
                        </a:lnTo>
                        <a:lnTo>
                          <a:pt x="1802" y="4200"/>
                        </a:lnTo>
                        <a:lnTo>
                          <a:pt x="1802" y="4200"/>
                        </a:lnTo>
                        <a:lnTo>
                          <a:pt x="1858" y="4208"/>
                        </a:lnTo>
                        <a:lnTo>
                          <a:pt x="1856" y="4224"/>
                        </a:lnTo>
                        <a:close/>
                        <a:moveTo>
                          <a:pt x="2472" y="4212"/>
                        </a:moveTo>
                        <a:lnTo>
                          <a:pt x="2468" y="4196"/>
                        </a:lnTo>
                        <a:lnTo>
                          <a:pt x="2468" y="4196"/>
                        </a:lnTo>
                        <a:lnTo>
                          <a:pt x="2524" y="4186"/>
                        </a:lnTo>
                        <a:lnTo>
                          <a:pt x="2526" y="4202"/>
                        </a:lnTo>
                        <a:lnTo>
                          <a:pt x="2526" y="4202"/>
                        </a:lnTo>
                        <a:lnTo>
                          <a:pt x="2472" y="4212"/>
                        </a:lnTo>
                        <a:lnTo>
                          <a:pt x="2472" y="4212"/>
                        </a:lnTo>
                        <a:close/>
                        <a:moveTo>
                          <a:pt x="1634" y="4184"/>
                        </a:moveTo>
                        <a:lnTo>
                          <a:pt x="1634" y="4184"/>
                        </a:lnTo>
                        <a:lnTo>
                          <a:pt x="1580" y="4172"/>
                        </a:lnTo>
                        <a:lnTo>
                          <a:pt x="1584" y="4156"/>
                        </a:lnTo>
                        <a:lnTo>
                          <a:pt x="1584" y="4156"/>
                        </a:lnTo>
                        <a:lnTo>
                          <a:pt x="1638" y="4170"/>
                        </a:lnTo>
                        <a:lnTo>
                          <a:pt x="1634" y="4184"/>
                        </a:lnTo>
                        <a:close/>
                        <a:moveTo>
                          <a:pt x="2690" y="4162"/>
                        </a:moveTo>
                        <a:lnTo>
                          <a:pt x="2686" y="4148"/>
                        </a:lnTo>
                        <a:lnTo>
                          <a:pt x="2686" y="4148"/>
                        </a:lnTo>
                        <a:lnTo>
                          <a:pt x="2740" y="4132"/>
                        </a:lnTo>
                        <a:lnTo>
                          <a:pt x="2744" y="4148"/>
                        </a:lnTo>
                        <a:lnTo>
                          <a:pt x="2744" y="4148"/>
                        </a:lnTo>
                        <a:lnTo>
                          <a:pt x="2690" y="4162"/>
                        </a:lnTo>
                        <a:lnTo>
                          <a:pt x="2690" y="4162"/>
                        </a:lnTo>
                        <a:close/>
                        <a:moveTo>
                          <a:pt x="1418" y="4122"/>
                        </a:moveTo>
                        <a:lnTo>
                          <a:pt x="1418" y="4122"/>
                        </a:lnTo>
                        <a:lnTo>
                          <a:pt x="1366" y="4102"/>
                        </a:lnTo>
                        <a:lnTo>
                          <a:pt x="1372" y="4088"/>
                        </a:lnTo>
                        <a:lnTo>
                          <a:pt x="1372" y="4088"/>
                        </a:lnTo>
                        <a:lnTo>
                          <a:pt x="1424" y="4106"/>
                        </a:lnTo>
                        <a:lnTo>
                          <a:pt x="1418" y="4122"/>
                        </a:lnTo>
                        <a:close/>
                        <a:moveTo>
                          <a:pt x="2904" y="4092"/>
                        </a:moveTo>
                        <a:lnTo>
                          <a:pt x="2898" y="4076"/>
                        </a:lnTo>
                        <a:lnTo>
                          <a:pt x="2898" y="4076"/>
                        </a:lnTo>
                        <a:lnTo>
                          <a:pt x="2950" y="4056"/>
                        </a:lnTo>
                        <a:lnTo>
                          <a:pt x="2956" y="4070"/>
                        </a:lnTo>
                        <a:lnTo>
                          <a:pt x="2956" y="4070"/>
                        </a:lnTo>
                        <a:lnTo>
                          <a:pt x="2904" y="4092"/>
                        </a:lnTo>
                        <a:lnTo>
                          <a:pt x="2904" y="4092"/>
                        </a:lnTo>
                        <a:close/>
                        <a:moveTo>
                          <a:pt x="1210" y="4036"/>
                        </a:moveTo>
                        <a:lnTo>
                          <a:pt x="1210" y="4036"/>
                        </a:lnTo>
                        <a:lnTo>
                          <a:pt x="1160" y="4012"/>
                        </a:lnTo>
                        <a:lnTo>
                          <a:pt x="1168" y="3998"/>
                        </a:lnTo>
                        <a:lnTo>
                          <a:pt x="1168" y="3998"/>
                        </a:lnTo>
                        <a:lnTo>
                          <a:pt x="1218" y="4022"/>
                        </a:lnTo>
                        <a:lnTo>
                          <a:pt x="1210" y="4036"/>
                        </a:lnTo>
                        <a:close/>
                        <a:moveTo>
                          <a:pt x="3108" y="3998"/>
                        </a:moveTo>
                        <a:lnTo>
                          <a:pt x="3100" y="3984"/>
                        </a:lnTo>
                        <a:lnTo>
                          <a:pt x="3100" y="3984"/>
                        </a:lnTo>
                        <a:lnTo>
                          <a:pt x="3148" y="3956"/>
                        </a:lnTo>
                        <a:lnTo>
                          <a:pt x="3156" y="3970"/>
                        </a:lnTo>
                        <a:lnTo>
                          <a:pt x="3156" y="3970"/>
                        </a:lnTo>
                        <a:lnTo>
                          <a:pt x="3108" y="3998"/>
                        </a:lnTo>
                        <a:lnTo>
                          <a:pt x="3108" y="3998"/>
                        </a:lnTo>
                        <a:close/>
                        <a:moveTo>
                          <a:pt x="1012" y="3930"/>
                        </a:moveTo>
                        <a:lnTo>
                          <a:pt x="1012" y="3930"/>
                        </a:lnTo>
                        <a:lnTo>
                          <a:pt x="966" y="3898"/>
                        </a:lnTo>
                        <a:lnTo>
                          <a:pt x="974" y="3886"/>
                        </a:lnTo>
                        <a:lnTo>
                          <a:pt x="974" y="3886"/>
                        </a:lnTo>
                        <a:lnTo>
                          <a:pt x="1022" y="3916"/>
                        </a:lnTo>
                        <a:lnTo>
                          <a:pt x="1012" y="3930"/>
                        </a:lnTo>
                        <a:close/>
                        <a:moveTo>
                          <a:pt x="3300" y="3882"/>
                        </a:moveTo>
                        <a:lnTo>
                          <a:pt x="3292" y="3868"/>
                        </a:lnTo>
                        <a:lnTo>
                          <a:pt x="3292" y="3868"/>
                        </a:lnTo>
                        <a:lnTo>
                          <a:pt x="3338" y="3838"/>
                        </a:lnTo>
                        <a:lnTo>
                          <a:pt x="3346" y="3850"/>
                        </a:lnTo>
                        <a:lnTo>
                          <a:pt x="3346" y="3850"/>
                        </a:lnTo>
                        <a:lnTo>
                          <a:pt x="3300" y="3882"/>
                        </a:lnTo>
                        <a:lnTo>
                          <a:pt x="3300" y="3882"/>
                        </a:lnTo>
                        <a:close/>
                        <a:moveTo>
                          <a:pt x="828" y="3802"/>
                        </a:moveTo>
                        <a:lnTo>
                          <a:pt x="828" y="3802"/>
                        </a:lnTo>
                        <a:lnTo>
                          <a:pt x="784" y="3766"/>
                        </a:lnTo>
                        <a:lnTo>
                          <a:pt x="794" y="3754"/>
                        </a:lnTo>
                        <a:lnTo>
                          <a:pt x="794" y="3754"/>
                        </a:lnTo>
                        <a:lnTo>
                          <a:pt x="838" y="3788"/>
                        </a:lnTo>
                        <a:lnTo>
                          <a:pt x="828" y="3802"/>
                        </a:lnTo>
                        <a:close/>
                        <a:moveTo>
                          <a:pt x="3480" y="3748"/>
                        </a:moveTo>
                        <a:lnTo>
                          <a:pt x="3470" y="3736"/>
                        </a:lnTo>
                        <a:lnTo>
                          <a:pt x="3470" y="3736"/>
                        </a:lnTo>
                        <a:lnTo>
                          <a:pt x="3512" y="3698"/>
                        </a:lnTo>
                        <a:lnTo>
                          <a:pt x="3522" y="3710"/>
                        </a:lnTo>
                        <a:lnTo>
                          <a:pt x="3522" y="3710"/>
                        </a:lnTo>
                        <a:lnTo>
                          <a:pt x="3480" y="3748"/>
                        </a:lnTo>
                        <a:lnTo>
                          <a:pt x="3480" y="3748"/>
                        </a:lnTo>
                        <a:close/>
                        <a:moveTo>
                          <a:pt x="658" y="3656"/>
                        </a:moveTo>
                        <a:lnTo>
                          <a:pt x="658" y="3656"/>
                        </a:lnTo>
                        <a:lnTo>
                          <a:pt x="616" y="3616"/>
                        </a:lnTo>
                        <a:lnTo>
                          <a:pt x="628" y="3604"/>
                        </a:lnTo>
                        <a:lnTo>
                          <a:pt x="628" y="3604"/>
                        </a:lnTo>
                        <a:lnTo>
                          <a:pt x="668" y="3644"/>
                        </a:lnTo>
                        <a:lnTo>
                          <a:pt x="658" y="3656"/>
                        </a:lnTo>
                        <a:close/>
                        <a:moveTo>
                          <a:pt x="3644" y="3594"/>
                        </a:moveTo>
                        <a:lnTo>
                          <a:pt x="3632" y="3584"/>
                        </a:lnTo>
                        <a:lnTo>
                          <a:pt x="3632" y="3584"/>
                        </a:lnTo>
                        <a:lnTo>
                          <a:pt x="3672" y="3542"/>
                        </a:lnTo>
                        <a:lnTo>
                          <a:pt x="3682" y="3554"/>
                        </a:lnTo>
                        <a:lnTo>
                          <a:pt x="3682" y="3554"/>
                        </a:lnTo>
                        <a:lnTo>
                          <a:pt x="3644" y="3594"/>
                        </a:lnTo>
                        <a:lnTo>
                          <a:pt x="3644" y="3594"/>
                        </a:lnTo>
                        <a:close/>
                        <a:moveTo>
                          <a:pt x="502" y="3492"/>
                        </a:moveTo>
                        <a:lnTo>
                          <a:pt x="502" y="3492"/>
                        </a:lnTo>
                        <a:lnTo>
                          <a:pt x="468" y="3448"/>
                        </a:lnTo>
                        <a:lnTo>
                          <a:pt x="480" y="3438"/>
                        </a:lnTo>
                        <a:lnTo>
                          <a:pt x="480" y="3438"/>
                        </a:lnTo>
                        <a:lnTo>
                          <a:pt x="516" y="3482"/>
                        </a:lnTo>
                        <a:lnTo>
                          <a:pt x="502" y="3492"/>
                        </a:lnTo>
                        <a:close/>
                        <a:moveTo>
                          <a:pt x="3792" y="3424"/>
                        </a:moveTo>
                        <a:lnTo>
                          <a:pt x="3780" y="3414"/>
                        </a:lnTo>
                        <a:lnTo>
                          <a:pt x="3780" y="3414"/>
                        </a:lnTo>
                        <a:lnTo>
                          <a:pt x="3812" y="3370"/>
                        </a:lnTo>
                        <a:lnTo>
                          <a:pt x="3826" y="3380"/>
                        </a:lnTo>
                        <a:lnTo>
                          <a:pt x="3826" y="3380"/>
                        </a:lnTo>
                        <a:lnTo>
                          <a:pt x="3792" y="3424"/>
                        </a:lnTo>
                        <a:lnTo>
                          <a:pt x="3792" y="3424"/>
                        </a:lnTo>
                        <a:close/>
                        <a:moveTo>
                          <a:pt x="366" y="3314"/>
                        </a:moveTo>
                        <a:lnTo>
                          <a:pt x="366" y="3314"/>
                        </a:lnTo>
                        <a:lnTo>
                          <a:pt x="336" y="3266"/>
                        </a:lnTo>
                        <a:lnTo>
                          <a:pt x="350" y="3258"/>
                        </a:lnTo>
                        <a:lnTo>
                          <a:pt x="350" y="3258"/>
                        </a:lnTo>
                        <a:lnTo>
                          <a:pt x="380" y="3304"/>
                        </a:lnTo>
                        <a:lnTo>
                          <a:pt x="366" y="3314"/>
                        </a:lnTo>
                        <a:close/>
                        <a:moveTo>
                          <a:pt x="3920" y="3240"/>
                        </a:moveTo>
                        <a:lnTo>
                          <a:pt x="3908" y="3232"/>
                        </a:lnTo>
                        <a:lnTo>
                          <a:pt x="3908" y="3232"/>
                        </a:lnTo>
                        <a:lnTo>
                          <a:pt x="3936" y="3184"/>
                        </a:lnTo>
                        <a:lnTo>
                          <a:pt x="3950" y="3192"/>
                        </a:lnTo>
                        <a:lnTo>
                          <a:pt x="3950" y="3192"/>
                        </a:lnTo>
                        <a:lnTo>
                          <a:pt x="3920" y="3240"/>
                        </a:lnTo>
                        <a:lnTo>
                          <a:pt x="3920" y="3240"/>
                        </a:lnTo>
                        <a:close/>
                        <a:moveTo>
                          <a:pt x="250" y="3122"/>
                        </a:moveTo>
                        <a:lnTo>
                          <a:pt x="250" y="3122"/>
                        </a:lnTo>
                        <a:lnTo>
                          <a:pt x="224" y="3072"/>
                        </a:lnTo>
                        <a:lnTo>
                          <a:pt x="238" y="3064"/>
                        </a:lnTo>
                        <a:lnTo>
                          <a:pt x="238" y="3064"/>
                        </a:lnTo>
                        <a:lnTo>
                          <a:pt x="264" y="3114"/>
                        </a:lnTo>
                        <a:lnTo>
                          <a:pt x="250" y="3122"/>
                        </a:lnTo>
                        <a:close/>
                        <a:moveTo>
                          <a:pt x="4030" y="3044"/>
                        </a:moveTo>
                        <a:lnTo>
                          <a:pt x="4014" y="3036"/>
                        </a:lnTo>
                        <a:lnTo>
                          <a:pt x="4014" y="3036"/>
                        </a:lnTo>
                        <a:lnTo>
                          <a:pt x="4038" y="2986"/>
                        </a:lnTo>
                        <a:lnTo>
                          <a:pt x="4054" y="2992"/>
                        </a:lnTo>
                        <a:lnTo>
                          <a:pt x="4054" y="2992"/>
                        </a:lnTo>
                        <a:lnTo>
                          <a:pt x="4030" y="3044"/>
                        </a:lnTo>
                        <a:lnTo>
                          <a:pt x="4030" y="3044"/>
                        </a:lnTo>
                        <a:close/>
                        <a:moveTo>
                          <a:pt x="154" y="2918"/>
                        </a:moveTo>
                        <a:lnTo>
                          <a:pt x="154" y="2918"/>
                        </a:lnTo>
                        <a:lnTo>
                          <a:pt x="134" y="2866"/>
                        </a:lnTo>
                        <a:lnTo>
                          <a:pt x="150" y="2860"/>
                        </a:lnTo>
                        <a:lnTo>
                          <a:pt x="150" y="2860"/>
                        </a:lnTo>
                        <a:lnTo>
                          <a:pt x="170" y="2912"/>
                        </a:lnTo>
                        <a:lnTo>
                          <a:pt x="154" y="2918"/>
                        </a:lnTo>
                        <a:close/>
                        <a:moveTo>
                          <a:pt x="4116" y="2836"/>
                        </a:moveTo>
                        <a:lnTo>
                          <a:pt x="4102" y="2832"/>
                        </a:lnTo>
                        <a:lnTo>
                          <a:pt x="4102" y="2832"/>
                        </a:lnTo>
                        <a:lnTo>
                          <a:pt x="4120" y="2778"/>
                        </a:lnTo>
                        <a:lnTo>
                          <a:pt x="4134" y="2784"/>
                        </a:lnTo>
                        <a:lnTo>
                          <a:pt x="4134" y="2784"/>
                        </a:lnTo>
                        <a:lnTo>
                          <a:pt x="4116" y="2836"/>
                        </a:lnTo>
                        <a:lnTo>
                          <a:pt x="4116" y="2836"/>
                        </a:lnTo>
                        <a:close/>
                        <a:moveTo>
                          <a:pt x="82" y="2706"/>
                        </a:moveTo>
                        <a:lnTo>
                          <a:pt x="82" y="2706"/>
                        </a:lnTo>
                        <a:lnTo>
                          <a:pt x="66" y="2652"/>
                        </a:lnTo>
                        <a:lnTo>
                          <a:pt x="82" y="2648"/>
                        </a:lnTo>
                        <a:lnTo>
                          <a:pt x="82" y="2648"/>
                        </a:lnTo>
                        <a:lnTo>
                          <a:pt x="96" y="2702"/>
                        </a:lnTo>
                        <a:lnTo>
                          <a:pt x="82" y="2706"/>
                        </a:lnTo>
                        <a:close/>
                        <a:moveTo>
                          <a:pt x="4182" y="2622"/>
                        </a:moveTo>
                        <a:lnTo>
                          <a:pt x="4166" y="2618"/>
                        </a:lnTo>
                        <a:lnTo>
                          <a:pt x="4166" y="2618"/>
                        </a:lnTo>
                        <a:lnTo>
                          <a:pt x="4178" y="2562"/>
                        </a:lnTo>
                        <a:lnTo>
                          <a:pt x="4194" y="2566"/>
                        </a:lnTo>
                        <a:lnTo>
                          <a:pt x="4194" y="2566"/>
                        </a:lnTo>
                        <a:lnTo>
                          <a:pt x="4182" y="2622"/>
                        </a:lnTo>
                        <a:lnTo>
                          <a:pt x="4182" y="2622"/>
                        </a:lnTo>
                        <a:close/>
                        <a:moveTo>
                          <a:pt x="30" y="2486"/>
                        </a:moveTo>
                        <a:lnTo>
                          <a:pt x="30" y="2486"/>
                        </a:lnTo>
                        <a:lnTo>
                          <a:pt x="22" y="2432"/>
                        </a:lnTo>
                        <a:lnTo>
                          <a:pt x="38" y="2430"/>
                        </a:lnTo>
                        <a:lnTo>
                          <a:pt x="38" y="2430"/>
                        </a:lnTo>
                        <a:lnTo>
                          <a:pt x="46" y="2484"/>
                        </a:lnTo>
                        <a:lnTo>
                          <a:pt x="30" y="2486"/>
                        </a:lnTo>
                        <a:close/>
                        <a:moveTo>
                          <a:pt x="4222" y="2400"/>
                        </a:moveTo>
                        <a:lnTo>
                          <a:pt x="4206" y="2398"/>
                        </a:lnTo>
                        <a:lnTo>
                          <a:pt x="4206" y="2398"/>
                        </a:lnTo>
                        <a:lnTo>
                          <a:pt x="4212" y="2342"/>
                        </a:lnTo>
                        <a:lnTo>
                          <a:pt x="4228" y="2344"/>
                        </a:lnTo>
                        <a:lnTo>
                          <a:pt x="4228" y="2344"/>
                        </a:lnTo>
                        <a:lnTo>
                          <a:pt x="4222" y="2400"/>
                        </a:lnTo>
                        <a:lnTo>
                          <a:pt x="4222" y="2400"/>
                        </a:lnTo>
                        <a:close/>
                        <a:moveTo>
                          <a:pt x="4" y="2264"/>
                        </a:moveTo>
                        <a:lnTo>
                          <a:pt x="4" y="2264"/>
                        </a:lnTo>
                        <a:lnTo>
                          <a:pt x="2" y="2208"/>
                        </a:lnTo>
                        <a:lnTo>
                          <a:pt x="18" y="2208"/>
                        </a:lnTo>
                        <a:lnTo>
                          <a:pt x="18" y="2208"/>
                        </a:lnTo>
                        <a:lnTo>
                          <a:pt x="20" y="2262"/>
                        </a:lnTo>
                        <a:lnTo>
                          <a:pt x="4" y="2264"/>
                        </a:lnTo>
                        <a:close/>
                        <a:moveTo>
                          <a:pt x="4240" y="2176"/>
                        </a:moveTo>
                        <a:lnTo>
                          <a:pt x="4224" y="2176"/>
                        </a:lnTo>
                        <a:lnTo>
                          <a:pt x="4224" y="2176"/>
                        </a:lnTo>
                        <a:lnTo>
                          <a:pt x="4224" y="2120"/>
                        </a:lnTo>
                        <a:lnTo>
                          <a:pt x="4240" y="2120"/>
                        </a:lnTo>
                        <a:lnTo>
                          <a:pt x="4240" y="2120"/>
                        </a:lnTo>
                        <a:lnTo>
                          <a:pt x="4240" y="2176"/>
                        </a:lnTo>
                        <a:lnTo>
                          <a:pt x="4240" y="2176"/>
                        </a:lnTo>
                        <a:close/>
                        <a:moveTo>
                          <a:pt x="4224" y="2114"/>
                        </a:moveTo>
                        <a:lnTo>
                          <a:pt x="4224" y="2114"/>
                        </a:lnTo>
                        <a:lnTo>
                          <a:pt x="4224" y="2058"/>
                        </a:lnTo>
                        <a:lnTo>
                          <a:pt x="4240" y="2056"/>
                        </a:lnTo>
                        <a:lnTo>
                          <a:pt x="4240" y="2056"/>
                        </a:lnTo>
                        <a:lnTo>
                          <a:pt x="4240" y="2114"/>
                        </a:lnTo>
                        <a:lnTo>
                          <a:pt x="4224" y="2114"/>
                        </a:lnTo>
                        <a:close/>
                        <a:moveTo>
                          <a:pt x="16" y="2040"/>
                        </a:moveTo>
                        <a:lnTo>
                          <a:pt x="0" y="2040"/>
                        </a:lnTo>
                        <a:lnTo>
                          <a:pt x="0" y="2040"/>
                        </a:lnTo>
                        <a:lnTo>
                          <a:pt x="4" y="1984"/>
                        </a:lnTo>
                        <a:lnTo>
                          <a:pt x="20" y="1984"/>
                        </a:lnTo>
                        <a:lnTo>
                          <a:pt x="20" y="1984"/>
                        </a:lnTo>
                        <a:lnTo>
                          <a:pt x="16" y="2040"/>
                        </a:lnTo>
                        <a:lnTo>
                          <a:pt x="16" y="2040"/>
                        </a:lnTo>
                        <a:close/>
                        <a:moveTo>
                          <a:pt x="4212" y="1890"/>
                        </a:moveTo>
                        <a:lnTo>
                          <a:pt x="4212" y="1890"/>
                        </a:lnTo>
                        <a:lnTo>
                          <a:pt x="4206" y="1836"/>
                        </a:lnTo>
                        <a:lnTo>
                          <a:pt x="4222" y="1832"/>
                        </a:lnTo>
                        <a:lnTo>
                          <a:pt x="4222" y="1832"/>
                        </a:lnTo>
                        <a:lnTo>
                          <a:pt x="4228" y="1888"/>
                        </a:lnTo>
                        <a:lnTo>
                          <a:pt x="4212" y="1890"/>
                        </a:lnTo>
                        <a:close/>
                        <a:moveTo>
                          <a:pt x="36" y="1818"/>
                        </a:moveTo>
                        <a:lnTo>
                          <a:pt x="22" y="1816"/>
                        </a:lnTo>
                        <a:lnTo>
                          <a:pt x="22" y="1816"/>
                        </a:lnTo>
                        <a:lnTo>
                          <a:pt x="30" y="1760"/>
                        </a:lnTo>
                        <a:lnTo>
                          <a:pt x="46" y="1762"/>
                        </a:lnTo>
                        <a:lnTo>
                          <a:pt x="46" y="1762"/>
                        </a:lnTo>
                        <a:lnTo>
                          <a:pt x="36" y="1818"/>
                        </a:lnTo>
                        <a:lnTo>
                          <a:pt x="36" y="1818"/>
                        </a:lnTo>
                        <a:close/>
                        <a:moveTo>
                          <a:pt x="4176" y="1670"/>
                        </a:moveTo>
                        <a:lnTo>
                          <a:pt x="4176" y="1670"/>
                        </a:lnTo>
                        <a:lnTo>
                          <a:pt x="4164" y="1616"/>
                        </a:lnTo>
                        <a:lnTo>
                          <a:pt x="4180" y="1612"/>
                        </a:lnTo>
                        <a:lnTo>
                          <a:pt x="4180" y="1612"/>
                        </a:lnTo>
                        <a:lnTo>
                          <a:pt x="4192" y="1666"/>
                        </a:lnTo>
                        <a:lnTo>
                          <a:pt x="4176" y="1670"/>
                        </a:lnTo>
                        <a:close/>
                        <a:moveTo>
                          <a:pt x="80" y="1598"/>
                        </a:moveTo>
                        <a:lnTo>
                          <a:pt x="64" y="1596"/>
                        </a:lnTo>
                        <a:lnTo>
                          <a:pt x="64" y="1596"/>
                        </a:lnTo>
                        <a:lnTo>
                          <a:pt x="80" y="1540"/>
                        </a:lnTo>
                        <a:lnTo>
                          <a:pt x="94" y="1546"/>
                        </a:lnTo>
                        <a:lnTo>
                          <a:pt x="94" y="1546"/>
                        </a:lnTo>
                        <a:lnTo>
                          <a:pt x="80" y="1598"/>
                        </a:lnTo>
                        <a:lnTo>
                          <a:pt x="80" y="1598"/>
                        </a:lnTo>
                        <a:close/>
                        <a:moveTo>
                          <a:pt x="4118" y="1456"/>
                        </a:moveTo>
                        <a:lnTo>
                          <a:pt x="4118" y="1456"/>
                        </a:lnTo>
                        <a:lnTo>
                          <a:pt x="4100" y="1402"/>
                        </a:lnTo>
                        <a:lnTo>
                          <a:pt x="4114" y="1398"/>
                        </a:lnTo>
                        <a:lnTo>
                          <a:pt x="4114" y="1398"/>
                        </a:lnTo>
                        <a:lnTo>
                          <a:pt x="4132" y="1450"/>
                        </a:lnTo>
                        <a:lnTo>
                          <a:pt x="4118" y="1456"/>
                        </a:lnTo>
                        <a:close/>
                        <a:moveTo>
                          <a:pt x="146" y="1386"/>
                        </a:moveTo>
                        <a:lnTo>
                          <a:pt x="132" y="1380"/>
                        </a:lnTo>
                        <a:lnTo>
                          <a:pt x="132" y="1380"/>
                        </a:lnTo>
                        <a:lnTo>
                          <a:pt x="152" y="1328"/>
                        </a:lnTo>
                        <a:lnTo>
                          <a:pt x="168" y="1334"/>
                        </a:lnTo>
                        <a:lnTo>
                          <a:pt x="168" y="1334"/>
                        </a:lnTo>
                        <a:lnTo>
                          <a:pt x="146" y="1386"/>
                        </a:lnTo>
                        <a:lnTo>
                          <a:pt x="146" y="1386"/>
                        </a:lnTo>
                        <a:close/>
                        <a:moveTo>
                          <a:pt x="4036" y="1248"/>
                        </a:moveTo>
                        <a:lnTo>
                          <a:pt x="4036" y="1248"/>
                        </a:lnTo>
                        <a:lnTo>
                          <a:pt x="4012" y="1198"/>
                        </a:lnTo>
                        <a:lnTo>
                          <a:pt x="4026" y="1190"/>
                        </a:lnTo>
                        <a:lnTo>
                          <a:pt x="4026" y="1190"/>
                        </a:lnTo>
                        <a:lnTo>
                          <a:pt x="4050" y="1242"/>
                        </a:lnTo>
                        <a:lnTo>
                          <a:pt x="4036" y="1248"/>
                        </a:lnTo>
                        <a:close/>
                        <a:moveTo>
                          <a:pt x="236" y="1182"/>
                        </a:moveTo>
                        <a:lnTo>
                          <a:pt x="222" y="1174"/>
                        </a:lnTo>
                        <a:lnTo>
                          <a:pt x="222" y="1174"/>
                        </a:lnTo>
                        <a:lnTo>
                          <a:pt x="248" y="1124"/>
                        </a:lnTo>
                        <a:lnTo>
                          <a:pt x="262" y="1132"/>
                        </a:lnTo>
                        <a:lnTo>
                          <a:pt x="262" y="1132"/>
                        </a:lnTo>
                        <a:lnTo>
                          <a:pt x="236" y="1182"/>
                        </a:lnTo>
                        <a:lnTo>
                          <a:pt x="236" y="1182"/>
                        </a:lnTo>
                        <a:close/>
                        <a:moveTo>
                          <a:pt x="3932" y="1050"/>
                        </a:moveTo>
                        <a:lnTo>
                          <a:pt x="3932" y="1050"/>
                        </a:lnTo>
                        <a:lnTo>
                          <a:pt x="3904" y="1002"/>
                        </a:lnTo>
                        <a:lnTo>
                          <a:pt x="3918" y="994"/>
                        </a:lnTo>
                        <a:lnTo>
                          <a:pt x="3918" y="994"/>
                        </a:lnTo>
                        <a:lnTo>
                          <a:pt x="3946" y="1042"/>
                        </a:lnTo>
                        <a:lnTo>
                          <a:pt x="3932" y="1050"/>
                        </a:lnTo>
                        <a:close/>
                        <a:moveTo>
                          <a:pt x="346" y="988"/>
                        </a:moveTo>
                        <a:lnTo>
                          <a:pt x="332" y="978"/>
                        </a:lnTo>
                        <a:lnTo>
                          <a:pt x="332" y="978"/>
                        </a:lnTo>
                        <a:lnTo>
                          <a:pt x="364" y="932"/>
                        </a:lnTo>
                        <a:lnTo>
                          <a:pt x="376" y="940"/>
                        </a:lnTo>
                        <a:lnTo>
                          <a:pt x="376" y="940"/>
                        </a:lnTo>
                        <a:lnTo>
                          <a:pt x="346" y="988"/>
                        </a:lnTo>
                        <a:lnTo>
                          <a:pt x="346" y="988"/>
                        </a:lnTo>
                        <a:close/>
                        <a:moveTo>
                          <a:pt x="3810" y="864"/>
                        </a:moveTo>
                        <a:lnTo>
                          <a:pt x="3810" y="864"/>
                        </a:lnTo>
                        <a:lnTo>
                          <a:pt x="3776" y="820"/>
                        </a:lnTo>
                        <a:lnTo>
                          <a:pt x="3788" y="810"/>
                        </a:lnTo>
                        <a:lnTo>
                          <a:pt x="3788" y="810"/>
                        </a:lnTo>
                        <a:lnTo>
                          <a:pt x="3822" y="856"/>
                        </a:lnTo>
                        <a:lnTo>
                          <a:pt x="3810" y="864"/>
                        </a:lnTo>
                        <a:close/>
                        <a:moveTo>
                          <a:pt x="476" y="806"/>
                        </a:moveTo>
                        <a:lnTo>
                          <a:pt x="464" y="796"/>
                        </a:lnTo>
                        <a:lnTo>
                          <a:pt x="464" y="796"/>
                        </a:lnTo>
                        <a:lnTo>
                          <a:pt x="500" y="752"/>
                        </a:lnTo>
                        <a:lnTo>
                          <a:pt x="512" y="762"/>
                        </a:lnTo>
                        <a:lnTo>
                          <a:pt x="512" y="762"/>
                        </a:lnTo>
                        <a:lnTo>
                          <a:pt x="476" y="806"/>
                        </a:lnTo>
                        <a:lnTo>
                          <a:pt x="476" y="806"/>
                        </a:lnTo>
                        <a:close/>
                        <a:moveTo>
                          <a:pt x="3668" y="694"/>
                        </a:moveTo>
                        <a:lnTo>
                          <a:pt x="3668" y="694"/>
                        </a:lnTo>
                        <a:lnTo>
                          <a:pt x="3628" y="652"/>
                        </a:lnTo>
                        <a:lnTo>
                          <a:pt x="3640" y="642"/>
                        </a:lnTo>
                        <a:lnTo>
                          <a:pt x="3640" y="642"/>
                        </a:lnTo>
                        <a:lnTo>
                          <a:pt x="3680" y="682"/>
                        </a:lnTo>
                        <a:lnTo>
                          <a:pt x="3668" y="694"/>
                        </a:lnTo>
                        <a:close/>
                        <a:moveTo>
                          <a:pt x="624" y="640"/>
                        </a:moveTo>
                        <a:lnTo>
                          <a:pt x="612" y="628"/>
                        </a:lnTo>
                        <a:lnTo>
                          <a:pt x="612" y="628"/>
                        </a:lnTo>
                        <a:lnTo>
                          <a:pt x="652" y="588"/>
                        </a:lnTo>
                        <a:lnTo>
                          <a:pt x="664" y="600"/>
                        </a:lnTo>
                        <a:lnTo>
                          <a:pt x="664" y="600"/>
                        </a:lnTo>
                        <a:lnTo>
                          <a:pt x="624" y="640"/>
                        </a:lnTo>
                        <a:lnTo>
                          <a:pt x="624" y="640"/>
                        </a:lnTo>
                        <a:close/>
                        <a:moveTo>
                          <a:pt x="3508" y="538"/>
                        </a:moveTo>
                        <a:lnTo>
                          <a:pt x="3508" y="538"/>
                        </a:lnTo>
                        <a:lnTo>
                          <a:pt x="3466" y="502"/>
                        </a:lnTo>
                        <a:lnTo>
                          <a:pt x="3476" y="490"/>
                        </a:lnTo>
                        <a:lnTo>
                          <a:pt x="3476" y="490"/>
                        </a:lnTo>
                        <a:lnTo>
                          <a:pt x="3518" y="526"/>
                        </a:lnTo>
                        <a:lnTo>
                          <a:pt x="3508" y="538"/>
                        </a:lnTo>
                        <a:close/>
                        <a:moveTo>
                          <a:pt x="790" y="490"/>
                        </a:moveTo>
                        <a:lnTo>
                          <a:pt x="780" y="476"/>
                        </a:lnTo>
                        <a:lnTo>
                          <a:pt x="780" y="476"/>
                        </a:lnTo>
                        <a:lnTo>
                          <a:pt x="824" y="442"/>
                        </a:lnTo>
                        <a:lnTo>
                          <a:pt x="832" y="454"/>
                        </a:lnTo>
                        <a:lnTo>
                          <a:pt x="832" y="454"/>
                        </a:lnTo>
                        <a:lnTo>
                          <a:pt x="790" y="490"/>
                        </a:lnTo>
                        <a:lnTo>
                          <a:pt x="790" y="490"/>
                        </a:lnTo>
                        <a:close/>
                        <a:moveTo>
                          <a:pt x="3332" y="400"/>
                        </a:moveTo>
                        <a:lnTo>
                          <a:pt x="3332" y="400"/>
                        </a:lnTo>
                        <a:lnTo>
                          <a:pt x="3286" y="368"/>
                        </a:lnTo>
                        <a:lnTo>
                          <a:pt x="3296" y="354"/>
                        </a:lnTo>
                        <a:lnTo>
                          <a:pt x="3296" y="354"/>
                        </a:lnTo>
                        <a:lnTo>
                          <a:pt x="3342" y="386"/>
                        </a:lnTo>
                        <a:lnTo>
                          <a:pt x="3332" y="400"/>
                        </a:lnTo>
                        <a:close/>
                        <a:moveTo>
                          <a:pt x="970" y="358"/>
                        </a:moveTo>
                        <a:lnTo>
                          <a:pt x="960" y="344"/>
                        </a:lnTo>
                        <a:lnTo>
                          <a:pt x="960" y="344"/>
                        </a:lnTo>
                        <a:lnTo>
                          <a:pt x="1008" y="314"/>
                        </a:lnTo>
                        <a:lnTo>
                          <a:pt x="1016" y="328"/>
                        </a:lnTo>
                        <a:lnTo>
                          <a:pt x="1016" y="328"/>
                        </a:lnTo>
                        <a:lnTo>
                          <a:pt x="970" y="358"/>
                        </a:lnTo>
                        <a:lnTo>
                          <a:pt x="970" y="358"/>
                        </a:lnTo>
                        <a:close/>
                        <a:moveTo>
                          <a:pt x="3144" y="280"/>
                        </a:moveTo>
                        <a:lnTo>
                          <a:pt x="3144" y="280"/>
                        </a:lnTo>
                        <a:lnTo>
                          <a:pt x="3094" y="254"/>
                        </a:lnTo>
                        <a:lnTo>
                          <a:pt x="3102" y="240"/>
                        </a:lnTo>
                        <a:lnTo>
                          <a:pt x="3102" y="240"/>
                        </a:lnTo>
                        <a:lnTo>
                          <a:pt x="3152" y="266"/>
                        </a:lnTo>
                        <a:lnTo>
                          <a:pt x="3144" y="280"/>
                        </a:lnTo>
                        <a:close/>
                        <a:moveTo>
                          <a:pt x="1162" y="246"/>
                        </a:moveTo>
                        <a:lnTo>
                          <a:pt x="1154" y="232"/>
                        </a:lnTo>
                        <a:lnTo>
                          <a:pt x="1154" y="232"/>
                        </a:lnTo>
                        <a:lnTo>
                          <a:pt x="1204" y="206"/>
                        </a:lnTo>
                        <a:lnTo>
                          <a:pt x="1212" y="220"/>
                        </a:lnTo>
                        <a:lnTo>
                          <a:pt x="1212" y="220"/>
                        </a:lnTo>
                        <a:lnTo>
                          <a:pt x="1162" y="246"/>
                        </a:lnTo>
                        <a:lnTo>
                          <a:pt x="1162" y="246"/>
                        </a:lnTo>
                        <a:close/>
                        <a:moveTo>
                          <a:pt x="2944" y="182"/>
                        </a:moveTo>
                        <a:lnTo>
                          <a:pt x="2944" y="182"/>
                        </a:lnTo>
                        <a:lnTo>
                          <a:pt x="2892" y="162"/>
                        </a:lnTo>
                        <a:lnTo>
                          <a:pt x="2898" y="146"/>
                        </a:lnTo>
                        <a:lnTo>
                          <a:pt x="2898" y="146"/>
                        </a:lnTo>
                        <a:lnTo>
                          <a:pt x="2950" y="168"/>
                        </a:lnTo>
                        <a:lnTo>
                          <a:pt x="2944" y="182"/>
                        </a:lnTo>
                        <a:close/>
                        <a:moveTo>
                          <a:pt x="1366" y="154"/>
                        </a:moveTo>
                        <a:lnTo>
                          <a:pt x="1360" y="140"/>
                        </a:lnTo>
                        <a:lnTo>
                          <a:pt x="1360" y="140"/>
                        </a:lnTo>
                        <a:lnTo>
                          <a:pt x="1412" y="120"/>
                        </a:lnTo>
                        <a:lnTo>
                          <a:pt x="1418" y="136"/>
                        </a:lnTo>
                        <a:lnTo>
                          <a:pt x="1418" y="136"/>
                        </a:lnTo>
                        <a:lnTo>
                          <a:pt x="1366" y="154"/>
                        </a:lnTo>
                        <a:lnTo>
                          <a:pt x="1366" y="154"/>
                        </a:lnTo>
                        <a:close/>
                        <a:moveTo>
                          <a:pt x="2734" y="106"/>
                        </a:moveTo>
                        <a:lnTo>
                          <a:pt x="2734" y="106"/>
                        </a:lnTo>
                        <a:lnTo>
                          <a:pt x="2680" y="90"/>
                        </a:lnTo>
                        <a:lnTo>
                          <a:pt x="2684" y="76"/>
                        </a:lnTo>
                        <a:lnTo>
                          <a:pt x="2684" y="76"/>
                        </a:lnTo>
                        <a:lnTo>
                          <a:pt x="2738" y="90"/>
                        </a:lnTo>
                        <a:lnTo>
                          <a:pt x="2734" y="106"/>
                        </a:lnTo>
                        <a:close/>
                        <a:moveTo>
                          <a:pt x="1578" y="86"/>
                        </a:moveTo>
                        <a:lnTo>
                          <a:pt x="1574" y="70"/>
                        </a:lnTo>
                        <a:lnTo>
                          <a:pt x="1574" y="70"/>
                        </a:lnTo>
                        <a:lnTo>
                          <a:pt x="1628" y="56"/>
                        </a:lnTo>
                        <a:lnTo>
                          <a:pt x="1632" y="72"/>
                        </a:lnTo>
                        <a:lnTo>
                          <a:pt x="1632" y="72"/>
                        </a:lnTo>
                        <a:lnTo>
                          <a:pt x="1578" y="86"/>
                        </a:lnTo>
                        <a:lnTo>
                          <a:pt x="1578" y="86"/>
                        </a:lnTo>
                        <a:close/>
                        <a:moveTo>
                          <a:pt x="2516" y="52"/>
                        </a:moveTo>
                        <a:lnTo>
                          <a:pt x="2516" y="52"/>
                        </a:lnTo>
                        <a:lnTo>
                          <a:pt x="2462" y="44"/>
                        </a:lnTo>
                        <a:lnTo>
                          <a:pt x="2464" y="28"/>
                        </a:lnTo>
                        <a:lnTo>
                          <a:pt x="2464" y="28"/>
                        </a:lnTo>
                        <a:lnTo>
                          <a:pt x="2520" y="38"/>
                        </a:lnTo>
                        <a:lnTo>
                          <a:pt x="2516" y="52"/>
                        </a:lnTo>
                        <a:close/>
                        <a:moveTo>
                          <a:pt x="1796" y="40"/>
                        </a:moveTo>
                        <a:lnTo>
                          <a:pt x="1792" y="24"/>
                        </a:lnTo>
                        <a:lnTo>
                          <a:pt x="1792" y="24"/>
                        </a:lnTo>
                        <a:lnTo>
                          <a:pt x="1848" y="16"/>
                        </a:lnTo>
                        <a:lnTo>
                          <a:pt x="1850" y="32"/>
                        </a:lnTo>
                        <a:lnTo>
                          <a:pt x="1850" y="32"/>
                        </a:lnTo>
                        <a:lnTo>
                          <a:pt x="1796" y="40"/>
                        </a:lnTo>
                        <a:lnTo>
                          <a:pt x="1796" y="40"/>
                        </a:lnTo>
                        <a:close/>
                        <a:moveTo>
                          <a:pt x="2296" y="22"/>
                        </a:moveTo>
                        <a:lnTo>
                          <a:pt x="2296" y="22"/>
                        </a:lnTo>
                        <a:lnTo>
                          <a:pt x="2240" y="18"/>
                        </a:lnTo>
                        <a:lnTo>
                          <a:pt x="2242" y="2"/>
                        </a:lnTo>
                        <a:lnTo>
                          <a:pt x="2242" y="2"/>
                        </a:lnTo>
                        <a:lnTo>
                          <a:pt x="2298" y="6"/>
                        </a:lnTo>
                        <a:lnTo>
                          <a:pt x="2296" y="22"/>
                        </a:lnTo>
                        <a:close/>
                        <a:moveTo>
                          <a:pt x="2018" y="18"/>
                        </a:moveTo>
                        <a:lnTo>
                          <a:pt x="2016" y="2"/>
                        </a:lnTo>
                        <a:lnTo>
                          <a:pt x="2016" y="2"/>
                        </a:lnTo>
                        <a:lnTo>
                          <a:pt x="2072" y="0"/>
                        </a:lnTo>
                        <a:lnTo>
                          <a:pt x="2074" y="16"/>
                        </a:lnTo>
                        <a:lnTo>
                          <a:pt x="2074" y="16"/>
                        </a:lnTo>
                        <a:lnTo>
                          <a:pt x="2018" y="18"/>
                        </a:lnTo>
                        <a:lnTo>
                          <a:pt x="2018" y="18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</p:grpSp>
            <p:grpSp>
              <p:nvGrpSpPr>
                <p:cNvPr id="166" name="组合 182"/>
                <p:cNvGrpSpPr/>
                <p:nvPr/>
              </p:nvGrpSpPr>
              <p:grpSpPr>
                <a:xfrm>
                  <a:off x="3361573" y="3447209"/>
                  <a:ext cx="938165" cy="937087"/>
                  <a:chOff x="-1657350" y="2511425"/>
                  <a:chExt cx="5524500" cy="5518150"/>
                </a:xfrm>
                <a:grpFill/>
              </p:grpSpPr>
              <p:sp>
                <p:nvSpPr>
                  <p:cNvPr id="171" name="Freeform 49"/>
                  <p:cNvSpPr>
                    <a:spLocks/>
                  </p:cNvSpPr>
                  <p:nvPr/>
                </p:nvSpPr>
                <p:spPr bwMode="auto">
                  <a:xfrm>
                    <a:off x="1184275" y="2511425"/>
                    <a:ext cx="2228850" cy="1428750"/>
                  </a:xfrm>
                  <a:custGeom>
                    <a:avLst/>
                    <a:gdLst/>
                    <a:ahLst/>
                    <a:cxnLst>
                      <a:cxn ang="0">
                        <a:pos x="1252" y="900"/>
                      </a:cxn>
                      <a:cxn ang="0">
                        <a:pos x="1290" y="898"/>
                      </a:cxn>
                      <a:cxn ang="0">
                        <a:pos x="1322" y="888"/>
                      </a:cxn>
                      <a:cxn ang="0">
                        <a:pos x="1340" y="874"/>
                      </a:cxn>
                      <a:cxn ang="0">
                        <a:pos x="1362" y="846"/>
                      </a:cxn>
                      <a:cxn ang="0">
                        <a:pos x="1368" y="820"/>
                      </a:cxn>
                      <a:cxn ang="0">
                        <a:pos x="1368" y="802"/>
                      </a:cxn>
                      <a:cxn ang="0">
                        <a:pos x="1404" y="782"/>
                      </a:cxn>
                      <a:cxn ang="0">
                        <a:pos x="1300" y="640"/>
                      </a:cxn>
                      <a:cxn ang="0">
                        <a:pos x="1180" y="508"/>
                      </a:cxn>
                      <a:cxn ang="0">
                        <a:pos x="1122" y="452"/>
                      </a:cxn>
                      <a:cxn ang="0">
                        <a:pos x="1000" y="350"/>
                      </a:cxn>
                      <a:cxn ang="0">
                        <a:pos x="870" y="260"/>
                      </a:cxn>
                      <a:cxn ang="0">
                        <a:pos x="732" y="182"/>
                      </a:cxn>
                      <a:cxn ang="0">
                        <a:pos x="590" y="118"/>
                      </a:cxn>
                      <a:cxn ang="0">
                        <a:pos x="440" y="68"/>
                      </a:cxn>
                      <a:cxn ang="0">
                        <a:pos x="288" y="30"/>
                      </a:cxn>
                      <a:cxn ang="0">
                        <a:pos x="130" y="6"/>
                      </a:cxn>
                      <a:cxn ang="0">
                        <a:pos x="50" y="42"/>
                      </a:cxn>
                      <a:cxn ang="0">
                        <a:pos x="42" y="46"/>
                      </a:cxn>
                      <a:cxn ang="0">
                        <a:pos x="26" y="58"/>
                      </a:cxn>
                      <a:cxn ang="0">
                        <a:pos x="8" y="84"/>
                      </a:cxn>
                      <a:cxn ang="0">
                        <a:pos x="0" y="124"/>
                      </a:cxn>
                      <a:cxn ang="0">
                        <a:pos x="2" y="140"/>
                      </a:cxn>
                      <a:cxn ang="0">
                        <a:pos x="16" y="174"/>
                      </a:cxn>
                      <a:cxn ang="0">
                        <a:pos x="26" y="192"/>
                      </a:cxn>
                      <a:cxn ang="0">
                        <a:pos x="120" y="198"/>
                      </a:cxn>
                      <a:cxn ang="0">
                        <a:pos x="214" y="212"/>
                      </a:cxn>
                      <a:cxn ang="0">
                        <a:pos x="306" y="230"/>
                      </a:cxn>
                      <a:cxn ang="0">
                        <a:pos x="396" y="256"/>
                      </a:cxn>
                      <a:cxn ang="0">
                        <a:pos x="484" y="284"/>
                      </a:cxn>
                      <a:cxn ang="0">
                        <a:pos x="570" y="318"/>
                      </a:cxn>
                      <a:cxn ang="0">
                        <a:pos x="652" y="358"/>
                      </a:cxn>
                      <a:cxn ang="0">
                        <a:pos x="732" y="402"/>
                      </a:cxn>
                      <a:cxn ang="0">
                        <a:pos x="810" y="450"/>
                      </a:cxn>
                      <a:cxn ang="0">
                        <a:pos x="884" y="502"/>
                      </a:cxn>
                      <a:cxn ang="0">
                        <a:pos x="954" y="560"/>
                      </a:cxn>
                      <a:cxn ang="0">
                        <a:pos x="1020" y="620"/>
                      </a:cxn>
                      <a:cxn ang="0">
                        <a:pos x="1084" y="684"/>
                      </a:cxn>
                      <a:cxn ang="0">
                        <a:pos x="1144" y="754"/>
                      </a:cxn>
                      <a:cxn ang="0">
                        <a:pos x="1200" y="824"/>
                      </a:cxn>
                      <a:cxn ang="0">
                        <a:pos x="1252" y="900"/>
                      </a:cxn>
                    </a:cxnLst>
                    <a:rect l="0" t="0" r="r" b="b"/>
                    <a:pathLst>
                      <a:path w="1404" h="900">
                        <a:moveTo>
                          <a:pt x="1252" y="900"/>
                        </a:moveTo>
                        <a:lnTo>
                          <a:pt x="1252" y="900"/>
                        </a:lnTo>
                        <a:lnTo>
                          <a:pt x="1270" y="900"/>
                        </a:lnTo>
                        <a:lnTo>
                          <a:pt x="1290" y="898"/>
                        </a:lnTo>
                        <a:lnTo>
                          <a:pt x="1306" y="894"/>
                        </a:lnTo>
                        <a:lnTo>
                          <a:pt x="1322" y="888"/>
                        </a:lnTo>
                        <a:lnTo>
                          <a:pt x="1322" y="888"/>
                        </a:lnTo>
                        <a:lnTo>
                          <a:pt x="1340" y="874"/>
                        </a:lnTo>
                        <a:lnTo>
                          <a:pt x="1354" y="860"/>
                        </a:lnTo>
                        <a:lnTo>
                          <a:pt x="1362" y="846"/>
                        </a:lnTo>
                        <a:lnTo>
                          <a:pt x="1366" y="832"/>
                        </a:lnTo>
                        <a:lnTo>
                          <a:pt x="1368" y="820"/>
                        </a:lnTo>
                        <a:lnTo>
                          <a:pt x="1370" y="812"/>
                        </a:lnTo>
                        <a:lnTo>
                          <a:pt x="1368" y="802"/>
                        </a:lnTo>
                        <a:lnTo>
                          <a:pt x="1404" y="782"/>
                        </a:lnTo>
                        <a:lnTo>
                          <a:pt x="1404" y="782"/>
                        </a:lnTo>
                        <a:lnTo>
                          <a:pt x="1354" y="710"/>
                        </a:lnTo>
                        <a:lnTo>
                          <a:pt x="1300" y="640"/>
                        </a:lnTo>
                        <a:lnTo>
                          <a:pt x="1242" y="572"/>
                        </a:lnTo>
                        <a:lnTo>
                          <a:pt x="1180" y="508"/>
                        </a:lnTo>
                        <a:lnTo>
                          <a:pt x="1180" y="508"/>
                        </a:lnTo>
                        <a:lnTo>
                          <a:pt x="1122" y="452"/>
                        </a:lnTo>
                        <a:lnTo>
                          <a:pt x="1062" y="398"/>
                        </a:lnTo>
                        <a:lnTo>
                          <a:pt x="1000" y="350"/>
                        </a:lnTo>
                        <a:lnTo>
                          <a:pt x="936" y="302"/>
                        </a:lnTo>
                        <a:lnTo>
                          <a:pt x="870" y="260"/>
                        </a:lnTo>
                        <a:lnTo>
                          <a:pt x="802" y="220"/>
                        </a:lnTo>
                        <a:lnTo>
                          <a:pt x="732" y="182"/>
                        </a:lnTo>
                        <a:lnTo>
                          <a:pt x="662" y="148"/>
                        </a:lnTo>
                        <a:lnTo>
                          <a:pt x="590" y="118"/>
                        </a:lnTo>
                        <a:lnTo>
                          <a:pt x="516" y="90"/>
                        </a:lnTo>
                        <a:lnTo>
                          <a:pt x="440" y="68"/>
                        </a:lnTo>
                        <a:lnTo>
                          <a:pt x="364" y="46"/>
                        </a:lnTo>
                        <a:lnTo>
                          <a:pt x="288" y="30"/>
                        </a:lnTo>
                        <a:lnTo>
                          <a:pt x="210" y="16"/>
                        </a:lnTo>
                        <a:lnTo>
                          <a:pt x="130" y="6"/>
                        </a:lnTo>
                        <a:lnTo>
                          <a:pt x="50" y="0"/>
                        </a:lnTo>
                        <a:lnTo>
                          <a:pt x="50" y="42"/>
                        </a:lnTo>
                        <a:lnTo>
                          <a:pt x="50" y="42"/>
                        </a:lnTo>
                        <a:lnTo>
                          <a:pt x="42" y="46"/>
                        </a:lnTo>
                        <a:lnTo>
                          <a:pt x="34" y="50"/>
                        </a:lnTo>
                        <a:lnTo>
                          <a:pt x="26" y="58"/>
                        </a:lnTo>
                        <a:lnTo>
                          <a:pt x="16" y="70"/>
                        </a:lnTo>
                        <a:lnTo>
                          <a:pt x="8" y="84"/>
                        </a:lnTo>
                        <a:lnTo>
                          <a:pt x="2" y="102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2" y="140"/>
                        </a:lnTo>
                        <a:lnTo>
                          <a:pt x="8" y="158"/>
                        </a:lnTo>
                        <a:lnTo>
                          <a:pt x="16" y="174"/>
                        </a:lnTo>
                        <a:lnTo>
                          <a:pt x="26" y="192"/>
                        </a:lnTo>
                        <a:lnTo>
                          <a:pt x="26" y="192"/>
                        </a:lnTo>
                        <a:lnTo>
                          <a:pt x="74" y="194"/>
                        </a:lnTo>
                        <a:lnTo>
                          <a:pt x="120" y="198"/>
                        </a:lnTo>
                        <a:lnTo>
                          <a:pt x="168" y="204"/>
                        </a:lnTo>
                        <a:lnTo>
                          <a:pt x="214" y="212"/>
                        </a:lnTo>
                        <a:lnTo>
                          <a:pt x="260" y="220"/>
                        </a:lnTo>
                        <a:lnTo>
                          <a:pt x="306" y="230"/>
                        </a:lnTo>
                        <a:lnTo>
                          <a:pt x="352" y="242"/>
                        </a:lnTo>
                        <a:lnTo>
                          <a:pt x="396" y="256"/>
                        </a:lnTo>
                        <a:lnTo>
                          <a:pt x="440" y="270"/>
                        </a:lnTo>
                        <a:lnTo>
                          <a:pt x="484" y="284"/>
                        </a:lnTo>
                        <a:lnTo>
                          <a:pt x="528" y="300"/>
                        </a:lnTo>
                        <a:lnTo>
                          <a:pt x="570" y="318"/>
                        </a:lnTo>
                        <a:lnTo>
                          <a:pt x="612" y="338"/>
                        </a:lnTo>
                        <a:lnTo>
                          <a:pt x="652" y="358"/>
                        </a:lnTo>
                        <a:lnTo>
                          <a:pt x="692" y="380"/>
                        </a:lnTo>
                        <a:lnTo>
                          <a:pt x="732" y="402"/>
                        </a:lnTo>
                        <a:lnTo>
                          <a:pt x="772" y="426"/>
                        </a:lnTo>
                        <a:lnTo>
                          <a:pt x="810" y="450"/>
                        </a:lnTo>
                        <a:lnTo>
                          <a:pt x="846" y="476"/>
                        </a:lnTo>
                        <a:lnTo>
                          <a:pt x="884" y="502"/>
                        </a:lnTo>
                        <a:lnTo>
                          <a:pt x="918" y="530"/>
                        </a:lnTo>
                        <a:lnTo>
                          <a:pt x="954" y="560"/>
                        </a:lnTo>
                        <a:lnTo>
                          <a:pt x="988" y="590"/>
                        </a:lnTo>
                        <a:lnTo>
                          <a:pt x="1020" y="620"/>
                        </a:lnTo>
                        <a:lnTo>
                          <a:pt x="1054" y="652"/>
                        </a:lnTo>
                        <a:lnTo>
                          <a:pt x="1084" y="684"/>
                        </a:lnTo>
                        <a:lnTo>
                          <a:pt x="1114" y="718"/>
                        </a:lnTo>
                        <a:lnTo>
                          <a:pt x="1144" y="754"/>
                        </a:lnTo>
                        <a:lnTo>
                          <a:pt x="1172" y="788"/>
                        </a:lnTo>
                        <a:lnTo>
                          <a:pt x="1200" y="824"/>
                        </a:lnTo>
                        <a:lnTo>
                          <a:pt x="1226" y="862"/>
                        </a:lnTo>
                        <a:lnTo>
                          <a:pt x="1252" y="900"/>
                        </a:lnTo>
                        <a:lnTo>
                          <a:pt x="1252" y="90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72" name="Freeform 50"/>
                  <p:cNvSpPr>
                    <a:spLocks/>
                  </p:cNvSpPr>
                  <p:nvPr/>
                </p:nvSpPr>
                <p:spPr bwMode="auto">
                  <a:xfrm>
                    <a:off x="-1203325" y="2511425"/>
                    <a:ext cx="2228850" cy="1428750"/>
                  </a:xfrm>
                  <a:custGeom>
                    <a:avLst/>
                    <a:gdLst/>
                    <a:ahLst/>
                    <a:cxnLst>
                      <a:cxn ang="0">
                        <a:pos x="1354" y="0"/>
                      </a:cxn>
                      <a:cxn ang="0">
                        <a:pos x="1274" y="6"/>
                      </a:cxn>
                      <a:cxn ang="0">
                        <a:pos x="1116" y="30"/>
                      </a:cxn>
                      <a:cxn ang="0">
                        <a:pos x="964" y="68"/>
                      </a:cxn>
                      <a:cxn ang="0">
                        <a:pos x="814" y="118"/>
                      </a:cxn>
                      <a:cxn ang="0">
                        <a:pos x="672" y="182"/>
                      </a:cxn>
                      <a:cxn ang="0">
                        <a:pos x="534" y="260"/>
                      </a:cxn>
                      <a:cxn ang="0">
                        <a:pos x="404" y="350"/>
                      </a:cxn>
                      <a:cxn ang="0">
                        <a:pos x="282" y="452"/>
                      </a:cxn>
                      <a:cxn ang="0">
                        <a:pos x="224" y="508"/>
                      </a:cxn>
                      <a:cxn ang="0">
                        <a:pos x="104" y="640"/>
                      </a:cxn>
                      <a:cxn ang="0">
                        <a:pos x="0" y="782"/>
                      </a:cxn>
                      <a:cxn ang="0">
                        <a:pos x="36" y="802"/>
                      </a:cxn>
                      <a:cxn ang="0">
                        <a:pos x="36" y="820"/>
                      </a:cxn>
                      <a:cxn ang="0">
                        <a:pos x="42" y="846"/>
                      </a:cxn>
                      <a:cxn ang="0">
                        <a:pos x="64" y="874"/>
                      </a:cxn>
                      <a:cxn ang="0">
                        <a:pos x="82" y="888"/>
                      </a:cxn>
                      <a:cxn ang="0">
                        <a:pos x="114" y="898"/>
                      </a:cxn>
                      <a:cxn ang="0">
                        <a:pos x="152" y="900"/>
                      </a:cxn>
                      <a:cxn ang="0">
                        <a:pos x="178" y="862"/>
                      </a:cxn>
                      <a:cxn ang="0">
                        <a:pos x="232" y="788"/>
                      </a:cxn>
                      <a:cxn ang="0">
                        <a:pos x="290" y="718"/>
                      </a:cxn>
                      <a:cxn ang="0">
                        <a:pos x="350" y="652"/>
                      </a:cxn>
                      <a:cxn ang="0">
                        <a:pos x="416" y="590"/>
                      </a:cxn>
                      <a:cxn ang="0">
                        <a:pos x="486" y="530"/>
                      </a:cxn>
                      <a:cxn ang="0">
                        <a:pos x="558" y="476"/>
                      </a:cxn>
                      <a:cxn ang="0">
                        <a:pos x="632" y="426"/>
                      </a:cxn>
                      <a:cxn ang="0">
                        <a:pos x="712" y="380"/>
                      </a:cxn>
                      <a:cxn ang="0">
                        <a:pos x="792" y="338"/>
                      </a:cxn>
                      <a:cxn ang="0">
                        <a:pos x="876" y="300"/>
                      </a:cxn>
                      <a:cxn ang="0">
                        <a:pos x="964" y="270"/>
                      </a:cxn>
                      <a:cxn ang="0">
                        <a:pos x="1052" y="242"/>
                      </a:cxn>
                      <a:cxn ang="0">
                        <a:pos x="1144" y="220"/>
                      </a:cxn>
                      <a:cxn ang="0">
                        <a:pos x="1236" y="204"/>
                      </a:cxn>
                      <a:cxn ang="0">
                        <a:pos x="1330" y="194"/>
                      </a:cxn>
                      <a:cxn ang="0">
                        <a:pos x="1378" y="192"/>
                      </a:cxn>
                      <a:cxn ang="0">
                        <a:pos x="1396" y="158"/>
                      </a:cxn>
                      <a:cxn ang="0">
                        <a:pos x="1404" y="124"/>
                      </a:cxn>
                      <a:cxn ang="0">
                        <a:pos x="1402" y="102"/>
                      </a:cxn>
                      <a:cxn ang="0">
                        <a:pos x="1388" y="70"/>
                      </a:cxn>
                      <a:cxn ang="0">
                        <a:pos x="1370" y="50"/>
                      </a:cxn>
                      <a:cxn ang="0">
                        <a:pos x="1354" y="42"/>
                      </a:cxn>
                    </a:cxnLst>
                    <a:rect l="0" t="0" r="r" b="b"/>
                    <a:pathLst>
                      <a:path w="1404" h="900">
                        <a:moveTo>
                          <a:pt x="1354" y="42"/>
                        </a:moveTo>
                        <a:lnTo>
                          <a:pt x="1354" y="0"/>
                        </a:lnTo>
                        <a:lnTo>
                          <a:pt x="1354" y="0"/>
                        </a:lnTo>
                        <a:lnTo>
                          <a:pt x="1274" y="6"/>
                        </a:lnTo>
                        <a:lnTo>
                          <a:pt x="1194" y="16"/>
                        </a:lnTo>
                        <a:lnTo>
                          <a:pt x="1116" y="30"/>
                        </a:lnTo>
                        <a:lnTo>
                          <a:pt x="1040" y="46"/>
                        </a:lnTo>
                        <a:lnTo>
                          <a:pt x="964" y="68"/>
                        </a:lnTo>
                        <a:lnTo>
                          <a:pt x="888" y="90"/>
                        </a:lnTo>
                        <a:lnTo>
                          <a:pt x="814" y="118"/>
                        </a:lnTo>
                        <a:lnTo>
                          <a:pt x="742" y="148"/>
                        </a:lnTo>
                        <a:lnTo>
                          <a:pt x="672" y="182"/>
                        </a:lnTo>
                        <a:lnTo>
                          <a:pt x="602" y="220"/>
                        </a:lnTo>
                        <a:lnTo>
                          <a:pt x="534" y="260"/>
                        </a:lnTo>
                        <a:lnTo>
                          <a:pt x="468" y="302"/>
                        </a:lnTo>
                        <a:lnTo>
                          <a:pt x="404" y="350"/>
                        </a:lnTo>
                        <a:lnTo>
                          <a:pt x="342" y="398"/>
                        </a:lnTo>
                        <a:lnTo>
                          <a:pt x="282" y="452"/>
                        </a:lnTo>
                        <a:lnTo>
                          <a:pt x="224" y="508"/>
                        </a:lnTo>
                        <a:lnTo>
                          <a:pt x="224" y="508"/>
                        </a:lnTo>
                        <a:lnTo>
                          <a:pt x="162" y="572"/>
                        </a:lnTo>
                        <a:lnTo>
                          <a:pt x="104" y="640"/>
                        </a:lnTo>
                        <a:lnTo>
                          <a:pt x="50" y="710"/>
                        </a:lnTo>
                        <a:lnTo>
                          <a:pt x="0" y="782"/>
                        </a:lnTo>
                        <a:lnTo>
                          <a:pt x="36" y="802"/>
                        </a:lnTo>
                        <a:lnTo>
                          <a:pt x="36" y="802"/>
                        </a:lnTo>
                        <a:lnTo>
                          <a:pt x="34" y="812"/>
                        </a:lnTo>
                        <a:lnTo>
                          <a:pt x="36" y="820"/>
                        </a:lnTo>
                        <a:lnTo>
                          <a:pt x="38" y="832"/>
                        </a:lnTo>
                        <a:lnTo>
                          <a:pt x="42" y="846"/>
                        </a:lnTo>
                        <a:lnTo>
                          <a:pt x="50" y="860"/>
                        </a:lnTo>
                        <a:lnTo>
                          <a:pt x="64" y="874"/>
                        </a:lnTo>
                        <a:lnTo>
                          <a:pt x="82" y="888"/>
                        </a:lnTo>
                        <a:lnTo>
                          <a:pt x="82" y="888"/>
                        </a:lnTo>
                        <a:lnTo>
                          <a:pt x="98" y="894"/>
                        </a:lnTo>
                        <a:lnTo>
                          <a:pt x="114" y="898"/>
                        </a:lnTo>
                        <a:lnTo>
                          <a:pt x="134" y="900"/>
                        </a:lnTo>
                        <a:lnTo>
                          <a:pt x="152" y="900"/>
                        </a:lnTo>
                        <a:lnTo>
                          <a:pt x="152" y="900"/>
                        </a:lnTo>
                        <a:lnTo>
                          <a:pt x="178" y="862"/>
                        </a:lnTo>
                        <a:lnTo>
                          <a:pt x="204" y="824"/>
                        </a:lnTo>
                        <a:lnTo>
                          <a:pt x="232" y="788"/>
                        </a:lnTo>
                        <a:lnTo>
                          <a:pt x="260" y="754"/>
                        </a:lnTo>
                        <a:lnTo>
                          <a:pt x="290" y="718"/>
                        </a:lnTo>
                        <a:lnTo>
                          <a:pt x="320" y="684"/>
                        </a:lnTo>
                        <a:lnTo>
                          <a:pt x="350" y="652"/>
                        </a:lnTo>
                        <a:lnTo>
                          <a:pt x="384" y="620"/>
                        </a:lnTo>
                        <a:lnTo>
                          <a:pt x="416" y="590"/>
                        </a:lnTo>
                        <a:lnTo>
                          <a:pt x="450" y="560"/>
                        </a:lnTo>
                        <a:lnTo>
                          <a:pt x="486" y="530"/>
                        </a:lnTo>
                        <a:lnTo>
                          <a:pt x="520" y="502"/>
                        </a:lnTo>
                        <a:lnTo>
                          <a:pt x="558" y="476"/>
                        </a:lnTo>
                        <a:lnTo>
                          <a:pt x="594" y="450"/>
                        </a:lnTo>
                        <a:lnTo>
                          <a:pt x="632" y="426"/>
                        </a:lnTo>
                        <a:lnTo>
                          <a:pt x="672" y="402"/>
                        </a:lnTo>
                        <a:lnTo>
                          <a:pt x="712" y="380"/>
                        </a:lnTo>
                        <a:lnTo>
                          <a:pt x="752" y="358"/>
                        </a:lnTo>
                        <a:lnTo>
                          <a:pt x="792" y="338"/>
                        </a:lnTo>
                        <a:lnTo>
                          <a:pt x="834" y="318"/>
                        </a:lnTo>
                        <a:lnTo>
                          <a:pt x="876" y="300"/>
                        </a:lnTo>
                        <a:lnTo>
                          <a:pt x="920" y="284"/>
                        </a:lnTo>
                        <a:lnTo>
                          <a:pt x="964" y="270"/>
                        </a:lnTo>
                        <a:lnTo>
                          <a:pt x="1008" y="256"/>
                        </a:lnTo>
                        <a:lnTo>
                          <a:pt x="1052" y="242"/>
                        </a:lnTo>
                        <a:lnTo>
                          <a:pt x="1098" y="230"/>
                        </a:lnTo>
                        <a:lnTo>
                          <a:pt x="1144" y="220"/>
                        </a:lnTo>
                        <a:lnTo>
                          <a:pt x="1190" y="212"/>
                        </a:lnTo>
                        <a:lnTo>
                          <a:pt x="1236" y="204"/>
                        </a:lnTo>
                        <a:lnTo>
                          <a:pt x="1284" y="198"/>
                        </a:lnTo>
                        <a:lnTo>
                          <a:pt x="1330" y="194"/>
                        </a:lnTo>
                        <a:lnTo>
                          <a:pt x="1378" y="192"/>
                        </a:lnTo>
                        <a:lnTo>
                          <a:pt x="1378" y="192"/>
                        </a:lnTo>
                        <a:lnTo>
                          <a:pt x="1388" y="174"/>
                        </a:lnTo>
                        <a:lnTo>
                          <a:pt x="1396" y="158"/>
                        </a:lnTo>
                        <a:lnTo>
                          <a:pt x="1402" y="140"/>
                        </a:lnTo>
                        <a:lnTo>
                          <a:pt x="1404" y="124"/>
                        </a:lnTo>
                        <a:lnTo>
                          <a:pt x="1404" y="124"/>
                        </a:lnTo>
                        <a:lnTo>
                          <a:pt x="1402" y="102"/>
                        </a:lnTo>
                        <a:lnTo>
                          <a:pt x="1396" y="84"/>
                        </a:lnTo>
                        <a:lnTo>
                          <a:pt x="1388" y="70"/>
                        </a:lnTo>
                        <a:lnTo>
                          <a:pt x="1378" y="58"/>
                        </a:lnTo>
                        <a:lnTo>
                          <a:pt x="1370" y="50"/>
                        </a:lnTo>
                        <a:lnTo>
                          <a:pt x="1362" y="46"/>
                        </a:lnTo>
                        <a:lnTo>
                          <a:pt x="1354" y="42"/>
                        </a:lnTo>
                        <a:lnTo>
                          <a:pt x="1354" y="4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73" name="Freeform 51"/>
                  <p:cNvSpPr>
                    <a:spLocks/>
                  </p:cNvSpPr>
                  <p:nvPr/>
                </p:nvSpPr>
                <p:spPr bwMode="auto">
                  <a:xfrm>
                    <a:off x="3292475" y="4029075"/>
                    <a:ext cx="574675" cy="2482850"/>
                  </a:xfrm>
                  <a:custGeom>
                    <a:avLst/>
                    <a:gdLst/>
                    <a:ahLst/>
                    <a:cxnLst>
                      <a:cxn ang="0">
                        <a:pos x="142" y="22"/>
                      </a:cxn>
                      <a:cxn ang="0">
                        <a:pos x="134" y="16"/>
                      </a:cxn>
                      <a:cxn ang="0">
                        <a:pos x="114" y="8"/>
                      </a:cxn>
                      <a:cxn ang="0">
                        <a:pos x="84" y="6"/>
                      </a:cxn>
                      <a:cxn ang="0">
                        <a:pos x="44" y="18"/>
                      </a:cxn>
                      <a:cxn ang="0">
                        <a:pos x="32" y="28"/>
                      </a:cxn>
                      <a:cxn ang="0">
                        <a:pos x="8" y="58"/>
                      </a:cxn>
                      <a:cxn ang="0">
                        <a:pos x="0" y="74"/>
                      </a:cxn>
                      <a:cxn ang="0">
                        <a:pos x="38" y="154"/>
                      </a:cxn>
                      <a:cxn ang="0">
                        <a:pos x="72" y="238"/>
                      </a:cxn>
                      <a:cxn ang="0">
                        <a:pos x="102" y="324"/>
                      </a:cxn>
                      <a:cxn ang="0">
                        <a:pos x="126" y="412"/>
                      </a:cxn>
                      <a:cxn ang="0">
                        <a:pos x="146" y="502"/>
                      </a:cxn>
                      <a:cxn ang="0">
                        <a:pos x="160" y="594"/>
                      </a:cxn>
                      <a:cxn ang="0">
                        <a:pos x="168" y="688"/>
                      </a:cxn>
                      <a:cxn ang="0">
                        <a:pos x="170" y="782"/>
                      </a:cxn>
                      <a:cxn ang="0">
                        <a:pos x="170" y="830"/>
                      </a:cxn>
                      <a:cxn ang="0">
                        <a:pos x="164" y="924"/>
                      </a:cxn>
                      <a:cxn ang="0">
                        <a:pos x="152" y="1016"/>
                      </a:cxn>
                      <a:cxn ang="0">
                        <a:pos x="136" y="1108"/>
                      </a:cxn>
                      <a:cxn ang="0">
                        <a:pos x="114" y="1196"/>
                      </a:cxn>
                      <a:cxn ang="0">
                        <a:pos x="88" y="1284"/>
                      </a:cxn>
                      <a:cxn ang="0">
                        <a:pos x="56" y="1368"/>
                      </a:cxn>
                      <a:cxn ang="0">
                        <a:pos x="20" y="1450"/>
                      </a:cxn>
                      <a:cxn ang="0">
                        <a:pos x="0" y="1490"/>
                      </a:cxn>
                      <a:cxn ang="0">
                        <a:pos x="20" y="1522"/>
                      </a:cxn>
                      <a:cxn ang="0">
                        <a:pos x="44" y="1546"/>
                      </a:cxn>
                      <a:cxn ang="0">
                        <a:pos x="66" y="1554"/>
                      </a:cxn>
                      <a:cxn ang="0">
                        <a:pos x="100" y="1558"/>
                      </a:cxn>
                      <a:cxn ang="0">
                        <a:pos x="126" y="1552"/>
                      </a:cxn>
                      <a:cxn ang="0">
                        <a:pos x="142" y="1542"/>
                      </a:cxn>
                      <a:cxn ang="0">
                        <a:pos x="178" y="1564"/>
                      </a:cxn>
                      <a:cxn ang="0">
                        <a:pos x="220" y="1472"/>
                      </a:cxn>
                      <a:cxn ang="0">
                        <a:pos x="258" y="1380"/>
                      </a:cxn>
                      <a:cxn ang="0">
                        <a:pos x="290" y="1284"/>
                      </a:cxn>
                      <a:cxn ang="0">
                        <a:pos x="316" y="1186"/>
                      </a:cxn>
                      <a:cxn ang="0">
                        <a:pos x="336" y="1088"/>
                      </a:cxn>
                      <a:cxn ang="0">
                        <a:pos x="350" y="986"/>
                      </a:cxn>
                      <a:cxn ang="0">
                        <a:pos x="360" y="886"/>
                      </a:cxn>
                      <a:cxn ang="0">
                        <a:pos x="362" y="782"/>
                      </a:cxn>
                      <a:cxn ang="0">
                        <a:pos x="362" y="730"/>
                      </a:cxn>
                      <a:cxn ang="0">
                        <a:pos x="356" y="628"/>
                      </a:cxn>
                      <a:cxn ang="0">
                        <a:pos x="344" y="526"/>
                      </a:cxn>
                      <a:cxn ang="0">
                        <a:pos x="326" y="426"/>
                      </a:cxn>
                      <a:cxn ang="0">
                        <a:pos x="304" y="328"/>
                      </a:cxn>
                      <a:cxn ang="0">
                        <a:pos x="274" y="232"/>
                      </a:cxn>
                      <a:cxn ang="0">
                        <a:pos x="240" y="138"/>
                      </a:cxn>
                      <a:cxn ang="0">
                        <a:pos x="200" y="46"/>
                      </a:cxn>
                      <a:cxn ang="0">
                        <a:pos x="178" y="0"/>
                      </a:cxn>
                    </a:cxnLst>
                    <a:rect l="0" t="0" r="r" b="b"/>
                    <a:pathLst>
                      <a:path w="362" h="1564">
                        <a:moveTo>
                          <a:pt x="178" y="0"/>
                        </a:moveTo>
                        <a:lnTo>
                          <a:pt x="142" y="22"/>
                        </a:lnTo>
                        <a:lnTo>
                          <a:pt x="142" y="22"/>
                        </a:lnTo>
                        <a:lnTo>
                          <a:pt x="134" y="16"/>
                        </a:lnTo>
                        <a:lnTo>
                          <a:pt x="126" y="12"/>
                        </a:lnTo>
                        <a:lnTo>
                          <a:pt x="114" y="8"/>
                        </a:lnTo>
                        <a:lnTo>
                          <a:pt x="100" y="6"/>
                        </a:lnTo>
                        <a:lnTo>
                          <a:pt x="84" y="6"/>
                        </a:lnTo>
                        <a:lnTo>
                          <a:pt x="66" y="10"/>
                        </a:lnTo>
                        <a:lnTo>
                          <a:pt x="44" y="18"/>
                        </a:lnTo>
                        <a:lnTo>
                          <a:pt x="44" y="18"/>
                        </a:lnTo>
                        <a:lnTo>
                          <a:pt x="32" y="28"/>
                        </a:lnTo>
                        <a:lnTo>
                          <a:pt x="20" y="42"/>
                        </a:lnTo>
                        <a:lnTo>
                          <a:pt x="8" y="58"/>
                        </a:lnTo>
                        <a:lnTo>
                          <a:pt x="0" y="74"/>
                        </a:lnTo>
                        <a:lnTo>
                          <a:pt x="0" y="74"/>
                        </a:lnTo>
                        <a:lnTo>
                          <a:pt x="20" y="114"/>
                        </a:lnTo>
                        <a:lnTo>
                          <a:pt x="38" y="154"/>
                        </a:lnTo>
                        <a:lnTo>
                          <a:pt x="56" y="196"/>
                        </a:lnTo>
                        <a:lnTo>
                          <a:pt x="72" y="238"/>
                        </a:lnTo>
                        <a:lnTo>
                          <a:pt x="88" y="280"/>
                        </a:lnTo>
                        <a:lnTo>
                          <a:pt x="102" y="324"/>
                        </a:lnTo>
                        <a:lnTo>
                          <a:pt x="114" y="368"/>
                        </a:lnTo>
                        <a:lnTo>
                          <a:pt x="126" y="412"/>
                        </a:lnTo>
                        <a:lnTo>
                          <a:pt x="136" y="456"/>
                        </a:lnTo>
                        <a:lnTo>
                          <a:pt x="146" y="502"/>
                        </a:lnTo>
                        <a:lnTo>
                          <a:pt x="152" y="548"/>
                        </a:lnTo>
                        <a:lnTo>
                          <a:pt x="160" y="594"/>
                        </a:lnTo>
                        <a:lnTo>
                          <a:pt x="164" y="640"/>
                        </a:lnTo>
                        <a:lnTo>
                          <a:pt x="168" y="688"/>
                        </a:lnTo>
                        <a:lnTo>
                          <a:pt x="170" y="734"/>
                        </a:lnTo>
                        <a:lnTo>
                          <a:pt x="170" y="782"/>
                        </a:lnTo>
                        <a:lnTo>
                          <a:pt x="170" y="782"/>
                        </a:lnTo>
                        <a:lnTo>
                          <a:pt x="170" y="830"/>
                        </a:lnTo>
                        <a:lnTo>
                          <a:pt x="168" y="876"/>
                        </a:lnTo>
                        <a:lnTo>
                          <a:pt x="164" y="924"/>
                        </a:lnTo>
                        <a:lnTo>
                          <a:pt x="160" y="970"/>
                        </a:lnTo>
                        <a:lnTo>
                          <a:pt x="152" y="1016"/>
                        </a:lnTo>
                        <a:lnTo>
                          <a:pt x="146" y="1062"/>
                        </a:lnTo>
                        <a:lnTo>
                          <a:pt x="136" y="1108"/>
                        </a:lnTo>
                        <a:lnTo>
                          <a:pt x="126" y="1152"/>
                        </a:lnTo>
                        <a:lnTo>
                          <a:pt x="114" y="1196"/>
                        </a:lnTo>
                        <a:lnTo>
                          <a:pt x="102" y="1240"/>
                        </a:lnTo>
                        <a:lnTo>
                          <a:pt x="88" y="1284"/>
                        </a:lnTo>
                        <a:lnTo>
                          <a:pt x="72" y="1326"/>
                        </a:lnTo>
                        <a:lnTo>
                          <a:pt x="56" y="1368"/>
                        </a:lnTo>
                        <a:lnTo>
                          <a:pt x="38" y="1410"/>
                        </a:lnTo>
                        <a:lnTo>
                          <a:pt x="20" y="1450"/>
                        </a:lnTo>
                        <a:lnTo>
                          <a:pt x="0" y="1490"/>
                        </a:lnTo>
                        <a:lnTo>
                          <a:pt x="0" y="1490"/>
                        </a:lnTo>
                        <a:lnTo>
                          <a:pt x="8" y="1506"/>
                        </a:lnTo>
                        <a:lnTo>
                          <a:pt x="20" y="1522"/>
                        </a:lnTo>
                        <a:lnTo>
                          <a:pt x="32" y="1536"/>
                        </a:lnTo>
                        <a:lnTo>
                          <a:pt x="44" y="1546"/>
                        </a:lnTo>
                        <a:lnTo>
                          <a:pt x="44" y="1546"/>
                        </a:lnTo>
                        <a:lnTo>
                          <a:pt x="66" y="1554"/>
                        </a:lnTo>
                        <a:lnTo>
                          <a:pt x="84" y="1558"/>
                        </a:lnTo>
                        <a:lnTo>
                          <a:pt x="100" y="1558"/>
                        </a:lnTo>
                        <a:lnTo>
                          <a:pt x="114" y="1556"/>
                        </a:lnTo>
                        <a:lnTo>
                          <a:pt x="126" y="1552"/>
                        </a:lnTo>
                        <a:lnTo>
                          <a:pt x="134" y="1548"/>
                        </a:lnTo>
                        <a:lnTo>
                          <a:pt x="142" y="1542"/>
                        </a:lnTo>
                        <a:lnTo>
                          <a:pt x="178" y="1564"/>
                        </a:lnTo>
                        <a:lnTo>
                          <a:pt x="178" y="1564"/>
                        </a:lnTo>
                        <a:lnTo>
                          <a:pt x="200" y="1518"/>
                        </a:lnTo>
                        <a:lnTo>
                          <a:pt x="220" y="1472"/>
                        </a:lnTo>
                        <a:lnTo>
                          <a:pt x="240" y="1426"/>
                        </a:lnTo>
                        <a:lnTo>
                          <a:pt x="258" y="1380"/>
                        </a:lnTo>
                        <a:lnTo>
                          <a:pt x="274" y="1332"/>
                        </a:lnTo>
                        <a:lnTo>
                          <a:pt x="290" y="1284"/>
                        </a:lnTo>
                        <a:lnTo>
                          <a:pt x="304" y="1236"/>
                        </a:lnTo>
                        <a:lnTo>
                          <a:pt x="316" y="1186"/>
                        </a:lnTo>
                        <a:lnTo>
                          <a:pt x="326" y="1138"/>
                        </a:lnTo>
                        <a:lnTo>
                          <a:pt x="336" y="1088"/>
                        </a:lnTo>
                        <a:lnTo>
                          <a:pt x="344" y="1038"/>
                        </a:lnTo>
                        <a:lnTo>
                          <a:pt x="350" y="986"/>
                        </a:lnTo>
                        <a:lnTo>
                          <a:pt x="356" y="936"/>
                        </a:lnTo>
                        <a:lnTo>
                          <a:pt x="360" y="886"/>
                        </a:lnTo>
                        <a:lnTo>
                          <a:pt x="362" y="834"/>
                        </a:lnTo>
                        <a:lnTo>
                          <a:pt x="362" y="782"/>
                        </a:lnTo>
                        <a:lnTo>
                          <a:pt x="362" y="782"/>
                        </a:lnTo>
                        <a:lnTo>
                          <a:pt x="362" y="730"/>
                        </a:lnTo>
                        <a:lnTo>
                          <a:pt x="360" y="678"/>
                        </a:lnTo>
                        <a:lnTo>
                          <a:pt x="356" y="628"/>
                        </a:lnTo>
                        <a:lnTo>
                          <a:pt x="350" y="578"/>
                        </a:lnTo>
                        <a:lnTo>
                          <a:pt x="344" y="526"/>
                        </a:lnTo>
                        <a:lnTo>
                          <a:pt x="336" y="476"/>
                        </a:lnTo>
                        <a:lnTo>
                          <a:pt x="326" y="426"/>
                        </a:lnTo>
                        <a:lnTo>
                          <a:pt x="316" y="378"/>
                        </a:lnTo>
                        <a:lnTo>
                          <a:pt x="304" y="328"/>
                        </a:lnTo>
                        <a:lnTo>
                          <a:pt x="290" y="280"/>
                        </a:lnTo>
                        <a:lnTo>
                          <a:pt x="274" y="232"/>
                        </a:lnTo>
                        <a:lnTo>
                          <a:pt x="258" y="184"/>
                        </a:lnTo>
                        <a:lnTo>
                          <a:pt x="240" y="138"/>
                        </a:lnTo>
                        <a:lnTo>
                          <a:pt x="220" y="92"/>
                        </a:lnTo>
                        <a:lnTo>
                          <a:pt x="200" y="46"/>
                        </a:lnTo>
                        <a:lnTo>
                          <a:pt x="178" y="0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74" name="Freeform 52"/>
                  <p:cNvSpPr>
                    <a:spLocks/>
                  </p:cNvSpPr>
                  <p:nvPr/>
                </p:nvSpPr>
                <p:spPr bwMode="auto">
                  <a:xfrm>
                    <a:off x="1184275" y="6600825"/>
                    <a:ext cx="2228850" cy="1428750"/>
                  </a:xfrm>
                  <a:custGeom>
                    <a:avLst/>
                    <a:gdLst/>
                    <a:ahLst/>
                    <a:cxnLst>
                      <a:cxn ang="0">
                        <a:pos x="1322" y="12"/>
                      </a:cxn>
                      <a:cxn ang="0">
                        <a:pos x="1290" y="2"/>
                      </a:cxn>
                      <a:cxn ang="0">
                        <a:pos x="1252" y="0"/>
                      </a:cxn>
                      <a:cxn ang="0">
                        <a:pos x="1226" y="38"/>
                      </a:cxn>
                      <a:cxn ang="0">
                        <a:pos x="1172" y="112"/>
                      </a:cxn>
                      <a:cxn ang="0">
                        <a:pos x="1114" y="182"/>
                      </a:cxn>
                      <a:cxn ang="0">
                        <a:pos x="1054" y="248"/>
                      </a:cxn>
                      <a:cxn ang="0">
                        <a:pos x="988" y="310"/>
                      </a:cxn>
                      <a:cxn ang="0">
                        <a:pos x="918" y="370"/>
                      </a:cxn>
                      <a:cxn ang="0">
                        <a:pos x="846" y="424"/>
                      </a:cxn>
                      <a:cxn ang="0">
                        <a:pos x="772" y="474"/>
                      </a:cxn>
                      <a:cxn ang="0">
                        <a:pos x="692" y="520"/>
                      </a:cxn>
                      <a:cxn ang="0">
                        <a:pos x="612" y="562"/>
                      </a:cxn>
                      <a:cxn ang="0">
                        <a:pos x="528" y="600"/>
                      </a:cxn>
                      <a:cxn ang="0">
                        <a:pos x="440" y="630"/>
                      </a:cxn>
                      <a:cxn ang="0">
                        <a:pos x="352" y="658"/>
                      </a:cxn>
                      <a:cxn ang="0">
                        <a:pos x="260" y="680"/>
                      </a:cxn>
                      <a:cxn ang="0">
                        <a:pos x="168" y="696"/>
                      </a:cxn>
                      <a:cxn ang="0">
                        <a:pos x="74" y="706"/>
                      </a:cxn>
                      <a:cxn ang="0">
                        <a:pos x="26" y="708"/>
                      </a:cxn>
                      <a:cxn ang="0">
                        <a:pos x="8" y="742"/>
                      </a:cxn>
                      <a:cxn ang="0">
                        <a:pos x="0" y="776"/>
                      </a:cxn>
                      <a:cxn ang="0">
                        <a:pos x="2" y="798"/>
                      </a:cxn>
                      <a:cxn ang="0">
                        <a:pos x="16" y="830"/>
                      </a:cxn>
                      <a:cxn ang="0">
                        <a:pos x="34" y="850"/>
                      </a:cxn>
                      <a:cxn ang="0">
                        <a:pos x="50" y="858"/>
                      </a:cxn>
                      <a:cxn ang="0">
                        <a:pos x="50" y="900"/>
                      </a:cxn>
                      <a:cxn ang="0">
                        <a:pos x="210" y="884"/>
                      </a:cxn>
                      <a:cxn ang="0">
                        <a:pos x="364" y="854"/>
                      </a:cxn>
                      <a:cxn ang="0">
                        <a:pos x="516" y="810"/>
                      </a:cxn>
                      <a:cxn ang="0">
                        <a:pos x="662" y="752"/>
                      </a:cxn>
                      <a:cxn ang="0">
                        <a:pos x="802" y="680"/>
                      </a:cxn>
                      <a:cxn ang="0">
                        <a:pos x="936" y="598"/>
                      </a:cxn>
                      <a:cxn ang="0">
                        <a:pos x="1062" y="502"/>
                      </a:cxn>
                      <a:cxn ang="0">
                        <a:pos x="1180" y="392"/>
                      </a:cxn>
                      <a:cxn ang="0">
                        <a:pos x="1242" y="328"/>
                      </a:cxn>
                      <a:cxn ang="0">
                        <a:pos x="1354" y="190"/>
                      </a:cxn>
                      <a:cxn ang="0">
                        <a:pos x="1368" y="98"/>
                      </a:cxn>
                      <a:cxn ang="0">
                        <a:pos x="1370" y="88"/>
                      </a:cxn>
                      <a:cxn ang="0">
                        <a:pos x="1366" y="68"/>
                      </a:cxn>
                      <a:cxn ang="0">
                        <a:pos x="1354" y="40"/>
                      </a:cxn>
                      <a:cxn ang="0">
                        <a:pos x="1322" y="12"/>
                      </a:cxn>
                    </a:cxnLst>
                    <a:rect l="0" t="0" r="r" b="b"/>
                    <a:pathLst>
                      <a:path w="1404" h="900">
                        <a:moveTo>
                          <a:pt x="1322" y="12"/>
                        </a:moveTo>
                        <a:lnTo>
                          <a:pt x="1322" y="12"/>
                        </a:lnTo>
                        <a:lnTo>
                          <a:pt x="1306" y="6"/>
                        </a:lnTo>
                        <a:lnTo>
                          <a:pt x="1290" y="2"/>
                        </a:lnTo>
                        <a:lnTo>
                          <a:pt x="1270" y="0"/>
                        </a:lnTo>
                        <a:lnTo>
                          <a:pt x="1252" y="0"/>
                        </a:lnTo>
                        <a:lnTo>
                          <a:pt x="1252" y="0"/>
                        </a:lnTo>
                        <a:lnTo>
                          <a:pt x="1226" y="38"/>
                        </a:lnTo>
                        <a:lnTo>
                          <a:pt x="1200" y="76"/>
                        </a:lnTo>
                        <a:lnTo>
                          <a:pt x="1172" y="112"/>
                        </a:lnTo>
                        <a:lnTo>
                          <a:pt x="1144" y="146"/>
                        </a:lnTo>
                        <a:lnTo>
                          <a:pt x="1114" y="182"/>
                        </a:lnTo>
                        <a:lnTo>
                          <a:pt x="1084" y="216"/>
                        </a:lnTo>
                        <a:lnTo>
                          <a:pt x="1054" y="248"/>
                        </a:lnTo>
                        <a:lnTo>
                          <a:pt x="1020" y="280"/>
                        </a:lnTo>
                        <a:lnTo>
                          <a:pt x="988" y="310"/>
                        </a:lnTo>
                        <a:lnTo>
                          <a:pt x="954" y="340"/>
                        </a:lnTo>
                        <a:lnTo>
                          <a:pt x="918" y="370"/>
                        </a:lnTo>
                        <a:lnTo>
                          <a:pt x="884" y="398"/>
                        </a:lnTo>
                        <a:lnTo>
                          <a:pt x="846" y="424"/>
                        </a:lnTo>
                        <a:lnTo>
                          <a:pt x="810" y="450"/>
                        </a:lnTo>
                        <a:lnTo>
                          <a:pt x="772" y="474"/>
                        </a:lnTo>
                        <a:lnTo>
                          <a:pt x="732" y="498"/>
                        </a:lnTo>
                        <a:lnTo>
                          <a:pt x="692" y="520"/>
                        </a:lnTo>
                        <a:lnTo>
                          <a:pt x="652" y="542"/>
                        </a:lnTo>
                        <a:lnTo>
                          <a:pt x="612" y="562"/>
                        </a:lnTo>
                        <a:lnTo>
                          <a:pt x="570" y="582"/>
                        </a:lnTo>
                        <a:lnTo>
                          <a:pt x="528" y="600"/>
                        </a:lnTo>
                        <a:lnTo>
                          <a:pt x="484" y="616"/>
                        </a:lnTo>
                        <a:lnTo>
                          <a:pt x="440" y="630"/>
                        </a:lnTo>
                        <a:lnTo>
                          <a:pt x="396" y="644"/>
                        </a:lnTo>
                        <a:lnTo>
                          <a:pt x="352" y="658"/>
                        </a:lnTo>
                        <a:lnTo>
                          <a:pt x="306" y="670"/>
                        </a:lnTo>
                        <a:lnTo>
                          <a:pt x="260" y="680"/>
                        </a:lnTo>
                        <a:lnTo>
                          <a:pt x="214" y="688"/>
                        </a:lnTo>
                        <a:lnTo>
                          <a:pt x="168" y="696"/>
                        </a:lnTo>
                        <a:lnTo>
                          <a:pt x="120" y="702"/>
                        </a:lnTo>
                        <a:lnTo>
                          <a:pt x="74" y="706"/>
                        </a:lnTo>
                        <a:lnTo>
                          <a:pt x="26" y="708"/>
                        </a:lnTo>
                        <a:lnTo>
                          <a:pt x="26" y="708"/>
                        </a:lnTo>
                        <a:lnTo>
                          <a:pt x="16" y="726"/>
                        </a:lnTo>
                        <a:lnTo>
                          <a:pt x="8" y="742"/>
                        </a:lnTo>
                        <a:lnTo>
                          <a:pt x="2" y="760"/>
                        </a:lnTo>
                        <a:lnTo>
                          <a:pt x="0" y="776"/>
                        </a:lnTo>
                        <a:lnTo>
                          <a:pt x="0" y="776"/>
                        </a:lnTo>
                        <a:lnTo>
                          <a:pt x="2" y="798"/>
                        </a:lnTo>
                        <a:lnTo>
                          <a:pt x="8" y="816"/>
                        </a:lnTo>
                        <a:lnTo>
                          <a:pt x="16" y="830"/>
                        </a:lnTo>
                        <a:lnTo>
                          <a:pt x="26" y="842"/>
                        </a:lnTo>
                        <a:lnTo>
                          <a:pt x="34" y="850"/>
                        </a:lnTo>
                        <a:lnTo>
                          <a:pt x="42" y="854"/>
                        </a:lnTo>
                        <a:lnTo>
                          <a:pt x="50" y="858"/>
                        </a:lnTo>
                        <a:lnTo>
                          <a:pt x="50" y="900"/>
                        </a:lnTo>
                        <a:lnTo>
                          <a:pt x="50" y="900"/>
                        </a:lnTo>
                        <a:lnTo>
                          <a:pt x="130" y="894"/>
                        </a:lnTo>
                        <a:lnTo>
                          <a:pt x="210" y="884"/>
                        </a:lnTo>
                        <a:lnTo>
                          <a:pt x="288" y="870"/>
                        </a:lnTo>
                        <a:lnTo>
                          <a:pt x="364" y="854"/>
                        </a:lnTo>
                        <a:lnTo>
                          <a:pt x="440" y="832"/>
                        </a:lnTo>
                        <a:lnTo>
                          <a:pt x="516" y="810"/>
                        </a:lnTo>
                        <a:lnTo>
                          <a:pt x="590" y="782"/>
                        </a:lnTo>
                        <a:lnTo>
                          <a:pt x="662" y="752"/>
                        </a:lnTo>
                        <a:lnTo>
                          <a:pt x="732" y="718"/>
                        </a:lnTo>
                        <a:lnTo>
                          <a:pt x="802" y="680"/>
                        </a:lnTo>
                        <a:lnTo>
                          <a:pt x="870" y="640"/>
                        </a:lnTo>
                        <a:lnTo>
                          <a:pt x="936" y="598"/>
                        </a:lnTo>
                        <a:lnTo>
                          <a:pt x="1000" y="550"/>
                        </a:lnTo>
                        <a:lnTo>
                          <a:pt x="1062" y="502"/>
                        </a:lnTo>
                        <a:lnTo>
                          <a:pt x="1122" y="448"/>
                        </a:lnTo>
                        <a:lnTo>
                          <a:pt x="1180" y="392"/>
                        </a:lnTo>
                        <a:lnTo>
                          <a:pt x="1180" y="392"/>
                        </a:lnTo>
                        <a:lnTo>
                          <a:pt x="1242" y="328"/>
                        </a:lnTo>
                        <a:lnTo>
                          <a:pt x="1300" y="260"/>
                        </a:lnTo>
                        <a:lnTo>
                          <a:pt x="1354" y="190"/>
                        </a:lnTo>
                        <a:lnTo>
                          <a:pt x="1404" y="118"/>
                        </a:lnTo>
                        <a:lnTo>
                          <a:pt x="1368" y="98"/>
                        </a:lnTo>
                        <a:lnTo>
                          <a:pt x="1368" y="98"/>
                        </a:lnTo>
                        <a:lnTo>
                          <a:pt x="1370" y="88"/>
                        </a:lnTo>
                        <a:lnTo>
                          <a:pt x="1368" y="80"/>
                        </a:lnTo>
                        <a:lnTo>
                          <a:pt x="1366" y="68"/>
                        </a:lnTo>
                        <a:lnTo>
                          <a:pt x="1362" y="54"/>
                        </a:lnTo>
                        <a:lnTo>
                          <a:pt x="1354" y="40"/>
                        </a:lnTo>
                        <a:lnTo>
                          <a:pt x="1340" y="26"/>
                        </a:lnTo>
                        <a:lnTo>
                          <a:pt x="1322" y="12"/>
                        </a:lnTo>
                        <a:lnTo>
                          <a:pt x="1322" y="1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75" name="Freeform 53"/>
                  <p:cNvSpPr>
                    <a:spLocks/>
                  </p:cNvSpPr>
                  <p:nvPr/>
                </p:nvSpPr>
                <p:spPr bwMode="auto">
                  <a:xfrm>
                    <a:off x="-1203325" y="6600825"/>
                    <a:ext cx="2228850" cy="1428750"/>
                  </a:xfrm>
                  <a:custGeom>
                    <a:avLst/>
                    <a:gdLst/>
                    <a:ahLst/>
                    <a:cxnLst>
                      <a:cxn ang="0">
                        <a:pos x="152" y="0"/>
                      </a:cxn>
                      <a:cxn ang="0">
                        <a:pos x="114" y="2"/>
                      </a:cxn>
                      <a:cxn ang="0">
                        <a:pos x="82" y="12"/>
                      </a:cxn>
                      <a:cxn ang="0">
                        <a:pos x="64" y="26"/>
                      </a:cxn>
                      <a:cxn ang="0">
                        <a:pos x="42" y="54"/>
                      </a:cxn>
                      <a:cxn ang="0">
                        <a:pos x="36" y="80"/>
                      </a:cxn>
                      <a:cxn ang="0">
                        <a:pos x="36" y="98"/>
                      </a:cxn>
                      <a:cxn ang="0">
                        <a:pos x="0" y="118"/>
                      </a:cxn>
                      <a:cxn ang="0">
                        <a:pos x="104" y="260"/>
                      </a:cxn>
                      <a:cxn ang="0">
                        <a:pos x="224" y="392"/>
                      </a:cxn>
                      <a:cxn ang="0">
                        <a:pos x="282" y="448"/>
                      </a:cxn>
                      <a:cxn ang="0">
                        <a:pos x="404" y="550"/>
                      </a:cxn>
                      <a:cxn ang="0">
                        <a:pos x="534" y="640"/>
                      </a:cxn>
                      <a:cxn ang="0">
                        <a:pos x="672" y="718"/>
                      </a:cxn>
                      <a:cxn ang="0">
                        <a:pos x="814" y="782"/>
                      </a:cxn>
                      <a:cxn ang="0">
                        <a:pos x="964" y="832"/>
                      </a:cxn>
                      <a:cxn ang="0">
                        <a:pos x="1116" y="870"/>
                      </a:cxn>
                      <a:cxn ang="0">
                        <a:pos x="1274" y="894"/>
                      </a:cxn>
                      <a:cxn ang="0">
                        <a:pos x="1354" y="858"/>
                      </a:cxn>
                      <a:cxn ang="0">
                        <a:pos x="1362" y="854"/>
                      </a:cxn>
                      <a:cxn ang="0">
                        <a:pos x="1378" y="842"/>
                      </a:cxn>
                      <a:cxn ang="0">
                        <a:pos x="1396" y="816"/>
                      </a:cxn>
                      <a:cxn ang="0">
                        <a:pos x="1404" y="776"/>
                      </a:cxn>
                      <a:cxn ang="0">
                        <a:pos x="1402" y="760"/>
                      </a:cxn>
                      <a:cxn ang="0">
                        <a:pos x="1388" y="726"/>
                      </a:cxn>
                      <a:cxn ang="0">
                        <a:pos x="1378" y="708"/>
                      </a:cxn>
                      <a:cxn ang="0">
                        <a:pos x="1284" y="702"/>
                      </a:cxn>
                      <a:cxn ang="0">
                        <a:pos x="1190" y="688"/>
                      </a:cxn>
                      <a:cxn ang="0">
                        <a:pos x="1098" y="670"/>
                      </a:cxn>
                      <a:cxn ang="0">
                        <a:pos x="1008" y="644"/>
                      </a:cxn>
                      <a:cxn ang="0">
                        <a:pos x="920" y="616"/>
                      </a:cxn>
                      <a:cxn ang="0">
                        <a:pos x="834" y="582"/>
                      </a:cxn>
                      <a:cxn ang="0">
                        <a:pos x="752" y="542"/>
                      </a:cxn>
                      <a:cxn ang="0">
                        <a:pos x="672" y="498"/>
                      </a:cxn>
                      <a:cxn ang="0">
                        <a:pos x="594" y="450"/>
                      </a:cxn>
                      <a:cxn ang="0">
                        <a:pos x="520" y="398"/>
                      </a:cxn>
                      <a:cxn ang="0">
                        <a:pos x="450" y="340"/>
                      </a:cxn>
                      <a:cxn ang="0">
                        <a:pos x="384" y="280"/>
                      </a:cxn>
                      <a:cxn ang="0">
                        <a:pos x="320" y="216"/>
                      </a:cxn>
                      <a:cxn ang="0">
                        <a:pos x="260" y="146"/>
                      </a:cxn>
                      <a:cxn ang="0">
                        <a:pos x="204" y="76"/>
                      </a:cxn>
                      <a:cxn ang="0">
                        <a:pos x="152" y="0"/>
                      </a:cxn>
                    </a:cxnLst>
                    <a:rect l="0" t="0" r="r" b="b"/>
                    <a:pathLst>
                      <a:path w="1404" h="900">
                        <a:moveTo>
                          <a:pt x="152" y="0"/>
                        </a:moveTo>
                        <a:lnTo>
                          <a:pt x="152" y="0"/>
                        </a:lnTo>
                        <a:lnTo>
                          <a:pt x="134" y="0"/>
                        </a:lnTo>
                        <a:lnTo>
                          <a:pt x="114" y="2"/>
                        </a:lnTo>
                        <a:lnTo>
                          <a:pt x="98" y="6"/>
                        </a:lnTo>
                        <a:lnTo>
                          <a:pt x="82" y="12"/>
                        </a:lnTo>
                        <a:lnTo>
                          <a:pt x="82" y="12"/>
                        </a:lnTo>
                        <a:lnTo>
                          <a:pt x="64" y="26"/>
                        </a:lnTo>
                        <a:lnTo>
                          <a:pt x="50" y="40"/>
                        </a:lnTo>
                        <a:lnTo>
                          <a:pt x="42" y="54"/>
                        </a:lnTo>
                        <a:lnTo>
                          <a:pt x="38" y="68"/>
                        </a:lnTo>
                        <a:lnTo>
                          <a:pt x="36" y="80"/>
                        </a:lnTo>
                        <a:lnTo>
                          <a:pt x="34" y="88"/>
                        </a:lnTo>
                        <a:lnTo>
                          <a:pt x="36" y="98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50" y="190"/>
                        </a:lnTo>
                        <a:lnTo>
                          <a:pt x="104" y="260"/>
                        </a:lnTo>
                        <a:lnTo>
                          <a:pt x="162" y="328"/>
                        </a:lnTo>
                        <a:lnTo>
                          <a:pt x="224" y="392"/>
                        </a:lnTo>
                        <a:lnTo>
                          <a:pt x="224" y="392"/>
                        </a:lnTo>
                        <a:lnTo>
                          <a:pt x="282" y="448"/>
                        </a:lnTo>
                        <a:lnTo>
                          <a:pt x="342" y="502"/>
                        </a:lnTo>
                        <a:lnTo>
                          <a:pt x="404" y="550"/>
                        </a:lnTo>
                        <a:lnTo>
                          <a:pt x="468" y="598"/>
                        </a:lnTo>
                        <a:lnTo>
                          <a:pt x="534" y="640"/>
                        </a:lnTo>
                        <a:lnTo>
                          <a:pt x="602" y="680"/>
                        </a:lnTo>
                        <a:lnTo>
                          <a:pt x="672" y="718"/>
                        </a:lnTo>
                        <a:lnTo>
                          <a:pt x="742" y="752"/>
                        </a:lnTo>
                        <a:lnTo>
                          <a:pt x="814" y="782"/>
                        </a:lnTo>
                        <a:lnTo>
                          <a:pt x="888" y="810"/>
                        </a:lnTo>
                        <a:lnTo>
                          <a:pt x="964" y="832"/>
                        </a:lnTo>
                        <a:lnTo>
                          <a:pt x="1040" y="854"/>
                        </a:lnTo>
                        <a:lnTo>
                          <a:pt x="1116" y="870"/>
                        </a:lnTo>
                        <a:lnTo>
                          <a:pt x="1194" y="884"/>
                        </a:lnTo>
                        <a:lnTo>
                          <a:pt x="1274" y="894"/>
                        </a:lnTo>
                        <a:lnTo>
                          <a:pt x="1354" y="900"/>
                        </a:lnTo>
                        <a:lnTo>
                          <a:pt x="1354" y="858"/>
                        </a:lnTo>
                        <a:lnTo>
                          <a:pt x="1354" y="858"/>
                        </a:lnTo>
                        <a:lnTo>
                          <a:pt x="1362" y="854"/>
                        </a:lnTo>
                        <a:lnTo>
                          <a:pt x="1370" y="850"/>
                        </a:lnTo>
                        <a:lnTo>
                          <a:pt x="1378" y="842"/>
                        </a:lnTo>
                        <a:lnTo>
                          <a:pt x="1388" y="830"/>
                        </a:lnTo>
                        <a:lnTo>
                          <a:pt x="1396" y="816"/>
                        </a:lnTo>
                        <a:lnTo>
                          <a:pt x="1402" y="798"/>
                        </a:lnTo>
                        <a:lnTo>
                          <a:pt x="1404" y="776"/>
                        </a:lnTo>
                        <a:lnTo>
                          <a:pt x="1404" y="776"/>
                        </a:lnTo>
                        <a:lnTo>
                          <a:pt x="1402" y="760"/>
                        </a:lnTo>
                        <a:lnTo>
                          <a:pt x="1396" y="742"/>
                        </a:lnTo>
                        <a:lnTo>
                          <a:pt x="1388" y="726"/>
                        </a:lnTo>
                        <a:lnTo>
                          <a:pt x="1378" y="708"/>
                        </a:lnTo>
                        <a:lnTo>
                          <a:pt x="1378" y="708"/>
                        </a:lnTo>
                        <a:lnTo>
                          <a:pt x="1330" y="706"/>
                        </a:lnTo>
                        <a:lnTo>
                          <a:pt x="1284" y="702"/>
                        </a:lnTo>
                        <a:lnTo>
                          <a:pt x="1236" y="696"/>
                        </a:lnTo>
                        <a:lnTo>
                          <a:pt x="1190" y="688"/>
                        </a:lnTo>
                        <a:lnTo>
                          <a:pt x="1144" y="680"/>
                        </a:lnTo>
                        <a:lnTo>
                          <a:pt x="1098" y="670"/>
                        </a:lnTo>
                        <a:lnTo>
                          <a:pt x="1052" y="658"/>
                        </a:lnTo>
                        <a:lnTo>
                          <a:pt x="1008" y="644"/>
                        </a:lnTo>
                        <a:lnTo>
                          <a:pt x="964" y="630"/>
                        </a:lnTo>
                        <a:lnTo>
                          <a:pt x="920" y="616"/>
                        </a:lnTo>
                        <a:lnTo>
                          <a:pt x="876" y="600"/>
                        </a:lnTo>
                        <a:lnTo>
                          <a:pt x="834" y="582"/>
                        </a:lnTo>
                        <a:lnTo>
                          <a:pt x="792" y="562"/>
                        </a:lnTo>
                        <a:lnTo>
                          <a:pt x="752" y="542"/>
                        </a:lnTo>
                        <a:lnTo>
                          <a:pt x="712" y="520"/>
                        </a:lnTo>
                        <a:lnTo>
                          <a:pt x="672" y="498"/>
                        </a:lnTo>
                        <a:lnTo>
                          <a:pt x="632" y="474"/>
                        </a:lnTo>
                        <a:lnTo>
                          <a:pt x="594" y="450"/>
                        </a:lnTo>
                        <a:lnTo>
                          <a:pt x="558" y="424"/>
                        </a:lnTo>
                        <a:lnTo>
                          <a:pt x="520" y="398"/>
                        </a:lnTo>
                        <a:lnTo>
                          <a:pt x="486" y="370"/>
                        </a:lnTo>
                        <a:lnTo>
                          <a:pt x="450" y="340"/>
                        </a:lnTo>
                        <a:lnTo>
                          <a:pt x="416" y="310"/>
                        </a:lnTo>
                        <a:lnTo>
                          <a:pt x="384" y="280"/>
                        </a:lnTo>
                        <a:lnTo>
                          <a:pt x="350" y="248"/>
                        </a:lnTo>
                        <a:lnTo>
                          <a:pt x="320" y="216"/>
                        </a:lnTo>
                        <a:lnTo>
                          <a:pt x="290" y="182"/>
                        </a:lnTo>
                        <a:lnTo>
                          <a:pt x="260" y="146"/>
                        </a:lnTo>
                        <a:lnTo>
                          <a:pt x="232" y="112"/>
                        </a:lnTo>
                        <a:lnTo>
                          <a:pt x="204" y="76"/>
                        </a:lnTo>
                        <a:lnTo>
                          <a:pt x="178" y="38"/>
                        </a:lnTo>
                        <a:lnTo>
                          <a:pt x="152" y="0"/>
                        </a:lnTo>
                        <a:lnTo>
                          <a:pt x="15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76" name="Freeform 54"/>
                  <p:cNvSpPr>
                    <a:spLocks/>
                  </p:cNvSpPr>
                  <p:nvPr/>
                </p:nvSpPr>
                <p:spPr bwMode="auto">
                  <a:xfrm>
                    <a:off x="-1657350" y="4029075"/>
                    <a:ext cx="574675" cy="2482850"/>
                  </a:xfrm>
                  <a:custGeom>
                    <a:avLst/>
                    <a:gdLst/>
                    <a:ahLst/>
                    <a:cxnLst>
                      <a:cxn ang="0">
                        <a:pos x="362" y="1490"/>
                      </a:cxn>
                      <a:cxn ang="0">
                        <a:pos x="324" y="1410"/>
                      </a:cxn>
                      <a:cxn ang="0">
                        <a:pos x="290" y="1326"/>
                      </a:cxn>
                      <a:cxn ang="0">
                        <a:pos x="260" y="1240"/>
                      </a:cxn>
                      <a:cxn ang="0">
                        <a:pos x="236" y="1152"/>
                      </a:cxn>
                      <a:cxn ang="0">
                        <a:pos x="216" y="1062"/>
                      </a:cxn>
                      <a:cxn ang="0">
                        <a:pos x="202" y="970"/>
                      </a:cxn>
                      <a:cxn ang="0">
                        <a:pos x="194" y="876"/>
                      </a:cxn>
                      <a:cxn ang="0">
                        <a:pos x="192" y="782"/>
                      </a:cxn>
                      <a:cxn ang="0">
                        <a:pos x="192" y="734"/>
                      </a:cxn>
                      <a:cxn ang="0">
                        <a:pos x="198" y="640"/>
                      </a:cxn>
                      <a:cxn ang="0">
                        <a:pos x="210" y="548"/>
                      </a:cxn>
                      <a:cxn ang="0">
                        <a:pos x="226" y="456"/>
                      </a:cxn>
                      <a:cxn ang="0">
                        <a:pos x="248" y="368"/>
                      </a:cxn>
                      <a:cxn ang="0">
                        <a:pos x="274" y="280"/>
                      </a:cxn>
                      <a:cxn ang="0">
                        <a:pos x="306" y="196"/>
                      </a:cxn>
                      <a:cxn ang="0">
                        <a:pos x="342" y="114"/>
                      </a:cxn>
                      <a:cxn ang="0">
                        <a:pos x="362" y="74"/>
                      </a:cxn>
                      <a:cxn ang="0">
                        <a:pos x="342" y="42"/>
                      </a:cxn>
                      <a:cxn ang="0">
                        <a:pos x="318" y="18"/>
                      </a:cxn>
                      <a:cxn ang="0">
                        <a:pos x="296" y="10"/>
                      </a:cxn>
                      <a:cxn ang="0">
                        <a:pos x="262" y="6"/>
                      </a:cxn>
                      <a:cxn ang="0">
                        <a:pos x="236" y="12"/>
                      </a:cxn>
                      <a:cxn ang="0">
                        <a:pos x="220" y="22"/>
                      </a:cxn>
                      <a:cxn ang="0">
                        <a:pos x="184" y="0"/>
                      </a:cxn>
                      <a:cxn ang="0">
                        <a:pos x="142" y="92"/>
                      </a:cxn>
                      <a:cxn ang="0">
                        <a:pos x="104" y="184"/>
                      </a:cxn>
                      <a:cxn ang="0">
                        <a:pos x="72" y="280"/>
                      </a:cxn>
                      <a:cxn ang="0">
                        <a:pos x="46" y="378"/>
                      </a:cxn>
                      <a:cxn ang="0">
                        <a:pos x="26" y="476"/>
                      </a:cxn>
                      <a:cxn ang="0">
                        <a:pos x="12" y="578"/>
                      </a:cxn>
                      <a:cxn ang="0">
                        <a:pos x="2" y="678"/>
                      </a:cxn>
                      <a:cxn ang="0">
                        <a:pos x="0" y="782"/>
                      </a:cxn>
                      <a:cxn ang="0">
                        <a:pos x="0" y="834"/>
                      </a:cxn>
                      <a:cxn ang="0">
                        <a:pos x="6" y="936"/>
                      </a:cxn>
                      <a:cxn ang="0">
                        <a:pos x="18" y="1038"/>
                      </a:cxn>
                      <a:cxn ang="0">
                        <a:pos x="36" y="1138"/>
                      </a:cxn>
                      <a:cxn ang="0">
                        <a:pos x="58" y="1236"/>
                      </a:cxn>
                      <a:cxn ang="0">
                        <a:pos x="88" y="1332"/>
                      </a:cxn>
                      <a:cxn ang="0">
                        <a:pos x="122" y="1426"/>
                      </a:cxn>
                      <a:cxn ang="0">
                        <a:pos x="162" y="1518"/>
                      </a:cxn>
                      <a:cxn ang="0">
                        <a:pos x="220" y="1542"/>
                      </a:cxn>
                      <a:cxn ang="0">
                        <a:pos x="228" y="1548"/>
                      </a:cxn>
                      <a:cxn ang="0">
                        <a:pos x="248" y="1556"/>
                      </a:cxn>
                      <a:cxn ang="0">
                        <a:pos x="278" y="1558"/>
                      </a:cxn>
                      <a:cxn ang="0">
                        <a:pos x="318" y="1546"/>
                      </a:cxn>
                      <a:cxn ang="0">
                        <a:pos x="330" y="1536"/>
                      </a:cxn>
                      <a:cxn ang="0">
                        <a:pos x="354" y="1506"/>
                      </a:cxn>
                      <a:cxn ang="0">
                        <a:pos x="362" y="1490"/>
                      </a:cxn>
                    </a:cxnLst>
                    <a:rect l="0" t="0" r="r" b="b"/>
                    <a:pathLst>
                      <a:path w="362" h="1564">
                        <a:moveTo>
                          <a:pt x="362" y="1490"/>
                        </a:moveTo>
                        <a:lnTo>
                          <a:pt x="362" y="1490"/>
                        </a:lnTo>
                        <a:lnTo>
                          <a:pt x="342" y="1450"/>
                        </a:lnTo>
                        <a:lnTo>
                          <a:pt x="324" y="1410"/>
                        </a:lnTo>
                        <a:lnTo>
                          <a:pt x="306" y="1368"/>
                        </a:lnTo>
                        <a:lnTo>
                          <a:pt x="290" y="1326"/>
                        </a:lnTo>
                        <a:lnTo>
                          <a:pt x="274" y="1284"/>
                        </a:lnTo>
                        <a:lnTo>
                          <a:pt x="260" y="1240"/>
                        </a:lnTo>
                        <a:lnTo>
                          <a:pt x="248" y="1196"/>
                        </a:lnTo>
                        <a:lnTo>
                          <a:pt x="236" y="1152"/>
                        </a:lnTo>
                        <a:lnTo>
                          <a:pt x="226" y="1108"/>
                        </a:lnTo>
                        <a:lnTo>
                          <a:pt x="216" y="1062"/>
                        </a:lnTo>
                        <a:lnTo>
                          <a:pt x="210" y="1016"/>
                        </a:lnTo>
                        <a:lnTo>
                          <a:pt x="202" y="970"/>
                        </a:lnTo>
                        <a:lnTo>
                          <a:pt x="198" y="924"/>
                        </a:lnTo>
                        <a:lnTo>
                          <a:pt x="194" y="876"/>
                        </a:lnTo>
                        <a:lnTo>
                          <a:pt x="192" y="830"/>
                        </a:lnTo>
                        <a:lnTo>
                          <a:pt x="192" y="782"/>
                        </a:lnTo>
                        <a:lnTo>
                          <a:pt x="192" y="782"/>
                        </a:lnTo>
                        <a:lnTo>
                          <a:pt x="192" y="734"/>
                        </a:lnTo>
                        <a:lnTo>
                          <a:pt x="194" y="688"/>
                        </a:lnTo>
                        <a:lnTo>
                          <a:pt x="198" y="640"/>
                        </a:lnTo>
                        <a:lnTo>
                          <a:pt x="202" y="594"/>
                        </a:lnTo>
                        <a:lnTo>
                          <a:pt x="210" y="548"/>
                        </a:lnTo>
                        <a:lnTo>
                          <a:pt x="216" y="502"/>
                        </a:lnTo>
                        <a:lnTo>
                          <a:pt x="226" y="456"/>
                        </a:lnTo>
                        <a:lnTo>
                          <a:pt x="236" y="412"/>
                        </a:lnTo>
                        <a:lnTo>
                          <a:pt x="248" y="368"/>
                        </a:lnTo>
                        <a:lnTo>
                          <a:pt x="260" y="324"/>
                        </a:lnTo>
                        <a:lnTo>
                          <a:pt x="274" y="280"/>
                        </a:lnTo>
                        <a:lnTo>
                          <a:pt x="290" y="238"/>
                        </a:lnTo>
                        <a:lnTo>
                          <a:pt x="306" y="196"/>
                        </a:lnTo>
                        <a:lnTo>
                          <a:pt x="324" y="154"/>
                        </a:lnTo>
                        <a:lnTo>
                          <a:pt x="342" y="114"/>
                        </a:lnTo>
                        <a:lnTo>
                          <a:pt x="362" y="74"/>
                        </a:lnTo>
                        <a:lnTo>
                          <a:pt x="362" y="74"/>
                        </a:lnTo>
                        <a:lnTo>
                          <a:pt x="354" y="58"/>
                        </a:lnTo>
                        <a:lnTo>
                          <a:pt x="342" y="42"/>
                        </a:lnTo>
                        <a:lnTo>
                          <a:pt x="330" y="28"/>
                        </a:lnTo>
                        <a:lnTo>
                          <a:pt x="318" y="18"/>
                        </a:lnTo>
                        <a:lnTo>
                          <a:pt x="318" y="18"/>
                        </a:lnTo>
                        <a:lnTo>
                          <a:pt x="296" y="10"/>
                        </a:lnTo>
                        <a:lnTo>
                          <a:pt x="278" y="6"/>
                        </a:lnTo>
                        <a:lnTo>
                          <a:pt x="262" y="6"/>
                        </a:lnTo>
                        <a:lnTo>
                          <a:pt x="248" y="8"/>
                        </a:lnTo>
                        <a:lnTo>
                          <a:pt x="236" y="12"/>
                        </a:lnTo>
                        <a:lnTo>
                          <a:pt x="228" y="16"/>
                        </a:lnTo>
                        <a:lnTo>
                          <a:pt x="220" y="22"/>
                        </a:lnTo>
                        <a:lnTo>
                          <a:pt x="184" y="0"/>
                        </a:lnTo>
                        <a:lnTo>
                          <a:pt x="184" y="0"/>
                        </a:lnTo>
                        <a:lnTo>
                          <a:pt x="162" y="46"/>
                        </a:lnTo>
                        <a:lnTo>
                          <a:pt x="142" y="92"/>
                        </a:lnTo>
                        <a:lnTo>
                          <a:pt x="122" y="138"/>
                        </a:lnTo>
                        <a:lnTo>
                          <a:pt x="104" y="184"/>
                        </a:lnTo>
                        <a:lnTo>
                          <a:pt x="88" y="232"/>
                        </a:lnTo>
                        <a:lnTo>
                          <a:pt x="72" y="280"/>
                        </a:lnTo>
                        <a:lnTo>
                          <a:pt x="58" y="328"/>
                        </a:lnTo>
                        <a:lnTo>
                          <a:pt x="46" y="378"/>
                        </a:lnTo>
                        <a:lnTo>
                          <a:pt x="36" y="426"/>
                        </a:lnTo>
                        <a:lnTo>
                          <a:pt x="26" y="476"/>
                        </a:lnTo>
                        <a:lnTo>
                          <a:pt x="18" y="526"/>
                        </a:lnTo>
                        <a:lnTo>
                          <a:pt x="12" y="578"/>
                        </a:lnTo>
                        <a:lnTo>
                          <a:pt x="6" y="628"/>
                        </a:lnTo>
                        <a:lnTo>
                          <a:pt x="2" y="678"/>
                        </a:lnTo>
                        <a:lnTo>
                          <a:pt x="0" y="730"/>
                        </a:lnTo>
                        <a:lnTo>
                          <a:pt x="0" y="782"/>
                        </a:lnTo>
                        <a:lnTo>
                          <a:pt x="0" y="782"/>
                        </a:lnTo>
                        <a:lnTo>
                          <a:pt x="0" y="834"/>
                        </a:lnTo>
                        <a:lnTo>
                          <a:pt x="2" y="886"/>
                        </a:lnTo>
                        <a:lnTo>
                          <a:pt x="6" y="936"/>
                        </a:lnTo>
                        <a:lnTo>
                          <a:pt x="12" y="986"/>
                        </a:lnTo>
                        <a:lnTo>
                          <a:pt x="18" y="1038"/>
                        </a:lnTo>
                        <a:lnTo>
                          <a:pt x="26" y="1088"/>
                        </a:lnTo>
                        <a:lnTo>
                          <a:pt x="36" y="1138"/>
                        </a:lnTo>
                        <a:lnTo>
                          <a:pt x="46" y="1186"/>
                        </a:lnTo>
                        <a:lnTo>
                          <a:pt x="58" y="1236"/>
                        </a:lnTo>
                        <a:lnTo>
                          <a:pt x="72" y="1284"/>
                        </a:lnTo>
                        <a:lnTo>
                          <a:pt x="88" y="1332"/>
                        </a:lnTo>
                        <a:lnTo>
                          <a:pt x="104" y="1380"/>
                        </a:lnTo>
                        <a:lnTo>
                          <a:pt x="122" y="1426"/>
                        </a:lnTo>
                        <a:lnTo>
                          <a:pt x="142" y="1472"/>
                        </a:lnTo>
                        <a:lnTo>
                          <a:pt x="162" y="1518"/>
                        </a:lnTo>
                        <a:lnTo>
                          <a:pt x="184" y="1564"/>
                        </a:lnTo>
                        <a:lnTo>
                          <a:pt x="220" y="1542"/>
                        </a:lnTo>
                        <a:lnTo>
                          <a:pt x="220" y="1542"/>
                        </a:lnTo>
                        <a:lnTo>
                          <a:pt x="228" y="1548"/>
                        </a:lnTo>
                        <a:lnTo>
                          <a:pt x="236" y="1552"/>
                        </a:lnTo>
                        <a:lnTo>
                          <a:pt x="248" y="1556"/>
                        </a:lnTo>
                        <a:lnTo>
                          <a:pt x="262" y="1558"/>
                        </a:lnTo>
                        <a:lnTo>
                          <a:pt x="278" y="1558"/>
                        </a:lnTo>
                        <a:lnTo>
                          <a:pt x="296" y="1554"/>
                        </a:lnTo>
                        <a:lnTo>
                          <a:pt x="318" y="1546"/>
                        </a:lnTo>
                        <a:lnTo>
                          <a:pt x="318" y="1546"/>
                        </a:lnTo>
                        <a:lnTo>
                          <a:pt x="330" y="1536"/>
                        </a:lnTo>
                        <a:lnTo>
                          <a:pt x="342" y="1522"/>
                        </a:lnTo>
                        <a:lnTo>
                          <a:pt x="354" y="1506"/>
                        </a:lnTo>
                        <a:lnTo>
                          <a:pt x="362" y="1490"/>
                        </a:lnTo>
                        <a:lnTo>
                          <a:pt x="362" y="149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</p:grpSp>
            <p:grpSp>
              <p:nvGrpSpPr>
                <p:cNvPr id="167" name="组合 183"/>
                <p:cNvGrpSpPr/>
                <p:nvPr/>
              </p:nvGrpSpPr>
              <p:grpSpPr>
                <a:xfrm>
                  <a:off x="3508410" y="3579963"/>
                  <a:ext cx="644491" cy="671579"/>
                  <a:chOff x="238125" y="3217863"/>
                  <a:chExt cx="4003675" cy="4171950"/>
                </a:xfrm>
                <a:grpFill/>
              </p:grpSpPr>
              <p:sp>
                <p:nvSpPr>
                  <p:cNvPr id="168" name="Freeform 59"/>
                  <p:cNvSpPr>
                    <a:spLocks/>
                  </p:cNvSpPr>
                  <p:nvPr/>
                </p:nvSpPr>
                <p:spPr bwMode="auto">
                  <a:xfrm>
                    <a:off x="3740150" y="4049713"/>
                    <a:ext cx="501650" cy="2466975"/>
                  </a:xfrm>
                  <a:custGeom>
                    <a:avLst/>
                    <a:gdLst/>
                    <a:ahLst/>
                    <a:cxnLst>
                      <a:cxn ang="0">
                        <a:pos x="0" y="38"/>
                      </a:cxn>
                      <a:cxn ang="0">
                        <a:pos x="30" y="78"/>
                      </a:cxn>
                      <a:cxn ang="0">
                        <a:pos x="86" y="164"/>
                      </a:cxn>
                      <a:cxn ang="0">
                        <a:pos x="132" y="254"/>
                      </a:cxn>
                      <a:cxn ang="0">
                        <a:pos x="172" y="346"/>
                      </a:cxn>
                      <a:cxn ang="0">
                        <a:pos x="204" y="440"/>
                      </a:cxn>
                      <a:cxn ang="0">
                        <a:pos x="228" y="538"/>
                      </a:cxn>
                      <a:cxn ang="0">
                        <a:pos x="244" y="638"/>
                      </a:cxn>
                      <a:cxn ang="0">
                        <a:pos x="252" y="738"/>
                      </a:cxn>
                      <a:cxn ang="0">
                        <a:pos x="252" y="790"/>
                      </a:cxn>
                      <a:cxn ang="0">
                        <a:pos x="250" y="888"/>
                      </a:cxn>
                      <a:cxn ang="0">
                        <a:pos x="238" y="984"/>
                      </a:cxn>
                      <a:cxn ang="0">
                        <a:pos x="220" y="1080"/>
                      </a:cxn>
                      <a:cxn ang="0">
                        <a:pos x="194" y="1172"/>
                      </a:cxn>
                      <a:cxn ang="0">
                        <a:pos x="160" y="1264"/>
                      </a:cxn>
                      <a:cxn ang="0">
                        <a:pos x="120" y="1350"/>
                      </a:cxn>
                      <a:cxn ang="0">
                        <a:pos x="74" y="1436"/>
                      </a:cxn>
                      <a:cxn ang="0">
                        <a:pos x="20" y="1518"/>
                      </a:cxn>
                      <a:cxn ang="0">
                        <a:pos x="72" y="1554"/>
                      </a:cxn>
                      <a:cxn ang="0">
                        <a:pos x="128" y="1470"/>
                      </a:cxn>
                      <a:cxn ang="0">
                        <a:pos x="178" y="1380"/>
                      </a:cxn>
                      <a:cxn ang="0">
                        <a:pos x="220" y="1288"/>
                      </a:cxn>
                      <a:cxn ang="0">
                        <a:pos x="254" y="1192"/>
                      </a:cxn>
                      <a:cxn ang="0">
                        <a:pos x="282" y="1094"/>
                      </a:cxn>
                      <a:cxn ang="0">
                        <a:pos x="302" y="994"/>
                      </a:cxn>
                      <a:cxn ang="0">
                        <a:pos x="312" y="894"/>
                      </a:cxn>
                      <a:cxn ang="0">
                        <a:pos x="316" y="790"/>
                      </a:cxn>
                      <a:cxn ang="0">
                        <a:pos x="316" y="736"/>
                      </a:cxn>
                      <a:cxn ang="0">
                        <a:pos x="308" y="630"/>
                      </a:cxn>
                      <a:cxn ang="0">
                        <a:pos x="290" y="526"/>
                      </a:cxn>
                      <a:cxn ang="0">
                        <a:pos x="266" y="422"/>
                      </a:cxn>
                      <a:cxn ang="0">
                        <a:pos x="232" y="322"/>
                      </a:cxn>
                      <a:cxn ang="0">
                        <a:pos x="190" y="226"/>
                      </a:cxn>
                      <a:cxn ang="0">
                        <a:pos x="140" y="132"/>
                      </a:cxn>
                      <a:cxn ang="0">
                        <a:pos x="84" y="42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316" h="1554">
                        <a:moveTo>
                          <a:pt x="52" y="0"/>
                        </a:move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30" y="78"/>
                        </a:lnTo>
                        <a:lnTo>
                          <a:pt x="60" y="122"/>
                        </a:lnTo>
                        <a:lnTo>
                          <a:pt x="86" y="164"/>
                        </a:lnTo>
                        <a:lnTo>
                          <a:pt x="110" y="208"/>
                        </a:lnTo>
                        <a:lnTo>
                          <a:pt x="132" y="254"/>
                        </a:lnTo>
                        <a:lnTo>
                          <a:pt x="154" y="300"/>
                        </a:lnTo>
                        <a:lnTo>
                          <a:pt x="172" y="346"/>
                        </a:lnTo>
                        <a:lnTo>
                          <a:pt x="188" y="392"/>
                        </a:lnTo>
                        <a:lnTo>
                          <a:pt x="204" y="440"/>
                        </a:lnTo>
                        <a:lnTo>
                          <a:pt x="216" y="488"/>
                        </a:lnTo>
                        <a:lnTo>
                          <a:pt x="228" y="538"/>
                        </a:lnTo>
                        <a:lnTo>
                          <a:pt x="236" y="588"/>
                        </a:lnTo>
                        <a:lnTo>
                          <a:pt x="244" y="638"/>
                        </a:lnTo>
                        <a:lnTo>
                          <a:pt x="248" y="688"/>
                        </a:lnTo>
                        <a:lnTo>
                          <a:pt x="252" y="738"/>
                        </a:lnTo>
                        <a:lnTo>
                          <a:pt x="252" y="790"/>
                        </a:lnTo>
                        <a:lnTo>
                          <a:pt x="252" y="790"/>
                        </a:lnTo>
                        <a:lnTo>
                          <a:pt x="252" y="840"/>
                        </a:lnTo>
                        <a:lnTo>
                          <a:pt x="250" y="888"/>
                        </a:lnTo>
                        <a:lnTo>
                          <a:pt x="244" y="936"/>
                        </a:lnTo>
                        <a:lnTo>
                          <a:pt x="238" y="984"/>
                        </a:lnTo>
                        <a:lnTo>
                          <a:pt x="230" y="1032"/>
                        </a:lnTo>
                        <a:lnTo>
                          <a:pt x="220" y="1080"/>
                        </a:lnTo>
                        <a:lnTo>
                          <a:pt x="208" y="1126"/>
                        </a:lnTo>
                        <a:lnTo>
                          <a:pt x="194" y="1172"/>
                        </a:lnTo>
                        <a:lnTo>
                          <a:pt x="178" y="1218"/>
                        </a:lnTo>
                        <a:lnTo>
                          <a:pt x="160" y="1264"/>
                        </a:lnTo>
                        <a:lnTo>
                          <a:pt x="142" y="1308"/>
                        </a:lnTo>
                        <a:lnTo>
                          <a:pt x="120" y="1350"/>
                        </a:lnTo>
                        <a:lnTo>
                          <a:pt x="98" y="1394"/>
                        </a:lnTo>
                        <a:lnTo>
                          <a:pt x="74" y="1436"/>
                        </a:lnTo>
                        <a:lnTo>
                          <a:pt x="48" y="1478"/>
                        </a:lnTo>
                        <a:lnTo>
                          <a:pt x="20" y="1518"/>
                        </a:lnTo>
                        <a:lnTo>
                          <a:pt x="72" y="1554"/>
                        </a:lnTo>
                        <a:lnTo>
                          <a:pt x="72" y="1554"/>
                        </a:lnTo>
                        <a:lnTo>
                          <a:pt x="100" y="1512"/>
                        </a:lnTo>
                        <a:lnTo>
                          <a:pt x="128" y="1470"/>
                        </a:lnTo>
                        <a:lnTo>
                          <a:pt x="154" y="1424"/>
                        </a:lnTo>
                        <a:lnTo>
                          <a:pt x="178" y="1380"/>
                        </a:lnTo>
                        <a:lnTo>
                          <a:pt x="200" y="1334"/>
                        </a:lnTo>
                        <a:lnTo>
                          <a:pt x="220" y="1288"/>
                        </a:lnTo>
                        <a:lnTo>
                          <a:pt x="238" y="1240"/>
                        </a:lnTo>
                        <a:lnTo>
                          <a:pt x="254" y="1192"/>
                        </a:lnTo>
                        <a:lnTo>
                          <a:pt x="268" y="1144"/>
                        </a:lnTo>
                        <a:lnTo>
                          <a:pt x="282" y="1094"/>
                        </a:lnTo>
                        <a:lnTo>
                          <a:pt x="292" y="1044"/>
                        </a:lnTo>
                        <a:lnTo>
                          <a:pt x="302" y="994"/>
                        </a:lnTo>
                        <a:lnTo>
                          <a:pt x="308" y="944"/>
                        </a:lnTo>
                        <a:lnTo>
                          <a:pt x="312" y="894"/>
                        </a:lnTo>
                        <a:lnTo>
                          <a:pt x="316" y="842"/>
                        </a:lnTo>
                        <a:lnTo>
                          <a:pt x="316" y="790"/>
                        </a:lnTo>
                        <a:lnTo>
                          <a:pt x="316" y="790"/>
                        </a:lnTo>
                        <a:lnTo>
                          <a:pt x="316" y="736"/>
                        </a:lnTo>
                        <a:lnTo>
                          <a:pt x="312" y="682"/>
                        </a:lnTo>
                        <a:lnTo>
                          <a:pt x="308" y="630"/>
                        </a:lnTo>
                        <a:lnTo>
                          <a:pt x="300" y="578"/>
                        </a:lnTo>
                        <a:lnTo>
                          <a:pt x="290" y="526"/>
                        </a:lnTo>
                        <a:lnTo>
                          <a:pt x="278" y="474"/>
                        </a:lnTo>
                        <a:lnTo>
                          <a:pt x="266" y="422"/>
                        </a:lnTo>
                        <a:lnTo>
                          <a:pt x="250" y="372"/>
                        </a:lnTo>
                        <a:lnTo>
                          <a:pt x="232" y="322"/>
                        </a:lnTo>
                        <a:lnTo>
                          <a:pt x="212" y="274"/>
                        </a:lnTo>
                        <a:lnTo>
                          <a:pt x="190" y="226"/>
                        </a:lnTo>
                        <a:lnTo>
                          <a:pt x="166" y="178"/>
                        </a:lnTo>
                        <a:lnTo>
                          <a:pt x="140" y="132"/>
                        </a:lnTo>
                        <a:lnTo>
                          <a:pt x="114" y="88"/>
                        </a:lnTo>
                        <a:lnTo>
                          <a:pt x="84" y="42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69" name="Freeform 60"/>
                  <p:cNvSpPr>
                    <a:spLocks/>
                  </p:cNvSpPr>
                  <p:nvPr/>
                </p:nvSpPr>
                <p:spPr bwMode="auto">
                  <a:xfrm>
                    <a:off x="238125" y="3217863"/>
                    <a:ext cx="2124075" cy="1311275"/>
                  </a:xfrm>
                  <a:custGeom>
                    <a:avLst/>
                    <a:gdLst/>
                    <a:ahLst/>
                    <a:cxnLst>
                      <a:cxn ang="0">
                        <a:pos x="586" y="232"/>
                      </a:cxn>
                      <a:cxn ang="0">
                        <a:pos x="672" y="186"/>
                      </a:cxn>
                      <a:cxn ang="0">
                        <a:pos x="762" y="148"/>
                      </a:cxn>
                      <a:cxn ang="0">
                        <a:pos x="854" y="116"/>
                      </a:cxn>
                      <a:cxn ang="0">
                        <a:pos x="946" y="92"/>
                      </a:cxn>
                      <a:cxn ang="0">
                        <a:pos x="1042" y="76"/>
                      </a:cxn>
                      <a:cxn ang="0">
                        <a:pos x="1138" y="66"/>
                      </a:cxn>
                      <a:cxn ang="0">
                        <a:pos x="1234" y="66"/>
                      </a:cxn>
                      <a:cxn ang="0">
                        <a:pos x="1332" y="70"/>
                      </a:cxn>
                      <a:cxn ang="0">
                        <a:pos x="1338" y="8"/>
                      </a:cxn>
                      <a:cxn ang="0">
                        <a:pos x="1236" y="2"/>
                      </a:cxn>
                      <a:cxn ang="0">
                        <a:pos x="1134" y="2"/>
                      </a:cxn>
                      <a:cxn ang="0">
                        <a:pos x="1032" y="12"/>
                      </a:cxn>
                      <a:cxn ang="0">
                        <a:pos x="934" y="30"/>
                      </a:cxn>
                      <a:cxn ang="0">
                        <a:pos x="834" y="56"/>
                      </a:cxn>
                      <a:cxn ang="0">
                        <a:pos x="738" y="88"/>
                      </a:cxn>
                      <a:cxn ang="0">
                        <a:pos x="644" y="128"/>
                      </a:cxn>
                      <a:cxn ang="0">
                        <a:pos x="554" y="176"/>
                      </a:cxn>
                      <a:cxn ang="0">
                        <a:pos x="508" y="204"/>
                      </a:cxn>
                      <a:cxn ang="0">
                        <a:pos x="420" y="266"/>
                      </a:cxn>
                      <a:cxn ang="0">
                        <a:pos x="338" y="332"/>
                      </a:cxn>
                      <a:cxn ang="0">
                        <a:pos x="262" y="406"/>
                      </a:cxn>
                      <a:cxn ang="0">
                        <a:pos x="192" y="484"/>
                      </a:cxn>
                      <a:cxn ang="0">
                        <a:pos x="128" y="568"/>
                      </a:cxn>
                      <a:cxn ang="0">
                        <a:pos x="72" y="658"/>
                      </a:cxn>
                      <a:cxn ang="0">
                        <a:pos x="22" y="752"/>
                      </a:cxn>
                      <a:cxn ang="0">
                        <a:pos x="60" y="826"/>
                      </a:cxn>
                      <a:cxn ang="0">
                        <a:pos x="80" y="780"/>
                      </a:cxn>
                      <a:cxn ang="0">
                        <a:pos x="128" y="690"/>
                      </a:cxn>
                      <a:cxn ang="0">
                        <a:pos x="182" y="604"/>
                      </a:cxn>
                      <a:cxn ang="0">
                        <a:pos x="242" y="524"/>
                      </a:cxn>
                      <a:cxn ang="0">
                        <a:pos x="308" y="450"/>
                      </a:cxn>
                      <a:cxn ang="0">
                        <a:pos x="380" y="380"/>
                      </a:cxn>
                      <a:cxn ang="0">
                        <a:pos x="458" y="316"/>
                      </a:cxn>
                      <a:cxn ang="0">
                        <a:pos x="542" y="258"/>
                      </a:cxn>
                      <a:cxn ang="0">
                        <a:pos x="586" y="232"/>
                      </a:cxn>
                    </a:cxnLst>
                    <a:rect l="0" t="0" r="r" b="b"/>
                    <a:pathLst>
                      <a:path w="1338" h="826">
                        <a:moveTo>
                          <a:pt x="586" y="232"/>
                        </a:moveTo>
                        <a:lnTo>
                          <a:pt x="586" y="232"/>
                        </a:lnTo>
                        <a:lnTo>
                          <a:pt x="628" y="208"/>
                        </a:lnTo>
                        <a:lnTo>
                          <a:pt x="672" y="186"/>
                        </a:lnTo>
                        <a:lnTo>
                          <a:pt x="716" y="166"/>
                        </a:lnTo>
                        <a:lnTo>
                          <a:pt x="762" y="148"/>
                        </a:lnTo>
                        <a:lnTo>
                          <a:pt x="808" y="132"/>
                        </a:lnTo>
                        <a:lnTo>
                          <a:pt x="854" y="116"/>
                        </a:lnTo>
                        <a:lnTo>
                          <a:pt x="900" y="104"/>
                        </a:lnTo>
                        <a:lnTo>
                          <a:pt x="946" y="92"/>
                        </a:lnTo>
                        <a:lnTo>
                          <a:pt x="994" y="84"/>
                        </a:lnTo>
                        <a:lnTo>
                          <a:pt x="1042" y="76"/>
                        </a:lnTo>
                        <a:lnTo>
                          <a:pt x="1090" y="70"/>
                        </a:lnTo>
                        <a:lnTo>
                          <a:pt x="1138" y="66"/>
                        </a:lnTo>
                        <a:lnTo>
                          <a:pt x="1186" y="64"/>
                        </a:lnTo>
                        <a:lnTo>
                          <a:pt x="1234" y="66"/>
                        </a:lnTo>
                        <a:lnTo>
                          <a:pt x="1284" y="68"/>
                        </a:lnTo>
                        <a:lnTo>
                          <a:pt x="1332" y="70"/>
                        </a:lnTo>
                        <a:lnTo>
                          <a:pt x="1338" y="8"/>
                        </a:lnTo>
                        <a:lnTo>
                          <a:pt x="1338" y="8"/>
                        </a:lnTo>
                        <a:lnTo>
                          <a:pt x="1288" y="4"/>
                        </a:lnTo>
                        <a:lnTo>
                          <a:pt x="1236" y="2"/>
                        </a:lnTo>
                        <a:lnTo>
                          <a:pt x="1184" y="0"/>
                        </a:lnTo>
                        <a:lnTo>
                          <a:pt x="1134" y="2"/>
                        </a:lnTo>
                        <a:lnTo>
                          <a:pt x="1084" y="6"/>
                        </a:lnTo>
                        <a:lnTo>
                          <a:pt x="1032" y="12"/>
                        </a:lnTo>
                        <a:lnTo>
                          <a:pt x="982" y="20"/>
                        </a:lnTo>
                        <a:lnTo>
                          <a:pt x="934" y="30"/>
                        </a:lnTo>
                        <a:lnTo>
                          <a:pt x="884" y="42"/>
                        </a:lnTo>
                        <a:lnTo>
                          <a:pt x="834" y="56"/>
                        </a:lnTo>
                        <a:lnTo>
                          <a:pt x="786" y="70"/>
                        </a:lnTo>
                        <a:lnTo>
                          <a:pt x="738" y="88"/>
                        </a:lnTo>
                        <a:lnTo>
                          <a:pt x="692" y="108"/>
                        </a:lnTo>
                        <a:lnTo>
                          <a:pt x="644" y="128"/>
                        </a:lnTo>
                        <a:lnTo>
                          <a:pt x="598" y="152"/>
                        </a:lnTo>
                        <a:lnTo>
                          <a:pt x="554" y="176"/>
                        </a:lnTo>
                        <a:lnTo>
                          <a:pt x="554" y="176"/>
                        </a:lnTo>
                        <a:lnTo>
                          <a:pt x="508" y="204"/>
                        </a:lnTo>
                        <a:lnTo>
                          <a:pt x="462" y="234"/>
                        </a:lnTo>
                        <a:lnTo>
                          <a:pt x="420" y="266"/>
                        </a:lnTo>
                        <a:lnTo>
                          <a:pt x="378" y="298"/>
                        </a:lnTo>
                        <a:lnTo>
                          <a:pt x="338" y="332"/>
                        </a:lnTo>
                        <a:lnTo>
                          <a:pt x="298" y="368"/>
                        </a:lnTo>
                        <a:lnTo>
                          <a:pt x="262" y="406"/>
                        </a:lnTo>
                        <a:lnTo>
                          <a:pt x="226" y="444"/>
                        </a:lnTo>
                        <a:lnTo>
                          <a:pt x="192" y="484"/>
                        </a:lnTo>
                        <a:lnTo>
                          <a:pt x="160" y="526"/>
                        </a:lnTo>
                        <a:lnTo>
                          <a:pt x="128" y="568"/>
                        </a:lnTo>
                        <a:lnTo>
                          <a:pt x="100" y="612"/>
                        </a:lnTo>
                        <a:lnTo>
                          <a:pt x="72" y="658"/>
                        </a:lnTo>
                        <a:lnTo>
                          <a:pt x="46" y="704"/>
                        </a:lnTo>
                        <a:lnTo>
                          <a:pt x="22" y="752"/>
                        </a:lnTo>
                        <a:lnTo>
                          <a:pt x="0" y="802"/>
                        </a:lnTo>
                        <a:lnTo>
                          <a:pt x="60" y="826"/>
                        </a:lnTo>
                        <a:lnTo>
                          <a:pt x="60" y="826"/>
                        </a:lnTo>
                        <a:lnTo>
                          <a:pt x="80" y="780"/>
                        </a:lnTo>
                        <a:lnTo>
                          <a:pt x="104" y="734"/>
                        </a:lnTo>
                        <a:lnTo>
                          <a:pt x="128" y="690"/>
                        </a:lnTo>
                        <a:lnTo>
                          <a:pt x="154" y="646"/>
                        </a:lnTo>
                        <a:lnTo>
                          <a:pt x="182" y="604"/>
                        </a:lnTo>
                        <a:lnTo>
                          <a:pt x="210" y="564"/>
                        </a:lnTo>
                        <a:lnTo>
                          <a:pt x="242" y="524"/>
                        </a:lnTo>
                        <a:lnTo>
                          <a:pt x="274" y="486"/>
                        </a:lnTo>
                        <a:lnTo>
                          <a:pt x="308" y="450"/>
                        </a:lnTo>
                        <a:lnTo>
                          <a:pt x="342" y="414"/>
                        </a:lnTo>
                        <a:lnTo>
                          <a:pt x="380" y="380"/>
                        </a:lnTo>
                        <a:lnTo>
                          <a:pt x="418" y="348"/>
                        </a:lnTo>
                        <a:lnTo>
                          <a:pt x="458" y="316"/>
                        </a:lnTo>
                        <a:lnTo>
                          <a:pt x="500" y="286"/>
                        </a:lnTo>
                        <a:lnTo>
                          <a:pt x="542" y="258"/>
                        </a:lnTo>
                        <a:lnTo>
                          <a:pt x="586" y="232"/>
                        </a:lnTo>
                        <a:lnTo>
                          <a:pt x="586" y="23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70" name="Freeform 61"/>
                  <p:cNvSpPr>
                    <a:spLocks/>
                  </p:cNvSpPr>
                  <p:nvPr/>
                </p:nvSpPr>
                <p:spPr bwMode="auto">
                  <a:xfrm>
                    <a:off x="260350" y="6122988"/>
                    <a:ext cx="2155825" cy="1266825"/>
                  </a:xfrm>
                  <a:custGeom>
                    <a:avLst/>
                    <a:gdLst/>
                    <a:ahLst/>
                    <a:cxnLst>
                      <a:cxn ang="0">
                        <a:pos x="572" y="566"/>
                      </a:cxn>
                      <a:cxn ang="0">
                        <a:pos x="488" y="514"/>
                      </a:cxn>
                      <a:cxn ang="0">
                        <a:pos x="410" y="456"/>
                      </a:cxn>
                      <a:cxn ang="0">
                        <a:pos x="338" y="392"/>
                      </a:cxn>
                      <a:cxn ang="0">
                        <a:pos x="270" y="322"/>
                      </a:cxn>
                      <a:cxn ang="0">
                        <a:pos x="208" y="248"/>
                      </a:cxn>
                      <a:cxn ang="0">
                        <a:pos x="152" y="170"/>
                      </a:cxn>
                      <a:cxn ang="0">
                        <a:pos x="102" y="88"/>
                      </a:cxn>
                      <a:cxn ang="0">
                        <a:pos x="58" y="0"/>
                      </a:cxn>
                      <a:cxn ang="0">
                        <a:pos x="0" y="26"/>
                      </a:cxn>
                      <a:cxn ang="0">
                        <a:pos x="46" y="118"/>
                      </a:cxn>
                      <a:cxn ang="0">
                        <a:pos x="98" y="206"/>
                      </a:cxn>
                      <a:cxn ang="0">
                        <a:pos x="158" y="288"/>
                      </a:cxn>
                      <a:cxn ang="0">
                        <a:pos x="222" y="366"/>
                      </a:cxn>
                      <a:cxn ang="0">
                        <a:pos x="294" y="438"/>
                      </a:cxn>
                      <a:cxn ang="0">
                        <a:pos x="370" y="506"/>
                      </a:cxn>
                      <a:cxn ang="0">
                        <a:pos x="452" y="566"/>
                      </a:cxn>
                      <a:cxn ang="0">
                        <a:pos x="540" y="622"/>
                      </a:cxn>
                      <a:cxn ang="0">
                        <a:pos x="578" y="642"/>
                      </a:cxn>
                      <a:cxn ang="0">
                        <a:pos x="656" y="680"/>
                      </a:cxn>
                      <a:cxn ang="0">
                        <a:pos x="734" y="714"/>
                      </a:cxn>
                      <a:cxn ang="0">
                        <a:pos x="816" y="742"/>
                      </a:cxn>
                      <a:cxn ang="0">
                        <a:pos x="898" y="764"/>
                      </a:cxn>
                      <a:cxn ang="0">
                        <a:pos x="980" y="780"/>
                      </a:cxn>
                      <a:cxn ang="0">
                        <a:pos x="1066" y="790"/>
                      </a:cxn>
                      <a:cxn ang="0">
                        <a:pos x="1150" y="796"/>
                      </a:cxn>
                      <a:cxn ang="0">
                        <a:pos x="1194" y="798"/>
                      </a:cxn>
                      <a:cxn ang="0">
                        <a:pos x="1274" y="794"/>
                      </a:cxn>
                      <a:cxn ang="0">
                        <a:pos x="1358" y="788"/>
                      </a:cxn>
                      <a:cxn ang="0">
                        <a:pos x="1350" y="724"/>
                      </a:cxn>
                      <a:cxn ang="0">
                        <a:pos x="1248" y="732"/>
                      </a:cxn>
                      <a:cxn ang="0">
                        <a:pos x="1146" y="732"/>
                      </a:cxn>
                      <a:cxn ang="0">
                        <a:pos x="1046" y="724"/>
                      </a:cxn>
                      <a:cxn ang="0">
                        <a:pos x="948" y="708"/>
                      </a:cxn>
                      <a:cxn ang="0">
                        <a:pos x="850" y="684"/>
                      </a:cxn>
                      <a:cxn ang="0">
                        <a:pos x="756" y="652"/>
                      </a:cxn>
                      <a:cxn ang="0">
                        <a:pos x="662" y="614"/>
                      </a:cxn>
                      <a:cxn ang="0">
                        <a:pos x="572" y="566"/>
                      </a:cxn>
                    </a:cxnLst>
                    <a:rect l="0" t="0" r="r" b="b"/>
                    <a:pathLst>
                      <a:path w="1358" h="798">
                        <a:moveTo>
                          <a:pt x="572" y="566"/>
                        </a:moveTo>
                        <a:lnTo>
                          <a:pt x="572" y="566"/>
                        </a:lnTo>
                        <a:lnTo>
                          <a:pt x="530" y="540"/>
                        </a:lnTo>
                        <a:lnTo>
                          <a:pt x="488" y="514"/>
                        </a:lnTo>
                        <a:lnTo>
                          <a:pt x="448" y="484"/>
                        </a:lnTo>
                        <a:lnTo>
                          <a:pt x="410" y="456"/>
                        </a:lnTo>
                        <a:lnTo>
                          <a:pt x="374" y="424"/>
                        </a:lnTo>
                        <a:lnTo>
                          <a:pt x="338" y="392"/>
                        </a:lnTo>
                        <a:lnTo>
                          <a:pt x="304" y="358"/>
                        </a:lnTo>
                        <a:lnTo>
                          <a:pt x="270" y="322"/>
                        </a:lnTo>
                        <a:lnTo>
                          <a:pt x="238" y="286"/>
                        </a:lnTo>
                        <a:lnTo>
                          <a:pt x="208" y="248"/>
                        </a:lnTo>
                        <a:lnTo>
                          <a:pt x="180" y="210"/>
                        </a:lnTo>
                        <a:lnTo>
                          <a:pt x="152" y="170"/>
                        </a:lnTo>
                        <a:lnTo>
                          <a:pt x="126" y="130"/>
                        </a:lnTo>
                        <a:lnTo>
                          <a:pt x="102" y="88"/>
                        </a:lnTo>
                        <a:lnTo>
                          <a:pt x="80" y="44"/>
                        </a:lnTo>
                        <a:lnTo>
                          <a:pt x="58" y="0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22" y="72"/>
                        </a:lnTo>
                        <a:lnTo>
                          <a:pt x="46" y="118"/>
                        </a:lnTo>
                        <a:lnTo>
                          <a:pt x="72" y="162"/>
                        </a:lnTo>
                        <a:lnTo>
                          <a:pt x="98" y="206"/>
                        </a:lnTo>
                        <a:lnTo>
                          <a:pt x="128" y="248"/>
                        </a:lnTo>
                        <a:lnTo>
                          <a:pt x="158" y="288"/>
                        </a:lnTo>
                        <a:lnTo>
                          <a:pt x="190" y="328"/>
                        </a:lnTo>
                        <a:lnTo>
                          <a:pt x="222" y="366"/>
                        </a:lnTo>
                        <a:lnTo>
                          <a:pt x="258" y="402"/>
                        </a:lnTo>
                        <a:lnTo>
                          <a:pt x="294" y="438"/>
                        </a:lnTo>
                        <a:lnTo>
                          <a:pt x="332" y="472"/>
                        </a:lnTo>
                        <a:lnTo>
                          <a:pt x="370" y="506"/>
                        </a:lnTo>
                        <a:lnTo>
                          <a:pt x="410" y="536"/>
                        </a:lnTo>
                        <a:lnTo>
                          <a:pt x="452" y="566"/>
                        </a:lnTo>
                        <a:lnTo>
                          <a:pt x="496" y="594"/>
                        </a:lnTo>
                        <a:lnTo>
                          <a:pt x="540" y="622"/>
                        </a:lnTo>
                        <a:lnTo>
                          <a:pt x="540" y="622"/>
                        </a:lnTo>
                        <a:lnTo>
                          <a:pt x="578" y="642"/>
                        </a:lnTo>
                        <a:lnTo>
                          <a:pt x="616" y="662"/>
                        </a:lnTo>
                        <a:lnTo>
                          <a:pt x="656" y="680"/>
                        </a:lnTo>
                        <a:lnTo>
                          <a:pt x="694" y="698"/>
                        </a:lnTo>
                        <a:lnTo>
                          <a:pt x="734" y="714"/>
                        </a:lnTo>
                        <a:lnTo>
                          <a:pt x="774" y="728"/>
                        </a:lnTo>
                        <a:lnTo>
                          <a:pt x="816" y="742"/>
                        </a:lnTo>
                        <a:lnTo>
                          <a:pt x="856" y="752"/>
                        </a:lnTo>
                        <a:lnTo>
                          <a:pt x="898" y="764"/>
                        </a:lnTo>
                        <a:lnTo>
                          <a:pt x="938" y="772"/>
                        </a:lnTo>
                        <a:lnTo>
                          <a:pt x="980" y="780"/>
                        </a:lnTo>
                        <a:lnTo>
                          <a:pt x="1022" y="786"/>
                        </a:lnTo>
                        <a:lnTo>
                          <a:pt x="1066" y="790"/>
                        </a:lnTo>
                        <a:lnTo>
                          <a:pt x="1108" y="794"/>
                        </a:lnTo>
                        <a:lnTo>
                          <a:pt x="1150" y="796"/>
                        </a:lnTo>
                        <a:lnTo>
                          <a:pt x="1194" y="798"/>
                        </a:lnTo>
                        <a:lnTo>
                          <a:pt x="1194" y="798"/>
                        </a:lnTo>
                        <a:lnTo>
                          <a:pt x="1234" y="796"/>
                        </a:lnTo>
                        <a:lnTo>
                          <a:pt x="1274" y="794"/>
                        </a:lnTo>
                        <a:lnTo>
                          <a:pt x="1316" y="792"/>
                        </a:lnTo>
                        <a:lnTo>
                          <a:pt x="1358" y="788"/>
                        </a:lnTo>
                        <a:lnTo>
                          <a:pt x="1350" y="724"/>
                        </a:lnTo>
                        <a:lnTo>
                          <a:pt x="1350" y="724"/>
                        </a:lnTo>
                        <a:lnTo>
                          <a:pt x="1298" y="728"/>
                        </a:lnTo>
                        <a:lnTo>
                          <a:pt x="1248" y="732"/>
                        </a:lnTo>
                        <a:lnTo>
                          <a:pt x="1196" y="734"/>
                        </a:lnTo>
                        <a:lnTo>
                          <a:pt x="1146" y="732"/>
                        </a:lnTo>
                        <a:lnTo>
                          <a:pt x="1096" y="730"/>
                        </a:lnTo>
                        <a:lnTo>
                          <a:pt x="1046" y="724"/>
                        </a:lnTo>
                        <a:lnTo>
                          <a:pt x="996" y="718"/>
                        </a:lnTo>
                        <a:lnTo>
                          <a:pt x="948" y="708"/>
                        </a:lnTo>
                        <a:lnTo>
                          <a:pt x="898" y="698"/>
                        </a:lnTo>
                        <a:lnTo>
                          <a:pt x="850" y="684"/>
                        </a:lnTo>
                        <a:lnTo>
                          <a:pt x="802" y="670"/>
                        </a:lnTo>
                        <a:lnTo>
                          <a:pt x="756" y="652"/>
                        </a:lnTo>
                        <a:lnTo>
                          <a:pt x="708" y="634"/>
                        </a:lnTo>
                        <a:lnTo>
                          <a:pt x="662" y="614"/>
                        </a:lnTo>
                        <a:lnTo>
                          <a:pt x="616" y="590"/>
                        </a:lnTo>
                        <a:lnTo>
                          <a:pt x="572" y="566"/>
                        </a:lnTo>
                        <a:lnTo>
                          <a:pt x="572" y="56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</p:grpSp>
          </p:grpSp>
          <p:sp>
            <p:nvSpPr>
              <p:cNvPr id="164" name="Rectangle 26"/>
              <p:cNvSpPr/>
              <p:nvPr/>
            </p:nvSpPr>
            <p:spPr>
              <a:xfrm>
                <a:off x="1107187" y="2659520"/>
                <a:ext cx="743203" cy="231203"/>
              </a:xfrm>
              <a:prstGeom prst="rect">
                <a:avLst/>
              </a:prstGeom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lIns="91416" tIns="45706" rIns="91416" bIns="45706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智能终端</a:t>
                </a:r>
              </a:p>
            </p:txBody>
          </p:sp>
        </p:grpSp>
        <p:grpSp>
          <p:nvGrpSpPr>
            <p:cNvPr id="180" name="组合 55"/>
            <p:cNvGrpSpPr/>
            <p:nvPr/>
          </p:nvGrpSpPr>
          <p:grpSpPr bwMode="auto">
            <a:xfrm rot="5400000">
              <a:off x="5085582" y="3170946"/>
              <a:ext cx="494257" cy="108378"/>
              <a:chOff x="11809313" y="1458421"/>
              <a:chExt cx="1332128" cy="18000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1" name="椭圆 180"/>
              <p:cNvSpPr/>
              <p:nvPr/>
            </p:nvSpPr>
            <p:spPr bwMode="auto">
              <a:xfrm>
                <a:off x="11809313" y="1458421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zh-CN" altLang="en-US" sz="1400"/>
              </a:p>
            </p:txBody>
          </p:sp>
          <p:sp>
            <p:nvSpPr>
              <p:cNvPr id="182" name="椭圆 181"/>
              <p:cNvSpPr/>
              <p:nvPr/>
            </p:nvSpPr>
            <p:spPr bwMode="auto">
              <a:xfrm>
                <a:off x="12082932" y="1476413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zh-CN" altLang="en-US" sz="1400"/>
              </a:p>
            </p:txBody>
          </p:sp>
          <p:sp>
            <p:nvSpPr>
              <p:cNvPr id="183" name="椭圆 182"/>
              <p:cNvSpPr/>
              <p:nvPr/>
            </p:nvSpPr>
            <p:spPr bwMode="auto">
              <a:xfrm>
                <a:off x="12320567" y="1494421"/>
                <a:ext cx="108000" cy="108000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zh-CN" altLang="en-US" sz="1400"/>
              </a:p>
            </p:txBody>
          </p:sp>
          <p:sp>
            <p:nvSpPr>
              <p:cNvPr id="184" name="椭圆 183"/>
              <p:cNvSpPr/>
              <p:nvPr/>
            </p:nvSpPr>
            <p:spPr bwMode="auto">
              <a:xfrm rot="16200000">
                <a:off x="12961441" y="1458421"/>
                <a:ext cx="180000" cy="180000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zh-CN" altLang="en-US" sz="1400"/>
              </a:p>
            </p:txBody>
          </p:sp>
          <p:sp>
            <p:nvSpPr>
              <p:cNvPr id="185" name="椭圆 184"/>
              <p:cNvSpPr/>
              <p:nvPr/>
            </p:nvSpPr>
            <p:spPr bwMode="auto">
              <a:xfrm rot="16200000">
                <a:off x="12723805" y="1476413"/>
                <a:ext cx="144016" cy="144016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zh-CN" altLang="en-US" sz="1400"/>
              </a:p>
            </p:txBody>
          </p:sp>
          <p:sp>
            <p:nvSpPr>
              <p:cNvPr id="186" name="椭圆 185"/>
              <p:cNvSpPr/>
              <p:nvPr/>
            </p:nvSpPr>
            <p:spPr bwMode="auto">
              <a:xfrm rot="16200000">
                <a:off x="12522186" y="1494421"/>
                <a:ext cx="108000" cy="108000"/>
              </a:xfrm>
              <a:prstGeom prst="ellipse">
                <a:avLst/>
              </a:prstGeom>
              <a:grpFill/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buClr>
                    <a:srgbClr val="CC9900"/>
                  </a:buClr>
                  <a:buFont typeface="Wingdings" pitchFamily="2" charset="2"/>
                  <a:buChar char="n"/>
                  <a:defRPr/>
                </a:pPr>
                <a:endParaRPr lang="zh-CN" altLang="en-US" sz="1400"/>
              </a:p>
            </p:txBody>
          </p:sp>
        </p:grpSp>
        <p:grpSp>
          <p:nvGrpSpPr>
            <p:cNvPr id="187" name="组合 65"/>
            <p:cNvGrpSpPr>
              <a:grpSpLocks/>
            </p:cNvGrpSpPr>
            <p:nvPr/>
          </p:nvGrpSpPr>
          <p:grpSpPr bwMode="auto">
            <a:xfrm>
              <a:off x="1789064" y="1605599"/>
              <a:ext cx="1165495" cy="1165495"/>
              <a:chOff x="1080701" y="2377048"/>
              <a:chExt cx="796172" cy="796149"/>
            </a:xfrm>
          </p:grpSpPr>
          <p:grpSp>
            <p:nvGrpSpPr>
              <p:cNvPr id="188" name="组合 180"/>
              <p:cNvGrpSpPr/>
              <p:nvPr/>
            </p:nvGrpSpPr>
            <p:grpSpPr>
              <a:xfrm>
                <a:off x="1080701" y="2377048"/>
                <a:ext cx="796172" cy="796149"/>
                <a:chOff x="3168057" y="3253154"/>
                <a:chExt cx="1325196" cy="1325196"/>
              </a:xfrm>
              <a:solidFill>
                <a:srgbClr val="00CCFF">
                  <a:alpha val="30000"/>
                </a:srgbClr>
              </a:solidFill>
            </p:grpSpPr>
            <p:grpSp>
              <p:nvGrpSpPr>
                <p:cNvPr id="190" name="组合 181"/>
                <p:cNvGrpSpPr/>
                <p:nvPr/>
              </p:nvGrpSpPr>
              <p:grpSpPr>
                <a:xfrm>
                  <a:off x="3168057" y="3253154"/>
                  <a:ext cx="1325196" cy="1325196"/>
                  <a:chOff x="-15697200" y="-10797381"/>
                  <a:chExt cx="8229600" cy="8229600"/>
                </a:xfrm>
                <a:grpFill/>
              </p:grpSpPr>
              <p:sp>
                <p:nvSpPr>
                  <p:cNvPr id="202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-15697200" y="-10797381"/>
                    <a:ext cx="8229600" cy="8229600"/>
                  </a:xfrm>
                  <a:custGeom>
                    <a:avLst/>
                    <a:gdLst/>
                    <a:ahLst/>
                    <a:cxnLst>
                      <a:cxn ang="0">
                        <a:pos x="2464" y="4990"/>
                      </a:cxn>
                      <a:cxn ang="0">
                        <a:pos x="2306" y="5168"/>
                      </a:cxn>
                      <a:cxn ang="0">
                        <a:pos x="2182" y="5152"/>
                      </a:cxn>
                      <a:cxn ang="0">
                        <a:pos x="3050" y="5144"/>
                      </a:cxn>
                      <a:cxn ang="0">
                        <a:pos x="3220" y="5108"/>
                      </a:cxn>
                      <a:cxn ang="0">
                        <a:pos x="3284" y="4892"/>
                      </a:cxn>
                      <a:cxn ang="0">
                        <a:pos x="3482" y="5028"/>
                      </a:cxn>
                      <a:cxn ang="0">
                        <a:pos x="1680" y="4814"/>
                      </a:cxn>
                      <a:cxn ang="0">
                        <a:pos x="1532" y="4746"/>
                      </a:cxn>
                      <a:cxn ang="0">
                        <a:pos x="1336" y="4862"/>
                      </a:cxn>
                      <a:cxn ang="0">
                        <a:pos x="3888" y="4838"/>
                      </a:cxn>
                      <a:cxn ang="0">
                        <a:pos x="4034" y="4746"/>
                      </a:cxn>
                      <a:cxn ang="0">
                        <a:pos x="4040" y="4506"/>
                      </a:cxn>
                      <a:cxn ang="0">
                        <a:pos x="4130" y="4434"/>
                      </a:cxn>
                      <a:cxn ang="0">
                        <a:pos x="852" y="4514"/>
                      </a:cxn>
                      <a:cxn ang="0">
                        <a:pos x="864" y="4258"/>
                      </a:cxn>
                      <a:cxn ang="0">
                        <a:pos x="626" y="4282"/>
                      </a:cxn>
                      <a:cxn ang="0">
                        <a:pos x="546" y="4186"/>
                      </a:cxn>
                      <a:cxn ang="0">
                        <a:pos x="4664" y="4150"/>
                      </a:cxn>
                      <a:cxn ang="0">
                        <a:pos x="4764" y="4006"/>
                      </a:cxn>
                      <a:cxn ang="0">
                        <a:pos x="4664" y="3804"/>
                      </a:cxn>
                      <a:cxn ang="0">
                        <a:pos x="4902" y="3770"/>
                      </a:cxn>
                      <a:cxn ang="0">
                        <a:pos x="410" y="3596"/>
                      </a:cxn>
                      <a:cxn ang="0">
                        <a:pos x="348" y="3448"/>
                      </a:cxn>
                      <a:cxn ang="0">
                        <a:pos x="128" y="3398"/>
                      </a:cxn>
                      <a:cxn ang="0">
                        <a:pos x="5072" y="3354"/>
                      </a:cxn>
                      <a:cxn ang="0">
                        <a:pos x="5116" y="3184"/>
                      </a:cxn>
                      <a:cxn ang="0">
                        <a:pos x="4958" y="3006"/>
                      </a:cxn>
                      <a:cxn ang="0">
                        <a:pos x="4974" y="2892"/>
                      </a:cxn>
                      <a:cxn ang="0">
                        <a:pos x="8" y="2814"/>
                      </a:cxn>
                      <a:cxn ang="0">
                        <a:pos x="192" y="2636"/>
                      </a:cxn>
                      <a:cxn ang="0">
                        <a:pos x="0" y="2516"/>
                      </a:cxn>
                      <a:cxn ang="0">
                        <a:pos x="200" y="2382"/>
                      </a:cxn>
                      <a:cxn ang="0">
                        <a:pos x="5170" y="2322"/>
                      </a:cxn>
                      <a:cxn ang="0">
                        <a:pos x="5148" y="2150"/>
                      </a:cxn>
                      <a:cxn ang="0">
                        <a:pos x="4936" y="2070"/>
                      </a:cxn>
                      <a:cxn ang="0">
                        <a:pos x="272" y="1974"/>
                      </a:cxn>
                      <a:cxn ang="0">
                        <a:pos x="318" y="1820"/>
                      </a:cxn>
                      <a:cxn ang="0">
                        <a:pos x="188" y="1618"/>
                      </a:cxn>
                      <a:cxn ang="0">
                        <a:pos x="238" y="1502"/>
                      </a:cxn>
                      <a:cxn ang="0">
                        <a:pos x="4754" y="1548"/>
                      </a:cxn>
                      <a:cxn ang="0">
                        <a:pos x="4846" y="1310"/>
                      </a:cxn>
                      <a:cxn ang="0">
                        <a:pos x="4608" y="1288"/>
                      </a:cxn>
                      <a:cxn ang="0">
                        <a:pos x="4542" y="1192"/>
                      </a:cxn>
                      <a:cxn ang="0">
                        <a:pos x="702" y="1112"/>
                      </a:cxn>
                      <a:cxn ang="0">
                        <a:pos x="806" y="988"/>
                      </a:cxn>
                      <a:cxn ang="0">
                        <a:pos x="748" y="770"/>
                      </a:cxn>
                      <a:cxn ang="0">
                        <a:pos x="984" y="808"/>
                      </a:cxn>
                      <a:cxn ang="0">
                        <a:pos x="4298" y="638"/>
                      </a:cxn>
                      <a:cxn ang="0">
                        <a:pos x="4162" y="528"/>
                      </a:cxn>
                      <a:cxn ang="0">
                        <a:pos x="3952" y="614"/>
                      </a:cxn>
                      <a:cxn ang="0">
                        <a:pos x="1316" y="558"/>
                      </a:cxn>
                      <a:cxn ang="0">
                        <a:pos x="1454" y="478"/>
                      </a:cxn>
                      <a:cxn ang="0">
                        <a:pos x="1496" y="242"/>
                      </a:cxn>
                      <a:cxn ang="0">
                        <a:pos x="1610" y="192"/>
                      </a:cxn>
                      <a:cxn ang="0">
                        <a:pos x="3464" y="354"/>
                      </a:cxn>
                      <a:cxn ang="0">
                        <a:pos x="3368" y="118"/>
                      </a:cxn>
                      <a:cxn ang="0">
                        <a:pos x="3178" y="264"/>
                      </a:cxn>
                      <a:cxn ang="0">
                        <a:pos x="3064" y="238"/>
                      </a:cxn>
                      <a:cxn ang="0">
                        <a:pos x="2216" y="220"/>
                      </a:cxn>
                      <a:cxn ang="0">
                        <a:pos x="2376" y="202"/>
                      </a:cxn>
                      <a:cxn ang="0">
                        <a:pos x="2482" y="2"/>
                      </a:cxn>
                    </a:cxnLst>
                    <a:rect l="0" t="0" r="r" b="b"/>
                    <a:pathLst>
                      <a:path w="5184" h="5184">
                        <a:moveTo>
                          <a:pt x="2604" y="5184"/>
                        </a:moveTo>
                        <a:lnTo>
                          <a:pt x="2602" y="4992"/>
                        </a:lnTo>
                        <a:lnTo>
                          <a:pt x="2602" y="4992"/>
                        </a:lnTo>
                        <a:lnTo>
                          <a:pt x="2626" y="4992"/>
                        </a:lnTo>
                        <a:lnTo>
                          <a:pt x="2628" y="5184"/>
                        </a:lnTo>
                        <a:lnTo>
                          <a:pt x="2628" y="5184"/>
                        </a:lnTo>
                        <a:lnTo>
                          <a:pt x="2604" y="5184"/>
                        </a:lnTo>
                        <a:lnTo>
                          <a:pt x="2604" y="5184"/>
                        </a:lnTo>
                        <a:close/>
                        <a:moveTo>
                          <a:pt x="2478" y="5182"/>
                        </a:moveTo>
                        <a:lnTo>
                          <a:pt x="2478" y="5182"/>
                        </a:lnTo>
                        <a:lnTo>
                          <a:pt x="2454" y="5180"/>
                        </a:lnTo>
                        <a:lnTo>
                          <a:pt x="2464" y="4990"/>
                        </a:lnTo>
                        <a:lnTo>
                          <a:pt x="2464" y="4990"/>
                        </a:lnTo>
                        <a:lnTo>
                          <a:pt x="2488" y="4990"/>
                        </a:lnTo>
                        <a:lnTo>
                          <a:pt x="2478" y="5182"/>
                        </a:lnTo>
                        <a:close/>
                        <a:moveTo>
                          <a:pt x="2752" y="5180"/>
                        </a:moveTo>
                        <a:lnTo>
                          <a:pt x="2740" y="4988"/>
                        </a:lnTo>
                        <a:lnTo>
                          <a:pt x="2740" y="4988"/>
                        </a:lnTo>
                        <a:lnTo>
                          <a:pt x="2764" y="4986"/>
                        </a:lnTo>
                        <a:lnTo>
                          <a:pt x="2778" y="5178"/>
                        </a:lnTo>
                        <a:lnTo>
                          <a:pt x="2778" y="5178"/>
                        </a:lnTo>
                        <a:lnTo>
                          <a:pt x="2752" y="5180"/>
                        </a:lnTo>
                        <a:lnTo>
                          <a:pt x="2752" y="5180"/>
                        </a:lnTo>
                        <a:close/>
                        <a:moveTo>
                          <a:pt x="2330" y="5172"/>
                        </a:moveTo>
                        <a:lnTo>
                          <a:pt x="2330" y="5172"/>
                        </a:lnTo>
                        <a:lnTo>
                          <a:pt x="2306" y="5168"/>
                        </a:lnTo>
                        <a:lnTo>
                          <a:pt x="2326" y="4978"/>
                        </a:lnTo>
                        <a:lnTo>
                          <a:pt x="2326" y="4978"/>
                        </a:lnTo>
                        <a:lnTo>
                          <a:pt x="2350" y="4980"/>
                        </a:lnTo>
                        <a:lnTo>
                          <a:pt x="2330" y="5172"/>
                        </a:lnTo>
                        <a:close/>
                        <a:moveTo>
                          <a:pt x="2902" y="5166"/>
                        </a:moveTo>
                        <a:lnTo>
                          <a:pt x="2878" y="4976"/>
                        </a:lnTo>
                        <a:lnTo>
                          <a:pt x="2878" y="4976"/>
                        </a:lnTo>
                        <a:lnTo>
                          <a:pt x="2902" y="4972"/>
                        </a:lnTo>
                        <a:lnTo>
                          <a:pt x="2926" y="5164"/>
                        </a:lnTo>
                        <a:lnTo>
                          <a:pt x="2926" y="5164"/>
                        </a:lnTo>
                        <a:lnTo>
                          <a:pt x="2902" y="5166"/>
                        </a:lnTo>
                        <a:lnTo>
                          <a:pt x="2902" y="5166"/>
                        </a:lnTo>
                        <a:close/>
                        <a:moveTo>
                          <a:pt x="2182" y="5152"/>
                        </a:moveTo>
                        <a:lnTo>
                          <a:pt x="2182" y="5152"/>
                        </a:lnTo>
                        <a:lnTo>
                          <a:pt x="2158" y="5148"/>
                        </a:lnTo>
                        <a:lnTo>
                          <a:pt x="2190" y="4958"/>
                        </a:lnTo>
                        <a:lnTo>
                          <a:pt x="2190" y="4958"/>
                        </a:lnTo>
                        <a:lnTo>
                          <a:pt x="2212" y="4962"/>
                        </a:lnTo>
                        <a:lnTo>
                          <a:pt x="2182" y="5152"/>
                        </a:lnTo>
                        <a:close/>
                        <a:moveTo>
                          <a:pt x="3050" y="5144"/>
                        </a:moveTo>
                        <a:lnTo>
                          <a:pt x="3016" y="4956"/>
                        </a:lnTo>
                        <a:lnTo>
                          <a:pt x="3016" y="4956"/>
                        </a:lnTo>
                        <a:lnTo>
                          <a:pt x="3038" y="4952"/>
                        </a:lnTo>
                        <a:lnTo>
                          <a:pt x="3074" y="5140"/>
                        </a:lnTo>
                        <a:lnTo>
                          <a:pt x="3074" y="5140"/>
                        </a:lnTo>
                        <a:lnTo>
                          <a:pt x="3050" y="5144"/>
                        </a:lnTo>
                        <a:lnTo>
                          <a:pt x="3050" y="5144"/>
                        </a:lnTo>
                        <a:close/>
                        <a:moveTo>
                          <a:pt x="2034" y="5124"/>
                        </a:moveTo>
                        <a:lnTo>
                          <a:pt x="2034" y="5124"/>
                        </a:lnTo>
                        <a:lnTo>
                          <a:pt x="2010" y="5120"/>
                        </a:lnTo>
                        <a:lnTo>
                          <a:pt x="2054" y="4932"/>
                        </a:lnTo>
                        <a:lnTo>
                          <a:pt x="2054" y="4932"/>
                        </a:lnTo>
                        <a:lnTo>
                          <a:pt x="2076" y="4938"/>
                        </a:lnTo>
                        <a:lnTo>
                          <a:pt x="2034" y="5124"/>
                        </a:lnTo>
                        <a:close/>
                        <a:moveTo>
                          <a:pt x="3196" y="5114"/>
                        </a:moveTo>
                        <a:lnTo>
                          <a:pt x="3152" y="4928"/>
                        </a:lnTo>
                        <a:lnTo>
                          <a:pt x="3152" y="4928"/>
                        </a:lnTo>
                        <a:lnTo>
                          <a:pt x="3174" y="4922"/>
                        </a:lnTo>
                        <a:lnTo>
                          <a:pt x="3220" y="5108"/>
                        </a:lnTo>
                        <a:lnTo>
                          <a:pt x="3220" y="5108"/>
                        </a:lnTo>
                        <a:lnTo>
                          <a:pt x="3196" y="5114"/>
                        </a:lnTo>
                        <a:lnTo>
                          <a:pt x="3196" y="5114"/>
                        </a:lnTo>
                        <a:close/>
                        <a:moveTo>
                          <a:pt x="1890" y="5088"/>
                        </a:moveTo>
                        <a:lnTo>
                          <a:pt x="1890" y="5088"/>
                        </a:lnTo>
                        <a:lnTo>
                          <a:pt x="1866" y="5082"/>
                        </a:lnTo>
                        <a:lnTo>
                          <a:pt x="1920" y="4898"/>
                        </a:lnTo>
                        <a:lnTo>
                          <a:pt x="1920" y="4898"/>
                        </a:lnTo>
                        <a:lnTo>
                          <a:pt x="1942" y="4904"/>
                        </a:lnTo>
                        <a:lnTo>
                          <a:pt x="1890" y="5088"/>
                        </a:lnTo>
                        <a:close/>
                        <a:moveTo>
                          <a:pt x="3340" y="5074"/>
                        </a:moveTo>
                        <a:lnTo>
                          <a:pt x="3284" y="4892"/>
                        </a:lnTo>
                        <a:lnTo>
                          <a:pt x="3284" y="4892"/>
                        </a:lnTo>
                        <a:lnTo>
                          <a:pt x="3306" y="4884"/>
                        </a:lnTo>
                        <a:lnTo>
                          <a:pt x="3364" y="5068"/>
                        </a:lnTo>
                        <a:lnTo>
                          <a:pt x="3364" y="5068"/>
                        </a:lnTo>
                        <a:lnTo>
                          <a:pt x="3340" y="5074"/>
                        </a:lnTo>
                        <a:lnTo>
                          <a:pt x="3340" y="5074"/>
                        </a:lnTo>
                        <a:close/>
                        <a:moveTo>
                          <a:pt x="1748" y="5044"/>
                        </a:moveTo>
                        <a:lnTo>
                          <a:pt x="1748" y="5044"/>
                        </a:lnTo>
                        <a:lnTo>
                          <a:pt x="1724" y="5036"/>
                        </a:lnTo>
                        <a:lnTo>
                          <a:pt x="1788" y="4854"/>
                        </a:lnTo>
                        <a:lnTo>
                          <a:pt x="1788" y="4854"/>
                        </a:lnTo>
                        <a:lnTo>
                          <a:pt x="1810" y="4862"/>
                        </a:lnTo>
                        <a:lnTo>
                          <a:pt x="1748" y="5044"/>
                        </a:lnTo>
                        <a:close/>
                        <a:moveTo>
                          <a:pt x="3482" y="5028"/>
                        </a:moveTo>
                        <a:lnTo>
                          <a:pt x="3416" y="4848"/>
                        </a:lnTo>
                        <a:lnTo>
                          <a:pt x="3416" y="4848"/>
                        </a:lnTo>
                        <a:lnTo>
                          <a:pt x="3438" y="4840"/>
                        </a:lnTo>
                        <a:lnTo>
                          <a:pt x="3506" y="5020"/>
                        </a:lnTo>
                        <a:lnTo>
                          <a:pt x="3506" y="5020"/>
                        </a:lnTo>
                        <a:lnTo>
                          <a:pt x="3482" y="5028"/>
                        </a:lnTo>
                        <a:lnTo>
                          <a:pt x="3482" y="5028"/>
                        </a:lnTo>
                        <a:close/>
                        <a:moveTo>
                          <a:pt x="1606" y="4990"/>
                        </a:moveTo>
                        <a:lnTo>
                          <a:pt x="1606" y="4990"/>
                        </a:lnTo>
                        <a:lnTo>
                          <a:pt x="1584" y="4982"/>
                        </a:lnTo>
                        <a:lnTo>
                          <a:pt x="1658" y="4804"/>
                        </a:lnTo>
                        <a:lnTo>
                          <a:pt x="1658" y="4804"/>
                        </a:lnTo>
                        <a:lnTo>
                          <a:pt x="1680" y="4814"/>
                        </a:lnTo>
                        <a:lnTo>
                          <a:pt x="1606" y="4990"/>
                        </a:lnTo>
                        <a:close/>
                        <a:moveTo>
                          <a:pt x="3620" y="4972"/>
                        </a:moveTo>
                        <a:lnTo>
                          <a:pt x="3544" y="4796"/>
                        </a:lnTo>
                        <a:lnTo>
                          <a:pt x="3544" y="4796"/>
                        </a:lnTo>
                        <a:lnTo>
                          <a:pt x="3566" y="4788"/>
                        </a:lnTo>
                        <a:lnTo>
                          <a:pt x="3644" y="4962"/>
                        </a:lnTo>
                        <a:lnTo>
                          <a:pt x="3644" y="4962"/>
                        </a:lnTo>
                        <a:lnTo>
                          <a:pt x="3620" y="4972"/>
                        </a:lnTo>
                        <a:lnTo>
                          <a:pt x="3620" y="4972"/>
                        </a:lnTo>
                        <a:close/>
                        <a:moveTo>
                          <a:pt x="1470" y="4930"/>
                        </a:moveTo>
                        <a:lnTo>
                          <a:pt x="1470" y="4930"/>
                        </a:lnTo>
                        <a:lnTo>
                          <a:pt x="1448" y="4918"/>
                        </a:lnTo>
                        <a:lnTo>
                          <a:pt x="1532" y="4746"/>
                        </a:lnTo>
                        <a:lnTo>
                          <a:pt x="1532" y="4746"/>
                        </a:lnTo>
                        <a:lnTo>
                          <a:pt x="1554" y="4756"/>
                        </a:lnTo>
                        <a:lnTo>
                          <a:pt x="1470" y="4930"/>
                        </a:lnTo>
                        <a:close/>
                        <a:moveTo>
                          <a:pt x="3756" y="4910"/>
                        </a:moveTo>
                        <a:lnTo>
                          <a:pt x="3670" y="4738"/>
                        </a:lnTo>
                        <a:lnTo>
                          <a:pt x="3670" y="4738"/>
                        </a:lnTo>
                        <a:lnTo>
                          <a:pt x="3690" y="4728"/>
                        </a:lnTo>
                        <a:lnTo>
                          <a:pt x="3778" y="4898"/>
                        </a:lnTo>
                        <a:lnTo>
                          <a:pt x="3778" y="4898"/>
                        </a:lnTo>
                        <a:lnTo>
                          <a:pt x="3756" y="4910"/>
                        </a:lnTo>
                        <a:lnTo>
                          <a:pt x="3756" y="4910"/>
                        </a:lnTo>
                        <a:close/>
                        <a:moveTo>
                          <a:pt x="1336" y="4862"/>
                        </a:moveTo>
                        <a:lnTo>
                          <a:pt x="1336" y="4862"/>
                        </a:lnTo>
                        <a:lnTo>
                          <a:pt x="1316" y="4848"/>
                        </a:lnTo>
                        <a:lnTo>
                          <a:pt x="1410" y="4682"/>
                        </a:lnTo>
                        <a:lnTo>
                          <a:pt x="1410" y="4682"/>
                        </a:lnTo>
                        <a:lnTo>
                          <a:pt x="1430" y="4694"/>
                        </a:lnTo>
                        <a:lnTo>
                          <a:pt x="1336" y="4862"/>
                        </a:lnTo>
                        <a:close/>
                        <a:moveTo>
                          <a:pt x="3888" y="4838"/>
                        </a:moveTo>
                        <a:lnTo>
                          <a:pt x="3792" y="4672"/>
                        </a:lnTo>
                        <a:lnTo>
                          <a:pt x="3792" y="4672"/>
                        </a:lnTo>
                        <a:lnTo>
                          <a:pt x="3810" y="4660"/>
                        </a:lnTo>
                        <a:lnTo>
                          <a:pt x="3908" y="4826"/>
                        </a:lnTo>
                        <a:lnTo>
                          <a:pt x="3908" y="4826"/>
                        </a:lnTo>
                        <a:lnTo>
                          <a:pt x="3888" y="4838"/>
                        </a:lnTo>
                        <a:lnTo>
                          <a:pt x="3888" y="4838"/>
                        </a:lnTo>
                        <a:close/>
                        <a:moveTo>
                          <a:pt x="1208" y="4784"/>
                        </a:moveTo>
                        <a:lnTo>
                          <a:pt x="1208" y="4784"/>
                        </a:lnTo>
                        <a:lnTo>
                          <a:pt x="1188" y="4772"/>
                        </a:lnTo>
                        <a:lnTo>
                          <a:pt x="1292" y="4610"/>
                        </a:lnTo>
                        <a:lnTo>
                          <a:pt x="1292" y="4610"/>
                        </a:lnTo>
                        <a:lnTo>
                          <a:pt x="1310" y="4622"/>
                        </a:lnTo>
                        <a:lnTo>
                          <a:pt x="1208" y="4784"/>
                        </a:lnTo>
                        <a:close/>
                        <a:moveTo>
                          <a:pt x="4014" y="4760"/>
                        </a:moveTo>
                        <a:lnTo>
                          <a:pt x="3908" y="4600"/>
                        </a:lnTo>
                        <a:lnTo>
                          <a:pt x="3908" y="4600"/>
                        </a:lnTo>
                        <a:lnTo>
                          <a:pt x="3928" y="4586"/>
                        </a:lnTo>
                        <a:lnTo>
                          <a:pt x="4034" y="4746"/>
                        </a:lnTo>
                        <a:lnTo>
                          <a:pt x="4034" y="4746"/>
                        </a:lnTo>
                        <a:lnTo>
                          <a:pt x="4014" y="4760"/>
                        </a:lnTo>
                        <a:lnTo>
                          <a:pt x="4014" y="4760"/>
                        </a:lnTo>
                        <a:close/>
                        <a:moveTo>
                          <a:pt x="1084" y="4702"/>
                        </a:moveTo>
                        <a:lnTo>
                          <a:pt x="1084" y="4702"/>
                        </a:lnTo>
                        <a:lnTo>
                          <a:pt x="1064" y="4686"/>
                        </a:lnTo>
                        <a:lnTo>
                          <a:pt x="1178" y="4532"/>
                        </a:lnTo>
                        <a:lnTo>
                          <a:pt x="1178" y="4532"/>
                        </a:lnTo>
                        <a:lnTo>
                          <a:pt x="1196" y="4546"/>
                        </a:lnTo>
                        <a:lnTo>
                          <a:pt x="1084" y="4702"/>
                        </a:lnTo>
                        <a:close/>
                        <a:moveTo>
                          <a:pt x="4136" y="4674"/>
                        </a:moveTo>
                        <a:lnTo>
                          <a:pt x="4022" y="4520"/>
                        </a:lnTo>
                        <a:lnTo>
                          <a:pt x="4022" y="4520"/>
                        </a:lnTo>
                        <a:lnTo>
                          <a:pt x="4040" y="4506"/>
                        </a:lnTo>
                        <a:lnTo>
                          <a:pt x="4156" y="4660"/>
                        </a:lnTo>
                        <a:lnTo>
                          <a:pt x="4156" y="4660"/>
                        </a:lnTo>
                        <a:lnTo>
                          <a:pt x="4136" y="4674"/>
                        </a:lnTo>
                        <a:lnTo>
                          <a:pt x="4136" y="4674"/>
                        </a:lnTo>
                        <a:close/>
                        <a:moveTo>
                          <a:pt x="966" y="4610"/>
                        </a:moveTo>
                        <a:lnTo>
                          <a:pt x="966" y="4610"/>
                        </a:lnTo>
                        <a:lnTo>
                          <a:pt x="946" y="4594"/>
                        </a:lnTo>
                        <a:lnTo>
                          <a:pt x="1068" y="4446"/>
                        </a:lnTo>
                        <a:lnTo>
                          <a:pt x="1068" y="4446"/>
                        </a:lnTo>
                        <a:lnTo>
                          <a:pt x="1086" y="4462"/>
                        </a:lnTo>
                        <a:lnTo>
                          <a:pt x="966" y="4610"/>
                        </a:lnTo>
                        <a:close/>
                        <a:moveTo>
                          <a:pt x="4254" y="4582"/>
                        </a:moveTo>
                        <a:lnTo>
                          <a:pt x="4130" y="4434"/>
                        </a:lnTo>
                        <a:lnTo>
                          <a:pt x="4130" y="4434"/>
                        </a:lnTo>
                        <a:lnTo>
                          <a:pt x="4148" y="4420"/>
                        </a:lnTo>
                        <a:lnTo>
                          <a:pt x="4272" y="4566"/>
                        </a:lnTo>
                        <a:lnTo>
                          <a:pt x="4272" y="4566"/>
                        </a:lnTo>
                        <a:lnTo>
                          <a:pt x="4254" y="4582"/>
                        </a:lnTo>
                        <a:lnTo>
                          <a:pt x="4254" y="4582"/>
                        </a:lnTo>
                        <a:close/>
                        <a:moveTo>
                          <a:pt x="852" y="4514"/>
                        </a:moveTo>
                        <a:lnTo>
                          <a:pt x="852" y="4514"/>
                        </a:lnTo>
                        <a:lnTo>
                          <a:pt x="834" y="4496"/>
                        </a:lnTo>
                        <a:lnTo>
                          <a:pt x="964" y="4356"/>
                        </a:lnTo>
                        <a:lnTo>
                          <a:pt x="964" y="4356"/>
                        </a:lnTo>
                        <a:lnTo>
                          <a:pt x="980" y="4372"/>
                        </a:lnTo>
                        <a:lnTo>
                          <a:pt x="852" y="4514"/>
                        </a:lnTo>
                        <a:close/>
                        <a:moveTo>
                          <a:pt x="4366" y="4482"/>
                        </a:moveTo>
                        <a:lnTo>
                          <a:pt x="4234" y="4342"/>
                        </a:lnTo>
                        <a:lnTo>
                          <a:pt x="4234" y="4342"/>
                        </a:lnTo>
                        <a:lnTo>
                          <a:pt x="4252" y="4328"/>
                        </a:lnTo>
                        <a:lnTo>
                          <a:pt x="4384" y="4466"/>
                        </a:lnTo>
                        <a:lnTo>
                          <a:pt x="4384" y="4466"/>
                        </a:lnTo>
                        <a:lnTo>
                          <a:pt x="4366" y="4482"/>
                        </a:lnTo>
                        <a:lnTo>
                          <a:pt x="4366" y="4482"/>
                        </a:lnTo>
                        <a:close/>
                        <a:moveTo>
                          <a:pt x="744" y="4410"/>
                        </a:moveTo>
                        <a:lnTo>
                          <a:pt x="744" y="4410"/>
                        </a:lnTo>
                        <a:lnTo>
                          <a:pt x="726" y="4392"/>
                        </a:lnTo>
                        <a:lnTo>
                          <a:pt x="864" y="4258"/>
                        </a:lnTo>
                        <a:lnTo>
                          <a:pt x="864" y="4258"/>
                        </a:lnTo>
                        <a:lnTo>
                          <a:pt x="880" y="4276"/>
                        </a:lnTo>
                        <a:lnTo>
                          <a:pt x="744" y="4410"/>
                        </a:lnTo>
                        <a:close/>
                        <a:moveTo>
                          <a:pt x="4472" y="4378"/>
                        </a:moveTo>
                        <a:lnTo>
                          <a:pt x="4332" y="4246"/>
                        </a:lnTo>
                        <a:lnTo>
                          <a:pt x="4332" y="4246"/>
                        </a:lnTo>
                        <a:lnTo>
                          <a:pt x="4348" y="4228"/>
                        </a:lnTo>
                        <a:lnTo>
                          <a:pt x="4488" y="4360"/>
                        </a:lnTo>
                        <a:lnTo>
                          <a:pt x="4488" y="4360"/>
                        </a:lnTo>
                        <a:lnTo>
                          <a:pt x="4472" y="4378"/>
                        </a:lnTo>
                        <a:lnTo>
                          <a:pt x="4472" y="4378"/>
                        </a:lnTo>
                        <a:close/>
                        <a:moveTo>
                          <a:pt x="642" y="4300"/>
                        </a:moveTo>
                        <a:lnTo>
                          <a:pt x="642" y="4300"/>
                        </a:lnTo>
                        <a:lnTo>
                          <a:pt x="626" y="4282"/>
                        </a:lnTo>
                        <a:lnTo>
                          <a:pt x="772" y="4156"/>
                        </a:lnTo>
                        <a:lnTo>
                          <a:pt x="772" y="4156"/>
                        </a:lnTo>
                        <a:lnTo>
                          <a:pt x="786" y="4174"/>
                        </a:lnTo>
                        <a:lnTo>
                          <a:pt x="642" y="4300"/>
                        </a:lnTo>
                        <a:close/>
                        <a:moveTo>
                          <a:pt x="4572" y="4266"/>
                        </a:moveTo>
                        <a:lnTo>
                          <a:pt x="4424" y="4142"/>
                        </a:lnTo>
                        <a:lnTo>
                          <a:pt x="4424" y="4142"/>
                        </a:lnTo>
                        <a:lnTo>
                          <a:pt x="4440" y="4124"/>
                        </a:lnTo>
                        <a:lnTo>
                          <a:pt x="4588" y="4248"/>
                        </a:lnTo>
                        <a:lnTo>
                          <a:pt x="4588" y="4248"/>
                        </a:lnTo>
                        <a:lnTo>
                          <a:pt x="4572" y="4266"/>
                        </a:lnTo>
                        <a:lnTo>
                          <a:pt x="4572" y="4266"/>
                        </a:lnTo>
                        <a:close/>
                        <a:moveTo>
                          <a:pt x="546" y="4186"/>
                        </a:moveTo>
                        <a:lnTo>
                          <a:pt x="546" y="4186"/>
                        </a:lnTo>
                        <a:lnTo>
                          <a:pt x="532" y="4166"/>
                        </a:lnTo>
                        <a:lnTo>
                          <a:pt x="684" y="4050"/>
                        </a:lnTo>
                        <a:lnTo>
                          <a:pt x="684" y="4050"/>
                        </a:lnTo>
                        <a:lnTo>
                          <a:pt x="698" y="4068"/>
                        </a:lnTo>
                        <a:lnTo>
                          <a:pt x="546" y="4186"/>
                        </a:lnTo>
                        <a:close/>
                        <a:moveTo>
                          <a:pt x="4664" y="4150"/>
                        </a:moveTo>
                        <a:lnTo>
                          <a:pt x="4512" y="4034"/>
                        </a:lnTo>
                        <a:lnTo>
                          <a:pt x="4512" y="4034"/>
                        </a:lnTo>
                        <a:lnTo>
                          <a:pt x="4526" y="4016"/>
                        </a:lnTo>
                        <a:lnTo>
                          <a:pt x="4680" y="4130"/>
                        </a:lnTo>
                        <a:lnTo>
                          <a:pt x="4680" y="4130"/>
                        </a:lnTo>
                        <a:lnTo>
                          <a:pt x="4664" y="4150"/>
                        </a:lnTo>
                        <a:lnTo>
                          <a:pt x="4664" y="4150"/>
                        </a:lnTo>
                        <a:close/>
                        <a:moveTo>
                          <a:pt x="458" y="4066"/>
                        </a:moveTo>
                        <a:lnTo>
                          <a:pt x="458" y="4066"/>
                        </a:lnTo>
                        <a:lnTo>
                          <a:pt x="444" y="4044"/>
                        </a:lnTo>
                        <a:lnTo>
                          <a:pt x="604" y="3936"/>
                        </a:lnTo>
                        <a:lnTo>
                          <a:pt x="604" y="3936"/>
                        </a:lnTo>
                        <a:lnTo>
                          <a:pt x="616" y="3956"/>
                        </a:lnTo>
                        <a:lnTo>
                          <a:pt x="458" y="4066"/>
                        </a:lnTo>
                        <a:close/>
                        <a:moveTo>
                          <a:pt x="4752" y="4028"/>
                        </a:moveTo>
                        <a:lnTo>
                          <a:pt x="4592" y="3920"/>
                        </a:lnTo>
                        <a:lnTo>
                          <a:pt x="4592" y="3920"/>
                        </a:lnTo>
                        <a:lnTo>
                          <a:pt x="4604" y="3902"/>
                        </a:lnTo>
                        <a:lnTo>
                          <a:pt x="4764" y="4006"/>
                        </a:lnTo>
                        <a:lnTo>
                          <a:pt x="4764" y="4006"/>
                        </a:lnTo>
                        <a:lnTo>
                          <a:pt x="4752" y="4028"/>
                        </a:lnTo>
                        <a:lnTo>
                          <a:pt x="4752" y="4028"/>
                        </a:lnTo>
                        <a:close/>
                        <a:moveTo>
                          <a:pt x="376" y="3940"/>
                        </a:moveTo>
                        <a:lnTo>
                          <a:pt x="376" y="3940"/>
                        </a:lnTo>
                        <a:lnTo>
                          <a:pt x="364" y="3918"/>
                        </a:lnTo>
                        <a:lnTo>
                          <a:pt x="528" y="3820"/>
                        </a:lnTo>
                        <a:lnTo>
                          <a:pt x="528" y="3820"/>
                        </a:lnTo>
                        <a:lnTo>
                          <a:pt x="540" y="3840"/>
                        </a:lnTo>
                        <a:lnTo>
                          <a:pt x="376" y="3940"/>
                        </a:lnTo>
                        <a:close/>
                        <a:moveTo>
                          <a:pt x="4830" y="3900"/>
                        </a:moveTo>
                        <a:lnTo>
                          <a:pt x="4664" y="3804"/>
                        </a:lnTo>
                        <a:lnTo>
                          <a:pt x="4664" y="3804"/>
                        </a:lnTo>
                        <a:lnTo>
                          <a:pt x="4676" y="3784"/>
                        </a:lnTo>
                        <a:lnTo>
                          <a:pt x="4844" y="3880"/>
                        </a:lnTo>
                        <a:lnTo>
                          <a:pt x="4844" y="3880"/>
                        </a:lnTo>
                        <a:lnTo>
                          <a:pt x="4830" y="3900"/>
                        </a:lnTo>
                        <a:lnTo>
                          <a:pt x="4830" y="3900"/>
                        </a:lnTo>
                        <a:close/>
                        <a:moveTo>
                          <a:pt x="302" y="3810"/>
                        </a:moveTo>
                        <a:lnTo>
                          <a:pt x="302" y="3810"/>
                        </a:lnTo>
                        <a:lnTo>
                          <a:pt x="292" y="3788"/>
                        </a:lnTo>
                        <a:lnTo>
                          <a:pt x="462" y="3700"/>
                        </a:lnTo>
                        <a:lnTo>
                          <a:pt x="462" y="3700"/>
                        </a:lnTo>
                        <a:lnTo>
                          <a:pt x="472" y="3720"/>
                        </a:lnTo>
                        <a:lnTo>
                          <a:pt x="302" y="3810"/>
                        </a:lnTo>
                        <a:close/>
                        <a:moveTo>
                          <a:pt x="4902" y="3770"/>
                        </a:moveTo>
                        <a:lnTo>
                          <a:pt x="4732" y="3682"/>
                        </a:lnTo>
                        <a:lnTo>
                          <a:pt x="4732" y="3682"/>
                        </a:lnTo>
                        <a:lnTo>
                          <a:pt x="4742" y="3662"/>
                        </a:lnTo>
                        <a:lnTo>
                          <a:pt x="4914" y="3746"/>
                        </a:lnTo>
                        <a:lnTo>
                          <a:pt x="4914" y="3746"/>
                        </a:lnTo>
                        <a:lnTo>
                          <a:pt x="4902" y="3770"/>
                        </a:lnTo>
                        <a:lnTo>
                          <a:pt x="4902" y="3770"/>
                        </a:lnTo>
                        <a:close/>
                        <a:moveTo>
                          <a:pt x="236" y="3676"/>
                        </a:moveTo>
                        <a:lnTo>
                          <a:pt x="236" y="3676"/>
                        </a:lnTo>
                        <a:lnTo>
                          <a:pt x="226" y="3654"/>
                        </a:lnTo>
                        <a:lnTo>
                          <a:pt x="402" y="3576"/>
                        </a:lnTo>
                        <a:lnTo>
                          <a:pt x="402" y="3576"/>
                        </a:lnTo>
                        <a:lnTo>
                          <a:pt x="410" y="3596"/>
                        </a:lnTo>
                        <a:lnTo>
                          <a:pt x="236" y="3676"/>
                        </a:lnTo>
                        <a:close/>
                        <a:moveTo>
                          <a:pt x="4966" y="3634"/>
                        </a:moveTo>
                        <a:lnTo>
                          <a:pt x="4790" y="3556"/>
                        </a:lnTo>
                        <a:lnTo>
                          <a:pt x="4790" y="3556"/>
                        </a:lnTo>
                        <a:lnTo>
                          <a:pt x="4800" y="3536"/>
                        </a:lnTo>
                        <a:lnTo>
                          <a:pt x="4976" y="3610"/>
                        </a:lnTo>
                        <a:lnTo>
                          <a:pt x="4976" y="3610"/>
                        </a:lnTo>
                        <a:lnTo>
                          <a:pt x="4966" y="3634"/>
                        </a:lnTo>
                        <a:lnTo>
                          <a:pt x="4966" y="3634"/>
                        </a:lnTo>
                        <a:close/>
                        <a:moveTo>
                          <a:pt x="178" y="3540"/>
                        </a:moveTo>
                        <a:lnTo>
                          <a:pt x="178" y="3540"/>
                        </a:lnTo>
                        <a:lnTo>
                          <a:pt x="170" y="3516"/>
                        </a:lnTo>
                        <a:lnTo>
                          <a:pt x="348" y="3448"/>
                        </a:lnTo>
                        <a:lnTo>
                          <a:pt x="348" y="3448"/>
                        </a:lnTo>
                        <a:lnTo>
                          <a:pt x="356" y="3470"/>
                        </a:lnTo>
                        <a:lnTo>
                          <a:pt x="178" y="3540"/>
                        </a:lnTo>
                        <a:close/>
                        <a:moveTo>
                          <a:pt x="5022" y="3496"/>
                        </a:moveTo>
                        <a:lnTo>
                          <a:pt x="4842" y="3428"/>
                        </a:lnTo>
                        <a:lnTo>
                          <a:pt x="4842" y="3428"/>
                        </a:lnTo>
                        <a:lnTo>
                          <a:pt x="4850" y="3406"/>
                        </a:lnTo>
                        <a:lnTo>
                          <a:pt x="5032" y="3472"/>
                        </a:lnTo>
                        <a:lnTo>
                          <a:pt x="5032" y="3472"/>
                        </a:lnTo>
                        <a:lnTo>
                          <a:pt x="5022" y="3496"/>
                        </a:lnTo>
                        <a:lnTo>
                          <a:pt x="5022" y="3496"/>
                        </a:lnTo>
                        <a:close/>
                        <a:moveTo>
                          <a:pt x="128" y="3398"/>
                        </a:moveTo>
                        <a:lnTo>
                          <a:pt x="128" y="3398"/>
                        </a:lnTo>
                        <a:lnTo>
                          <a:pt x="120" y="3376"/>
                        </a:lnTo>
                        <a:lnTo>
                          <a:pt x="302" y="3318"/>
                        </a:lnTo>
                        <a:lnTo>
                          <a:pt x="302" y="3318"/>
                        </a:lnTo>
                        <a:lnTo>
                          <a:pt x="310" y="3340"/>
                        </a:lnTo>
                        <a:lnTo>
                          <a:pt x="128" y="3398"/>
                        </a:lnTo>
                        <a:close/>
                        <a:moveTo>
                          <a:pt x="5072" y="3354"/>
                        </a:moveTo>
                        <a:lnTo>
                          <a:pt x="4888" y="3296"/>
                        </a:lnTo>
                        <a:lnTo>
                          <a:pt x="4888" y="3296"/>
                        </a:lnTo>
                        <a:lnTo>
                          <a:pt x="4894" y="3274"/>
                        </a:lnTo>
                        <a:lnTo>
                          <a:pt x="5078" y="3330"/>
                        </a:lnTo>
                        <a:lnTo>
                          <a:pt x="5078" y="3330"/>
                        </a:lnTo>
                        <a:lnTo>
                          <a:pt x="5072" y="3354"/>
                        </a:lnTo>
                        <a:lnTo>
                          <a:pt x="5072" y="3354"/>
                        </a:lnTo>
                        <a:close/>
                        <a:moveTo>
                          <a:pt x="86" y="3256"/>
                        </a:moveTo>
                        <a:lnTo>
                          <a:pt x="86" y="3256"/>
                        </a:lnTo>
                        <a:lnTo>
                          <a:pt x="78" y="3232"/>
                        </a:lnTo>
                        <a:lnTo>
                          <a:pt x="264" y="3184"/>
                        </a:lnTo>
                        <a:lnTo>
                          <a:pt x="264" y="3184"/>
                        </a:lnTo>
                        <a:lnTo>
                          <a:pt x="270" y="3206"/>
                        </a:lnTo>
                        <a:lnTo>
                          <a:pt x="86" y="3256"/>
                        </a:lnTo>
                        <a:close/>
                        <a:moveTo>
                          <a:pt x="5110" y="3208"/>
                        </a:moveTo>
                        <a:lnTo>
                          <a:pt x="4924" y="3164"/>
                        </a:lnTo>
                        <a:lnTo>
                          <a:pt x="4924" y="3164"/>
                        </a:lnTo>
                        <a:lnTo>
                          <a:pt x="4930" y="3140"/>
                        </a:lnTo>
                        <a:lnTo>
                          <a:pt x="5116" y="3184"/>
                        </a:lnTo>
                        <a:lnTo>
                          <a:pt x="5116" y="3184"/>
                        </a:lnTo>
                        <a:lnTo>
                          <a:pt x="5110" y="3208"/>
                        </a:lnTo>
                        <a:lnTo>
                          <a:pt x="5110" y="3208"/>
                        </a:lnTo>
                        <a:close/>
                        <a:moveTo>
                          <a:pt x="52" y="3110"/>
                        </a:moveTo>
                        <a:lnTo>
                          <a:pt x="52" y="3110"/>
                        </a:lnTo>
                        <a:lnTo>
                          <a:pt x="46" y="3086"/>
                        </a:lnTo>
                        <a:lnTo>
                          <a:pt x="234" y="3048"/>
                        </a:lnTo>
                        <a:lnTo>
                          <a:pt x="234" y="3048"/>
                        </a:lnTo>
                        <a:lnTo>
                          <a:pt x="240" y="3072"/>
                        </a:lnTo>
                        <a:lnTo>
                          <a:pt x="52" y="3110"/>
                        </a:lnTo>
                        <a:close/>
                        <a:moveTo>
                          <a:pt x="5142" y="3062"/>
                        </a:moveTo>
                        <a:lnTo>
                          <a:pt x="4954" y="3028"/>
                        </a:lnTo>
                        <a:lnTo>
                          <a:pt x="4954" y="3028"/>
                        </a:lnTo>
                        <a:lnTo>
                          <a:pt x="4958" y="3006"/>
                        </a:lnTo>
                        <a:lnTo>
                          <a:pt x="5146" y="3038"/>
                        </a:lnTo>
                        <a:lnTo>
                          <a:pt x="5146" y="3038"/>
                        </a:lnTo>
                        <a:lnTo>
                          <a:pt x="5142" y="3062"/>
                        </a:lnTo>
                        <a:lnTo>
                          <a:pt x="5142" y="3062"/>
                        </a:lnTo>
                        <a:close/>
                        <a:moveTo>
                          <a:pt x="26" y="2962"/>
                        </a:moveTo>
                        <a:lnTo>
                          <a:pt x="26" y="2962"/>
                        </a:lnTo>
                        <a:lnTo>
                          <a:pt x="22" y="2938"/>
                        </a:lnTo>
                        <a:lnTo>
                          <a:pt x="212" y="2912"/>
                        </a:lnTo>
                        <a:lnTo>
                          <a:pt x="212" y="2912"/>
                        </a:lnTo>
                        <a:lnTo>
                          <a:pt x="216" y="2936"/>
                        </a:lnTo>
                        <a:lnTo>
                          <a:pt x="26" y="2962"/>
                        </a:lnTo>
                        <a:close/>
                        <a:moveTo>
                          <a:pt x="5164" y="2914"/>
                        </a:moveTo>
                        <a:lnTo>
                          <a:pt x="4974" y="2892"/>
                        </a:lnTo>
                        <a:lnTo>
                          <a:pt x="4974" y="2892"/>
                        </a:lnTo>
                        <a:lnTo>
                          <a:pt x="4976" y="2868"/>
                        </a:lnTo>
                        <a:lnTo>
                          <a:pt x="5168" y="2890"/>
                        </a:lnTo>
                        <a:lnTo>
                          <a:pt x="5168" y="2890"/>
                        </a:lnTo>
                        <a:lnTo>
                          <a:pt x="5164" y="2914"/>
                        </a:lnTo>
                        <a:lnTo>
                          <a:pt x="5164" y="2914"/>
                        </a:lnTo>
                        <a:close/>
                        <a:moveTo>
                          <a:pt x="8" y="2814"/>
                        </a:moveTo>
                        <a:lnTo>
                          <a:pt x="8" y="2814"/>
                        </a:lnTo>
                        <a:lnTo>
                          <a:pt x="6" y="2790"/>
                        </a:lnTo>
                        <a:lnTo>
                          <a:pt x="198" y="2774"/>
                        </a:lnTo>
                        <a:lnTo>
                          <a:pt x="198" y="2774"/>
                        </a:lnTo>
                        <a:lnTo>
                          <a:pt x="200" y="2798"/>
                        </a:lnTo>
                        <a:lnTo>
                          <a:pt x="8" y="2814"/>
                        </a:lnTo>
                        <a:close/>
                        <a:moveTo>
                          <a:pt x="5178" y="2766"/>
                        </a:moveTo>
                        <a:lnTo>
                          <a:pt x="4988" y="2754"/>
                        </a:lnTo>
                        <a:lnTo>
                          <a:pt x="4988" y="2754"/>
                        </a:lnTo>
                        <a:lnTo>
                          <a:pt x="4988" y="2730"/>
                        </a:lnTo>
                        <a:lnTo>
                          <a:pt x="5180" y="2742"/>
                        </a:lnTo>
                        <a:lnTo>
                          <a:pt x="5180" y="2742"/>
                        </a:lnTo>
                        <a:lnTo>
                          <a:pt x="5178" y="2766"/>
                        </a:lnTo>
                        <a:lnTo>
                          <a:pt x="5178" y="2766"/>
                        </a:lnTo>
                        <a:close/>
                        <a:moveTo>
                          <a:pt x="0" y="2664"/>
                        </a:moveTo>
                        <a:lnTo>
                          <a:pt x="0" y="2664"/>
                        </a:lnTo>
                        <a:lnTo>
                          <a:pt x="0" y="2640"/>
                        </a:lnTo>
                        <a:lnTo>
                          <a:pt x="192" y="2636"/>
                        </a:lnTo>
                        <a:lnTo>
                          <a:pt x="192" y="2636"/>
                        </a:lnTo>
                        <a:lnTo>
                          <a:pt x="192" y="2660"/>
                        </a:lnTo>
                        <a:lnTo>
                          <a:pt x="0" y="2664"/>
                        </a:lnTo>
                        <a:close/>
                        <a:moveTo>
                          <a:pt x="5184" y="2616"/>
                        </a:moveTo>
                        <a:lnTo>
                          <a:pt x="4992" y="2616"/>
                        </a:lnTo>
                        <a:lnTo>
                          <a:pt x="4992" y="2616"/>
                        </a:lnTo>
                        <a:lnTo>
                          <a:pt x="4992" y="2592"/>
                        </a:lnTo>
                        <a:lnTo>
                          <a:pt x="5184" y="2592"/>
                        </a:lnTo>
                        <a:lnTo>
                          <a:pt x="5184" y="2592"/>
                        </a:lnTo>
                        <a:lnTo>
                          <a:pt x="5184" y="2616"/>
                        </a:lnTo>
                        <a:lnTo>
                          <a:pt x="5184" y="2616"/>
                        </a:lnTo>
                        <a:close/>
                        <a:moveTo>
                          <a:pt x="192" y="2520"/>
                        </a:moveTo>
                        <a:lnTo>
                          <a:pt x="0" y="2516"/>
                        </a:lnTo>
                        <a:lnTo>
                          <a:pt x="0" y="2516"/>
                        </a:lnTo>
                        <a:lnTo>
                          <a:pt x="2" y="2490"/>
                        </a:lnTo>
                        <a:lnTo>
                          <a:pt x="194" y="2498"/>
                        </a:lnTo>
                        <a:lnTo>
                          <a:pt x="194" y="2498"/>
                        </a:lnTo>
                        <a:lnTo>
                          <a:pt x="192" y="2520"/>
                        </a:lnTo>
                        <a:lnTo>
                          <a:pt x="192" y="2520"/>
                        </a:lnTo>
                        <a:close/>
                        <a:moveTo>
                          <a:pt x="4990" y="2480"/>
                        </a:moveTo>
                        <a:lnTo>
                          <a:pt x="4990" y="2480"/>
                        </a:lnTo>
                        <a:lnTo>
                          <a:pt x="4988" y="2458"/>
                        </a:lnTo>
                        <a:lnTo>
                          <a:pt x="5180" y="2446"/>
                        </a:lnTo>
                        <a:lnTo>
                          <a:pt x="5180" y="2446"/>
                        </a:lnTo>
                        <a:lnTo>
                          <a:pt x="5182" y="2472"/>
                        </a:lnTo>
                        <a:lnTo>
                          <a:pt x="4990" y="2480"/>
                        </a:lnTo>
                        <a:close/>
                        <a:moveTo>
                          <a:pt x="200" y="2382"/>
                        </a:moveTo>
                        <a:lnTo>
                          <a:pt x="10" y="2366"/>
                        </a:lnTo>
                        <a:lnTo>
                          <a:pt x="10" y="2366"/>
                        </a:lnTo>
                        <a:lnTo>
                          <a:pt x="12" y="2342"/>
                        </a:lnTo>
                        <a:lnTo>
                          <a:pt x="202" y="2360"/>
                        </a:lnTo>
                        <a:lnTo>
                          <a:pt x="202" y="2360"/>
                        </a:lnTo>
                        <a:lnTo>
                          <a:pt x="200" y="2382"/>
                        </a:lnTo>
                        <a:lnTo>
                          <a:pt x="200" y="2382"/>
                        </a:lnTo>
                        <a:close/>
                        <a:moveTo>
                          <a:pt x="4980" y="2342"/>
                        </a:moveTo>
                        <a:lnTo>
                          <a:pt x="4980" y="2342"/>
                        </a:lnTo>
                        <a:lnTo>
                          <a:pt x="4978" y="2320"/>
                        </a:lnTo>
                        <a:lnTo>
                          <a:pt x="5168" y="2298"/>
                        </a:lnTo>
                        <a:lnTo>
                          <a:pt x="5168" y="2298"/>
                        </a:lnTo>
                        <a:lnTo>
                          <a:pt x="5170" y="2322"/>
                        </a:lnTo>
                        <a:lnTo>
                          <a:pt x="4980" y="2342"/>
                        </a:lnTo>
                        <a:close/>
                        <a:moveTo>
                          <a:pt x="216" y="2246"/>
                        </a:moveTo>
                        <a:lnTo>
                          <a:pt x="26" y="2218"/>
                        </a:lnTo>
                        <a:lnTo>
                          <a:pt x="26" y="2218"/>
                        </a:lnTo>
                        <a:lnTo>
                          <a:pt x="30" y="2194"/>
                        </a:lnTo>
                        <a:lnTo>
                          <a:pt x="220" y="2222"/>
                        </a:lnTo>
                        <a:lnTo>
                          <a:pt x="220" y="2222"/>
                        </a:lnTo>
                        <a:lnTo>
                          <a:pt x="216" y="2246"/>
                        </a:lnTo>
                        <a:lnTo>
                          <a:pt x="216" y="2246"/>
                        </a:lnTo>
                        <a:close/>
                        <a:moveTo>
                          <a:pt x="4962" y="2206"/>
                        </a:moveTo>
                        <a:lnTo>
                          <a:pt x="4962" y="2206"/>
                        </a:lnTo>
                        <a:lnTo>
                          <a:pt x="4958" y="2182"/>
                        </a:lnTo>
                        <a:lnTo>
                          <a:pt x="5148" y="2150"/>
                        </a:lnTo>
                        <a:lnTo>
                          <a:pt x="5148" y="2150"/>
                        </a:lnTo>
                        <a:lnTo>
                          <a:pt x="5152" y="2174"/>
                        </a:lnTo>
                        <a:lnTo>
                          <a:pt x="4962" y="2206"/>
                        </a:lnTo>
                        <a:close/>
                        <a:moveTo>
                          <a:pt x="240" y="2108"/>
                        </a:moveTo>
                        <a:lnTo>
                          <a:pt x="52" y="2070"/>
                        </a:lnTo>
                        <a:lnTo>
                          <a:pt x="52" y="2070"/>
                        </a:lnTo>
                        <a:lnTo>
                          <a:pt x="56" y="2046"/>
                        </a:lnTo>
                        <a:lnTo>
                          <a:pt x="244" y="2086"/>
                        </a:lnTo>
                        <a:lnTo>
                          <a:pt x="244" y="2086"/>
                        </a:lnTo>
                        <a:lnTo>
                          <a:pt x="240" y="2108"/>
                        </a:lnTo>
                        <a:lnTo>
                          <a:pt x="240" y="2108"/>
                        </a:lnTo>
                        <a:close/>
                        <a:moveTo>
                          <a:pt x="4936" y="2070"/>
                        </a:moveTo>
                        <a:lnTo>
                          <a:pt x="4936" y="2070"/>
                        </a:lnTo>
                        <a:lnTo>
                          <a:pt x="4930" y="2046"/>
                        </a:lnTo>
                        <a:lnTo>
                          <a:pt x="5118" y="2004"/>
                        </a:lnTo>
                        <a:lnTo>
                          <a:pt x="5118" y="2004"/>
                        </a:lnTo>
                        <a:lnTo>
                          <a:pt x="5122" y="2028"/>
                        </a:lnTo>
                        <a:lnTo>
                          <a:pt x="4936" y="2070"/>
                        </a:lnTo>
                        <a:close/>
                        <a:moveTo>
                          <a:pt x="272" y="1974"/>
                        </a:moveTo>
                        <a:lnTo>
                          <a:pt x="86" y="1924"/>
                        </a:lnTo>
                        <a:lnTo>
                          <a:pt x="86" y="1924"/>
                        </a:lnTo>
                        <a:lnTo>
                          <a:pt x="92" y="1900"/>
                        </a:lnTo>
                        <a:lnTo>
                          <a:pt x="278" y="1952"/>
                        </a:lnTo>
                        <a:lnTo>
                          <a:pt x="278" y="1952"/>
                        </a:lnTo>
                        <a:lnTo>
                          <a:pt x="272" y="1974"/>
                        </a:lnTo>
                        <a:lnTo>
                          <a:pt x="272" y="1974"/>
                        </a:lnTo>
                        <a:close/>
                        <a:moveTo>
                          <a:pt x="4902" y="1936"/>
                        </a:moveTo>
                        <a:lnTo>
                          <a:pt x="4902" y="1936"/>
                        </a:lnTo>
                        <a:lnTo>
                          <a:pt x="4896" y="1912"/>
                        </a:lnTo>
                        <a:lnTo>
                          <a:pt x="5080" y="1858"/>
                        </a:lnTo>
                        <a:lnTo>
                          <a:pt x="5080" y="1858"/>
                        </a:lnTo>
                        <a:lnTo>
                          <a:pt x="5086" y="1882"/>
                        </a:lnTo>
                        <a:lnTo>
                          <a:pt x="4902" y="1936"/>
                        </a:lnTo>
                        <a:close/>
                        <a:moveTo>
                          <a:pt x="310" y="1842"/>
                        </a:moveTo>
                        <a:lnTo>
                          <a:pt x="128" y="1782"/>
                        </a:lnTo>
                        <a:lnTo>
                          <a:pt x="128" y="1782"/>
                        </a:lnTo>
                        <a:lnTo>
                          <a:pt x="136" y="1758"/>
                        </a:lnTo>
                        <a:lnTo>
                          <a:pt x="318" y="1820"/>
                        </a:lnTo>
                        <a:lnTo>
                          <a:pt x="318" y="1820"/>
                        </a:lnTo>
                        <a:lnTo>
                          <a:pt x="310" y="1842"/>
                        </a:lnTo>
                        <a:lnTo>
                          <a:pt x="310" y="1842"/>
                        </a:lnTo>
                        <a:close/>
                        <a:moveTo>
                          <a:pt x="4860" y="1804"/>
                        </a:moveTo>
                        <a:lnTo>
                          <a:pt x="4860" y="1804"/>
                        </a:lnTo>
                        <a:lnTo>
                          <a:pt x="4852" y="1782"/>
                        </a:lnTo>
                        <a:lnTo>
                          <a:pt x="5034" y="1716"/>
                        </a:lnTo>
                        <a:lnTo>
                          <a:pt x="5034" y="1716"/>
                        </a:lnTo>
                        <a:lnTo>
                          <a:pt x="5042" y="1740"/>
                        </a:lnTo>
                        <a:lnTo>
                          <a:pt x="4860" y="1804"/>
                        </a:lnTo>
                        <a:close/>
                        <a:moveTo>
                          <a:pt x="358" y="1712"/>
                        </a:moveTo>
                        <a:lnTo>
                          <a:pt x="180" y="1640"/>
                        </a:lnTo>
                        <a:lnTo>
                          <a:pt x="180" y="1640"/>
                        </a:lnTo>
                        <a:lnTo>
                          <a:pt x="188" y="1618"/>
                        </a:lnTo>
                        <a:lnTo>
                          <a:pt x="366" y="1690"/>
                        </a:lnTo>
                        <a:lnTo>
                          <a:pt x="366" y="1690"/>
                        </a:lnTo>
                        <a:lnTo>
                          <a:pt x="358" y="1712"/>
                        </a:lnTo>
                        <a:lnTo>
                          <a:pt x="358" y="1712"/>
                        </a:lnTo>
                        <a:close/>
                        <a:moveTo>
                          <a:pt x="4810" y="1674"/>
                        </a:moveTo>
                        <a:lnTo>
                          <a:pt x="4810" y="1674"/>
                        </a:lnTo>
                        <a:lnTo>
                          <a:pt x="4802" y="1652"/>
                        </a:lnTo>
                        <a:lnTo>
                          <a:pt x="4978" y="1578"/>
                        </a:lnTo>
                        <a:lnTo>
                          <a:pt x="4978" y="1578"/>
                        </a:lnTo>
                        <a:lnTo>
                          <a:pt x="4988" y="1600"/>
                        </a:lnTo>
                        <a:lnTo>
                          <a:pt x="4810" y="1674"/>
                        </a:lnTo>
                        <a:close/>
                        <a:moveTo>
                          <a:pt x="412" y="1584"/>
                        </a:moveTo>
                        <a:lnTo>
                          <a:pt x="238" y="1502"/>
                        </a:lnTo>
                        <a:lnTo>
                          <a:pt x="238" y="1502"/>
                        </a:lnTo>
                        <a:lnTo>
                          <a:pt x="250" y="1480"/>
                        </a:lnTo>
                        <a:lnTo>
                          <a:pt x="422" y="1562"/>
                        </a:lnTo>
                        <a:lnTo>
                          <a:pt x="422" y="1562"/>
                        </a:lnTo>
                        <a:lnTo>
                          <a:pt x="412" y="1584"/>
                        </a:lnTo>
                        <a:lnTo>
                          <a:pt x="412" y="1584"/>
                        </a:lnTo>
                        <a:close/>
                        <a:moveTo>
                          <a:pt x="4754" y="1548"/>
                        </a:moveTo>
                        <a:lnTo>
                          <a:pt x="4754" y="1548"/>
                        </a:lnTo>
                        <a:lnTo>
                          <a:pt x="4744" y="1528"/>
                        </a:lnTo>
                        <a:lnTo>
                          <a:pt x="4916" y="1442"/>
                        </a:lnTo>
                        <a:lnTo>
                          <a:pt x="4916" y="1442"/>
                        </a:lnTo>
                        <a:lnTo>
                          <a:pt x="4928" y="1464"/>
                        </a:lnTo>
                        <a:lnTo>
                          <a:pt x="4754" y="1548"/>
                        </a:lnTo>
                        <a:close/>
                        <a:moveTo>
                          <a:pt x="474" y="1460"/>
                        </a:moveTo>
                        <a:lnTo>
                          <a:pt x="306" y="1368"/>
                        </a:lnTo>
                        <a:lnTo>
                          <a:pt x="306" y="1368"/>
                        </a:lnTo>
                        <a:lnTo>
                          <a:pt x="318" y="1348"/>
                        </a:lnTo>
                        <a:lnTo>
                          <a:pt x="486" y="1440"/>
                        </a:lnTo>
                        <a:lnTo>
                          <a:pt x="486" y="1440"/>
                        </a:lnTo>
                        <a:lnTo>
                          <a:pt x="474" y="1460"/>
                        </a:lnTo>
                        <a:lnTo>
                          <a:pt x="474" y="1460"/>
                        </a:lnTo>
                        <a:close/>
                        <a:moveTo>
                          <a:pt x="4690" y="1426"/>
                        </a:moveTo>
                        <a:lnTo>
                          <a:pt x="4690" y="1426"/>
                        </a:lnTo>
                        <a:lnTo>
                          <a:pt x="4680" y="1406"/>
                        </a:lnTo>
                        <a:lnTo>
                          <a:pt x="4846" y="1310"/>
                        </a:lnTo>
                        <a:lnTo>
                          <a:pt x="4846" y="1310"/>
                        </a:lnTo>
                        <a:lnTo>
                          <a:pt x="4858" y="1332"/>
                        </a:lnTo>
                        <a:lnTo>
                          <a:pt x="4690" y="1426"/>
                        </a:lnTo>
                        <a:close/>
                        <a:moveTo>
                          <a:pt x="544" y="1340"/>
                        </a:moveTo>
                        <a:lnTo>
                          <a:pt x="380" y="1240"/>
                        </a:lnTo>
                        <a:lnTo>
                          <a:pt x="380" y="1240"/>
                        </a:lnTo>
                        <a:lnTo>
                          <a:pt x="394" y="1218"/>
                        </a:lnTo>
                        <a:lnTo>
                          <a:pt x="556" y="1320"/>
                        </a:lnTo>
                        <a:lnTo>
                          <a:pt x="556" y="1320"/>
                        </a:lnTo>
                        <a:lnTo>
                          <a:pt x="544" y="1340"/>
                        </a:lnTo>
                        <a:lnTo>
                          <a:pt x="544" y="1340"/>
                        </a:lnTo>
                        <a:close/>
                        <a:moveTo>
                          <a:pt x="4620" y="1306"/>
                        </a:moveTo>
                        <a:lnTo>
                          <a:pt x="4620" y="1306"/>
                        </a:lnTo>
                        <a:lnTo>
                          <a:pt x="4608" y="1288"/>
                        </a:lnTo>
                        <a:lnTo>
                          <a:pt x="4768" y="1182"/>
                        </a:lnTo>
                        <a:lnTo>
                          <a:pt x="4768" y="1182"/>
                        </a:lnTo>
                        <a:lnTo>
                          <a:pt x="4782" y="1204"/>
                        </a:lnTo>
                        <a:lnTo>
                          <a:pt x="4620" y="1306"/>
                        </a:lnTo>
                        <a:close/>
                        <a:moveTo>
                          <a:pt x="620" y="1224"/>
                        </a:moveTo>
                        <a:lnTo>
                          <a:pt x="462" y="1114"/>
                        </a:lnTo>
                        <a:lnTo>
                          <a:pt x="462" y="1114"/>
                        </a:lnTo>
                        <a:lnTo>
                          <a:pt x="476" y="1094"/>
                        </a:lnTo>
                        <a:lnTo>
                          <a:pt x="632" y="1204"/>
                        </a:lnTo>
                        <a:lnTo>
                          <a:pt x="632" y="1204"/>
                        </a:lnTo>
                        <a:lnTo>
                          <a:pt x="620" y="1224"/>
                        </a:lnTo>
                        <a:lnTo>
                          <a:pt x="620" y="1224"/>
                        </a:lnTo>
                        <a:close/>
                        <a:moveTo>
                          <a:pt x="4542" y="1192"/>
                        </a:moveTo>
                        <a:lnTo>
                          <a:pt x="4542" y="1192"/>
                        </a:lnTo>
                        <a:lnTo>
                          <a:pt x="4528" y="1174"/>
                        </a:lnTo>
                        <a:lnTo>
                          <a:pt x="4684" y="1060"/>
                        </a:lnTo>
                        <a:lnTo>
                          <a:pt x="4684" y="1060"/>
                        </a:lnTo>
                        <a:lnTo>
                          <a:pt x="4698" y="1080"/>
                        </a:lnTo>
                        <a:lnTo>
                          <a:pt x="4542" y="1192"/>
                        </a:lnTo>
                        <a:close/>
                        <a:moveTo>
                          <a:pt x="702" y="1112"/>
                        </a:moveTo>
                        <a:lnTo>
                          <a:pt x="550" y="994"/>
                        </a:lnTo>
                        <a:lnTo>
                          <a:pt x="550" y="994"/>
                        </a:lnTo>
                        <a:lnTo>
                          <a:pt x="566" y="974"/>
                        </a:lnTo>
                        <a:lnTo>
                          <a:pt x="716" y="1094"/>
                        </a:lnTo>
                        <a:lnTo>
                          <a:pt x="716" y="1094"/>
                        </a:lnTo>
                        <a:lnTo>
                          <a:pt x="702" y="1112"/>
                        </a:lnTo>
                        <a:lnTo>
                          <a:pt x="702" y="1112"/>
                        </a:lnTo>
                        <a:close/>
                        <a:moveTo>
                          <a:pt x="4458" y="1082"/>
                        </a:moveTo>
                        <a:lnTo>
                          <a:pt x="4458" y="1082"/>
                        </a:lnTo>
                        <a:lnTo>
                          <a:pt x="4444" y="1064"/>
                        </a:lnTo>
                        <a:lnTo>
                          <a:pt x="4592" y="942"/>
                        </a:lnTo>
                        <a:lnTo>
                          <a:pt x="4592" y="942"/>
                        </a:lnTo>
                        <a:lnTo>
                          <a:pt x="4608" y="962"/>
                        </a:lnTo>
                        <a:lnTo>
                          <a:pt x="4458" y="1082"/>
                        </a:lnTo>
                        <a:close/>
                        <a:moveTo>
                          <a:pt x="790" y="1006"/>
                        </a:moveTo>
                        <a:lnTo>
                          <a:pt x="646" y="878"/>
                        </a:lnTo>
                        <a:lnTo>
                          <a:pt x="646" y="878"/>
                        </a:lnTo>
                        <a:lnTo>
                          <a:pt x="662" y="860"/>
                        </a:lnTo>
                        <a:lnTo>
                          <a:pt x="806" y="988"/>
                        </a:lnTo>
                        <a:lnTo>
                          <a:pt x="806" y="988"/>
                        </a:lnTo>
                        <a:lnTo>
                          <a:pt x="790" y="1006"/>
                        </a:lnTo>
                        <a:lnTo>
                          <a:pt x="790" y="1006"/>
                        </a:lnTo>
                        <a:close/>
                        <a:moveTo>
                          <a:pt x="4368" y="978"/>
                        </a:moveTo>
                        <a:lnTo>
                          <a:pt x="4368" y="978"/>
                        </a:lnTo>
                        <a:lnTo>
                          <a:pt x="4352" y="960"/>
                        </a:lnTo>
                        <a:lnTo>
                          <a:pt x="4494" y="830"/>
                        </a:lnTo>
                        <a:lnTo>
                          <a:pt x="4494" y="830"/>
                        </a:lnTo>
                        <a:lnTo>
                          <a:pt x="4510" y="848"/>
                        </a:lnTo>
                        <a:lnTo>
                          <a:pt x="4368" y="978"/>
                        </a:lnTo>
                        <a:close/>
                        <a:moveTo>
                          <a:pt x="884" y="904"/>
                        </a:moveTo>
                        <a:lnTo>
                          <a:pt x="748" y="770"/>
                        </a:lnTo>
                        <a:lnTo>
                          <a:pt x="748" y="770"/>
                        </a:lnTo>
                        <a:lnTo>
                          <a:pt x="766" y="752"/>
                        </a:lnTo>
                        <a:lnTo>
                          <a:pt x="902" y="888"/>
                        </a:lnTo>
                        <a:lnTo>
                          <a:pt x="902" y="888"/>
                        </a:lnTo>
                        <a:lnTo>
                          <a:pt x="884" y="904"/>
                        </a:lnTo>
                        <a:lnTo>
                          <a:pt x="884" y="904"/>
                        </a:lnTo>
                        <a:close/>
                        <a:moveTo>
                          <a:pt x="4272" y="878"/>
                        </a:moveTo>
                        <a:lnTo>
                          <a:pt x="4272" y="878"/>
                        </a:lnTo>
                        <a:lnTo>
                          <a:pt x="4256" y="862"/>
                        </a:lnTo>
                        <a:lnTo>
                          <a:pt x="4388" y="722"/>
                        </a:lnTo>
                        <a:lnTo>
                          <a:pt x="4388" y="722"/>
                        </a:lnTo>
                        <a:lnTo>
                          <a:pt x="4406" y="740"/>
                        </a:lnTo>
                        <a:lnTo>
                          <a:pt x="4272" y="878"/>
                        </a:lnTo>
                        <a:close/>
                        <a:moveTo>
                          <a:pt x="984" y="808"/>
                        </a:moveTo>
                        <a:lnTo>
                          <a:pt x="856" y="666"/>
                        </a:lnTo>
                        <a:lnTo>
                          <a:pt x="856" y="666"/>
                        </a:lnTo>
                        <a:lnTo>
                          <a:pt x="874" y="650"/>
                        </a:lnTo>
                        <a:lnTo>
                          <a:pt x="1002" y="794"/>
                        </a:lnTo>
                        <a:lnTo>
                          <a:pt x="1002" y="794"/>
                        </a:lnTo>
                        <a:lnTo>
                          <a:pt x="984" y="808"/>
                        </a:lnTo>
                        <a:lnTo>
                          <a:pt x="984" y="808"/>
                        </a:lnTo>
                        <a:close/>
                        <a:moveTo>
                          <a:pt x="4170" y="784"/>
                        </a:moveTo>
                        <a:lnTo>
                          <a:pt x="4170" y="784"/>
                        </a:lnTo>
                        <a:lnTo>
                          <a:pt x="4154" y="768"/>
                        </a:lnTo>
                        <a:lnTo>
                          <a:pt x="4278" y="622"/>
                        </a:lnTo>
                        <a:lnTo>
                          <a:pt x="4278" y="622"/>
                        </a:lnTo>
                        <a:lnTo>
                          <a:pt x="4298" y="638"/>
                        </a:lnTo>
                        <a:lnTo>
                          <a:pt x="4170" y="784"/>
                        </a:lnTo>
                        <a:close/>
                        <a:moveTo>
                          <a:pt x="1090" y="720"/>
                        </a:moveTo>
                        <a:lnTo>
                          <a:pt x="970" y="570"/>
                        </a:lnTo>
                        <a:lnTo>
                          <a:pt x="970" y="570"/>
                        </a:lnTo>
                        <a:lnTo>
                          <a:pt x="990" y="554"/>
                        </a:lnTo>
                        <a:lnTo>
                          <a:pt x="1108" y="704"/>
                        </a:lnTo>
                        <a:lnTo>
                          <a:pt x="1108" y="704"/>
                        </a:lnTo>
                        <a:lnTo>
                          <a:pt x="1090" y="720"/>
                        </a:lnTo>
                        <a:lnTo>
                          <a:pt x="1090" y="720"/>
                        </a:lnTo>
                        <a:close/>
                        <a:moveTo>
                          <a:pt x="4064" y="696"/>
                        </a:moveTo>
                        <a:lnTo>
                          <a:pt x="4064" y="696"/>
                        </a:lnTo>
                        <a:lnTo>
                          <a:pt x="4046" y="682"/>
                        </a:lnTo>
                        <a:lnTo>
                          <a:pt x="4162" y="528"/>
                        </a:lnTo>
                        <a:lnTo>
                          <a:pt x="4162" y="528"/>
                        </a:lnTo>
                        <a:lnTo>
                          <a:pt x="4182" y="544"/>
                        </a:lnTo>
                        <a:lnTo>
                          <a:pt x="4064" y="696"/>
                        </a:lnTo>
                        <a:close/>
                        <a:moveTo>
                          <a:pt x="1200" y="636"/>
                        </a:moveTo>
                        <a:lnTo>
                          <a:pt x="1090" y="480"/>
                        </a:lnTo>
                        <a:lnTo>
                          <a:pt x="1090" y="480"/>
                        </a:lnTo>
                        <a:lnTo>
                          <a:pt x="1110" y="464"/>
                        </a:lnTo>
                        <a:lnTo>
                          <a:pt x="1220" y="622"/>
                        </a:lnTo>
                        <a:lnTo>
                          <a:pt x="1220" y="622"/>
                        </a:lnTo>
                        <a:lnTo>
                          <a:pt x="1200" y="636"/>
                        </a:lnTo>
                        <a:lnTo>
                          <a:pt x="1200" y="636"/>
                        </a:lnTo>
                        <a:close/>
                        <a:moveTo>
                          <a:pt x="3952" y="614"/>
                        </a:moveTo>
                        <a:lnTo>
                          <a:pt x="3952" y="614"/>
                        </a:lnTo>
                        <a:lnTo>
                          <a:pt x="3932" y="600"/>
                        </a:lnTo>
                        <a:lnTo>
                          <a:pt x="4040" y="442"/>
                        </a:lnTo>
                        <a:lnTo>
                          <a:pt x="4040" y="442"/>
                        </a:lnTo>
                        <a:lnTo>
                          <a:pt x="4060" y="456"/>
                        </a:lnTo>
                        <a:lnTo>
                          <a:pt x="3952" y="614"/>
                        </a:lnTo>
                        <a:close/>
                        <a:moveTo>
                          <a:pt x="1316" y="558"/>
                        </a:moveTo>
                        <a:lnTo>
                          <a:pt x="1214" y="396"/>
                        </a:lnTo>
                        <a:lnTo>
                          <a:pt x="1214" y="396"/>
                        </a:lnTo>
                        <a:lnTo>
                          <a:pt x="1234" y="382"/>
                        </a:lnTo>
                        <a:lnTo>
                          <a:pt x="1334" y="546"/>
                        </a:lnTo>
                        <a:lnTo>
                          <a:pt x="1334" y="546"/>
                        </a:lnTo>
                        <a:lnTo>
                          <a:pt x="1316" y="558"/>
                        </a:lnTo>
                        <a:lnTo>
                          <a:pt x="1316" y="558"/>
                        </a:lnTo>
                        <a:close/>
                        <a:moveTo>
                          <a:pt x="3836" y="538"/>
                        </a:moveTo>
                        <a:lnTo>
                          <a:pt x="3836" y="538"/>
                        </a:lnTo>
                        <a:lnTo>
                          <a:pt x="3816" y="526"/>
                        </a:lnTo>
                        <a:lnTo>
                          <a:pt x="3914" y="362"/>
                        </a:lnTo>
                        <a:lnTo>
                          <a:pt x="3914" y="362"/>
                        </a:lnTo>
                        <a:lnTo>
                          <a:pt x="3936" y="374"/>
                        </a:lnTo>
                        <a:lnTo>
                          <a:pt x="3836" y="538"/>
                        </a:lnTo>
                        <a:close/>
                        <a:moveTo>
                          <a:pt x="1434" y="488"/>
                        </a:moveTo>
                        <a:lnTo>
                          <a:pt x="1342" y="320"/>
                        </a:lnTo>
                        <a:lnTo>
                          <a:pt x="1342" y="320"/>
                        </a:lnTo>
                        <a:lnTo>
                          <a:pt x="1364" y="308"/>
                        </a:lnTo>
                        <a:lnTo>
                          <a:pt x="1454" y="478"/>
                        </a:lnTo>
                        <a:lnTo>
                          <a:pt x="1454" y="478"/>
                        </a:lnTo>
                        <a:lnTo>
                          <a:pt x="1434" y="488"/>
                        </a:lnTo>
                        <a:lnTo>
                          <a:pt x="1434" y="488"/>
                        </a:lnTo>
                        <a:close/>
                        <a:moveTo>
                          <a:pt x="3716" y="470"/>
                        </a:moveTo>
                        <a:lnTo>
                          <a:pt x="3716" y="470"/>
                        </a:lnTo>
                        <a:lnTo>
                          <a:pt x="3694" y="460"/>
                        </a:lnTo>
                        <a:lnTo>
                          <a:pt x="3782" y="288"/>
                        </a:lnTo>
                        <a:lnTo>
                          <a:pt x="3782" y="288"/>
                        </a:lnTo>
                        <a:lnTo>
                          <a:pt x="3806" y="300"/>
                        </a:lnTo>
                        <a:lnTo>
                          <a:pt x="3716" y="470"/>
                        </a:lnTo>
                        <a:close/>
                        <a:moveTo>
                          <a:pt x="1558" y="426"/>
                        </a:moveTo>
                        <a:lnTo>
                          <a:pt x="1474" y="252"/>
                        </a:lnTo>
                        <a:lnTo>
                          <a:pt x="1474" y="252"/>
                        </a:lnTo>
                        <a:lnTo>
                          <a:pt x="1496" y="242"/>
                        </a:lnTo>
                        <a:lnTo>
                          <a:pt x="1578" y="416"/>
                        </a:lnTo>
                        <a:lnTo>
                          <a:pt x="1578" y="416"/>
                        </a:lnTo>
                        <a:lnTo>
                          <a:pt x="1558" y="426"/>
                        </a:lnTo>
                        <a:lnTo>
                          <a:pt x="1558" y="426"/>
                        </a:lnTo>
                        <a:close/>
                        <a:moveTo>
                          <a:pt x="3590" y="408"/>
                        </a:moveTo>
                        <a:lnTo>
                          <a:pt x="3590" y="408"/>
                        </a:lnTo>
                        <a:lnTo>
                          <a:pt x="3570" y="398"/>
                        </a:lnTo>
                        <a:lnTo>
                          <a:pt x="3648" y="224"/>
                        </a:lnTo>
                        <a:lnTo>
                          <a:pt x="3648" y="224"/>
                        </a:lnTo>
                        <a:lnTo>
                          <a:pt x="3670" y="234"/>
                        </a:lnTo>
                        <a:lnTo>
                          <a:pt x="3590" y="408"/>
                        </a:lnTo>
                        <a:close/>
                        <a:moveTo>
                          <a:pt x="1684" y="370"/>
                        </a:moveTo>
                        <a:lnTo>
                          <a:pt x="1610" y="192"/>
                        </a:lnTo>
                        <a:lnTo>
                          <a:pt x="1610" y="192"/>
                        </a:lnTo>
                        <a:lnTo>
                          <a:pt x="1634" y="182"/>
                        </a:lnTo>
                        <a:lnTo>
                          <a:pt x="1704" y="360"/>
                        </a:lnTo>
                        <a:lnTo>
                          <a:pt x="1704" y="360"/>
                        </a:lnTo>
                        <a:lnTo>
                          <a:pt x="1684" y="370"/>
                        </a:lnTo>
                        <a:lnTo>
                          <a:pt x="1684" y="370"/>
                        </a:lnTo>
                        <a:close/>
                        <a:moveTo>
                          <a:pt x="3464" y="354"/>
                        </a:moveTo>
                        <a:lnTo>
                          <a:pt x="3464" y="354"/>
                        </a:lnTo>
                        <a:lnTo>
                          <a:pt x="3442" y="346"/>
                        </a:lnTo>
                        <a:lnTo>
                          <a:pt x="3510" y="166"/>
                        </a:lnTo>
                        <a:lnTo>
                          <a:pt x="3510" y="166"/>
                        </a:lnTo>
                        <a:lnTo>
                          <a:pt x="3532" y="176"/>
                        </a:lnTo>
                        <a:lnTo>
                          <a:pt x="3464" y="354"/>
                        </a:lnTo>
                        <a:close/>
                        <a:moveTo>
                          <a:pt x="1814" y="320"/>
                        </a:moveTo>
                        <a:lnTo>
                          <a:pt x="1750" y="138"/>
                        </a:lnTo>
                        <a:lnTo>
                          <a:pt x="1750" y="138"/>
                        </a:lnTo>
                        <a:lnTo>
                          <a:pt x="1774" y="130"/>
                        </a:lnTo>
                        <a:lnTo>
                          <a:pt x="1834" y="314"/>
                        </a:lnTo>
                        <a:lnTo>
                          <a:pt x="1834" y="314"/>
                        </a:lnTo>
                        <a:lnTo>
                          <a:pt x="1814" y="320"/>
                        </a:lnTo>
                        <a:lnTo>
                          <a:pt x="1814" y="320"/>
                        </a:lnTo>
                        <a:close/>
                        <a:moveTo>
                          <a:pt x="3332" y="308"/>
                        </a:moveTo>
                        <a:lnTo>
                          <a:pt x="3332" y="308"/>
                        </a:lnTo>
                        <a:lnTo>
                          <a:pt x="3310" y="300"/>
                        </a:lnTo>
                        <a:lnTo>
                          <a:pt x="3368" y="118"/>
                        </a:lnTo>
                        <a:lnTo>
                          <a:pt x="3368" y="118"/>
                        </a:lnTo>
                        <a:lnTo>
                          <a:pt x="3392" y="126"/>
                        </a:lnTo>
                        <a:lnTo>
                          <a:pt x="3332" y="308"/>
                        </a:lnTo>
                        <a:close/>
                        <a:moveTo>
                          <a:pt x="1946" y="280"/>
                        </a:moveTo>
                        <a:lnTo>
                          <a:pt x="1894" y="94"/>
                        </a:lnTo>
                        <a:lnTo>
                          <a:pt x="1894" y="94"/>
                        </a:lnTo>
                        <a:lnTo>
                          <a:pt x="1918" y="88"/>
                        </a:lnTo>
                        <a:lnTo>
                          <a:pt x="1968" y="274"/>
                        </a:lnTo>
                        <a:lnTo>
                          <a:pt x="1968" y="274"/>
                        </a:lnTo>
                        <a:lnTo>
                          <a:pt x="1946" y="280"/>
                        </a:lnTo>
                        <a:lnTo>
                          <a:pt x="1946" y="280"/>
                        </a:lnTo>
                        <a:close/>
                        <a:moveTo>
                          <a:pt x="3200" y="268"/>
                        </a:moveTo>
                        <a:lnTo>
                          <a:pt x="3200" y="268"/>
                        </a:lnTo>
                        <a:lnTo>
                          <a:pt x="3178" y="264"/>
                        </a:lnTo>
                        <a:lnTo>
                          <a:pt x="3224" y="76"/>
                        </a:lnTo>
                        <a:lnTo>
                          <a:pt x="3224" y="76"/>
                        </a:lnTo>
                        <a:lnTo>
                          <a:pt x="3248" y="84"/>
                        </a:lnTo>
                        <a:lnTo>
                          <a:pt x="3200" y="268"/>
                        </a:lnTo>
                        <a:close/>
                        <a:moveTo>
                          <a:pt x="2080" y="246"/>
                        </a:moveTo>
                        <a:lnTo>
                          <a:pt x="2038" y="58"/>
                        </a:lnTo>
                        <a:lnTo>
                          <a:pt x="2038" y="58"/>
                        </a:lnTo>
                        <a:lnTo>
                          <a:pt x="2064" y="54"/>
                        </a:lnTo>
                        <a:lnTo>
                          <a:pt x="2102" y="242"/>
                        </a:lnTo>
                        <a:lnTo>
                          <a:pt x="2102" y="242"/>
                        </a:lnTo>
                        <a:lnTo>
                          <a:pt x="2080" y="246"/>
                        </a:lnTo>
                        <a:lnTo>
                          <a:pt x="2080" y="246"/>
                        </a:lnTo>
                        <a:close/>
                        <a:moveTo>
                          <a:pt x="3064" y="238"/>
                        </a:moveTo>
                        <a:lnTo>
                          <a:pt x="3064" y="238"/>
                        </a:lnTo>
                        <a:lnTo>
                          <a:pt x="3042" y="234"/>
                        </a:lnTo>
                        <a:lnTo>
                          <a:pt x="3078" y="44"/>
                        </a:lnTo>
                        <a:lnTo>
                          <a:pt x="3078" y="44"/>
                        </a:lnTo>
                        <a:lnTo>
                          <a:pt x="3102" y="50"/>
                        </a:lnTo>
                        <a:lnTo>
                          <a:pt x="3064" y="238"/>
                        </a:lnTo>
                        <a:close/>
                        <a:moveTo>
                          <a:pt x="2216" y="220"/>
                        </a:moveTo>
                        <a:lnTo>
                          <a:pt x="2186" y="32"/>
                        </a:lnTo>
                        <a:lnTo>
                          <a:pt x="2186" y="32"/>
                        </a:lnTo>
                        <a:lnTo>
                          <a:pt x="2210" y="28"/>
                        </a:lnTo>
                        <a:lnTo>
                          <a:pt x="2238" y="218"/>
                        </a:lnTo>
                        <a:lnTo>
                          <a:pt x="2238" y="218"/>
                        </a:lnTo>
                        <a:lnTo>
                          <a:pt x="2216" y="220"/>
                        </a:lnTo>
                        <a:lnTo>
                          <a:pt x="2216" y="220"/>
                        </a:lnTo>
                        <a:close/>
                        <a:moveTo>
                          <a:pt x="2928" y="214"/>
                        </a:moveTo>
                        <a:lnTo>
                          <a:pt x="2928" y="214"/>
                        </a:lnTo>
                        <a:lnTo>
                          <a:pt x="2906" y="212"/>
                        </a:lnTo>
                        <a:lnTo>
                          <a:pt x="2930" y="22"/>
                        </a:lnTo>
                        <a:lnTo>
                          <a:pt x="2930" y="22"/>
                        </a:lnTo>
                        <a:lnTo>
                          <a:pt x="2954" y="24"/>
                        </a:lnTo>
                        <a:lnTo>
                          <a:pt x="2928" y="214"/>
                        </a:lnTo>
                        <a:close/>
                        <a:moveTo>
                          <a:pt x="2352" y="204"/>
                        </a:moveTo>
                        <a:lnTo>
                          <a:pt x="2334" y="12"/>
                        </a:lnTo>
                        <a:lnTo>
                          <a:pt x="2334" y="12"/>
                        </a:lnTo>
                        <a:lnTo>
                          <a:pt x="2358" y="10"/>
                        </a:lnTo>
                        <a:lnTo>
                          <a:pt x="2376" y="202"/>
                        </a:lnTo>
                        <a:lnTo>
                          <a:pt x="2376" y="202"/>
                        </a:lnTo>
                        <a:lnTo>
                          <a:pt x="2352" y="204"/>
                        </a:lnTo>
                        <a:lnTo>
                          <a:pt x="2352" y="204"/>
                        </a:lnTo>
                        <a:close/>
                        <a:moveTo>
                          <a:pt x="2790" y="200"/>
                        </a:moveTo>
                        <a:lnTo>
                          <a:pt x="2790" y="200"/>
                        </a:lnTo>
                        <a:lnTo>
                          <a:pt x="2768" y="198"/>
                        </a:lnTo>
                        <a:lnTo>
                          <a:pt x="2782" y="6"/>
                        </a:lnTo>
                        <a:lnTo>
                          <a:pt x="2782" y="6"/>
                        </a:lnTo>
                        <a:lnTo>
                          <a:pt x="2806" y="8"/>
                        </a:lnTo>
                        <a:lnTo>
                          <a:pt x="2790" y="200"/>
                        </a:lnTo>
                        <a:close/>
                        <a:moveTo>
                          <a:pt x="2490" y="194"/>
                        </a:moveTo>
                        <a:lnTo>
                          <a:pt x="2482" y="2"/>
                        </a:lnTo>
                        <a:lnTo>
                          <a:pt x="2482" y="2"/>
                        </a:lnTo>
                        <a:lnTo>
                          <a:pt x="2508" y="0"/>
                        </a:lnTo>
                        <a:lnTo>
                          <a:pt x="2514" y="192"/>
                        </a:lnTo>
                        <a:lnTo>
                          <a:pt x="2514" y="192"/>
                        </a:lnTo>
                        <a:lnTo>
                          <a:pt x="2490" y="194"/>
                        </a:lnTo>
                        <a:lnTo>
                          <a:pt x="2490" y="194"/>
                        </a:lnTo>
                        <a:close/>
                        <a:moveTo>
                          <a:pt x="2652" y="192"/>
                        </a:moveTo>
                        <a:lnTo>
                          <a:pt x="2652" y="192"/>
                        </a:lnTo>
                        <a:lnTo>
                          <a:pt x="2630" y="192"/>
                        </a:lnTo>
                        <a:lnTo>
                          <a:pt x="2632" y="0"/>
                        </a:lnTo>
                        <a:lnTo>
                          <a:pt x="2632" y="0"/>
                        </a:lnTo>
                        <a:lnTo>
                          <a:pt x="2658" y="0"/>
                        </a:lnTo>
                        <a:lnTo>
                          <a:pt x="2652" y="19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203" name="Freeform 37"/>
                  <p:cNvSpPr>
                    <a:spLocks noEditPoints="1"/>
                  </p:cNvSpPr>
                  <p:nvPr/>
                </p:nvSpPr>
                <p:spPr bwMode="auto">
                  <a:xfrm>
                    <a:off x="-15220950" y="-10321131"/>
                    <a:ext cx="7277100" cy="7277100"/>
                  </a:xfrm>
                  <a:custGeom>
                    <a:avLst/>
                    <a:gdLst/>
                    <a:ahLst/>
                    <a:cxnLst>
                      <a:cxn ang="0">
                        <a:pos x="2178" y="4582"/>
                      </a:cxn>
                      <a:cxn ang="0">
                        <a:pos x="2058" y="4572"/>
                      </a:cxn>
                      <a:cxn ang="0">
                        <a:pos x="1950" y="4536"/>
                      </a:cxn>
                      <a:cxn ang="0">
                        <a:pos x="1848" y="4518"/>
                      </a:cxn>
                      <a:cxn ang="0">
                        <a:pos x="1734" y="4516"/>
                      </a:cxn>
                      <a:cxn ang="0">
                        <a:pos x="3056" y="4454"/>
                      </a:cxn>
                      <a:cxn ang="0">
                        <a:pos x="3152" y="4392"/>
                      </a:cxn>
                      <a:cxn ang="0">
                        <a:pos x="3262" y="4344"/>
                      </a:cxn>
                      <a:cxn ang="0">
                        <a:pos x="3372" y="4314"/>
                      </a:cxn>
                      <a:cxn ang="0">
                        <a:pos x="3462" y="4264"/>
                      </a:cxn>
                      <a:cxn ang="0">
                        <a:pos x="1016" y="4198"/>
                      </a:cxn>
                      <a:cxn ang="0">
                        <a:pos x="918" y="4128"/>
                      </a:cxn>
                      <a:cxn ang="0">
                        <a:pos x="846" y="4040"/>
                      </a:cxn>
                      <a:cxn ang="0">
                        <a:pos x="766" y="3972"/>
                      </a:cxn>
                      <a:cxn ang="0">
                        <a:pos x="670" y="3912"/>
                      </a:cxn>
                      <a:cxn ang="0">
                        <a:pos x="4058" y="3754"/>
                      </a:cxn>
                      <a:cxn ang="0">
                        <a:pos x="4108" y="3650"/>
                      </a:cxn>
                      <a:cxn ang="0">
                        <a:pos x="4178" y="3554"/>
                      </a:cxn>
                      <a:cxn ang="0">
                        <a:pos x="4258" y="3472"/>
                      </a:cxn>
                      <a:cxn ang="0">
                        <a:pos x="4310" y="3380"/>
                      </a:cxn>
                      <a:cxn ang="0">
                        <a:pos x="218" y="3272"/>
                      </a:cxn>
                      <a:cxn ang="0">
                        <a:pos x="170" y="3162"/>
                      </a:cxn>
                      <a:cxn ang="0">
                        <a:pos x="152" y="3048"/>
                      </a:cxn>
                      <a:cxn ang="0">
                        <a:pos x="120" y="2950"/>
                      </a:cxn>
                      <a:cxn ang="0">
                        <a:pos x="68" y="2848"/>
                      </a:cxn>
                      <a:cxn ang="0">
                        <a:pos x="4558" y="2636"/>
                      </a:cxn>
                      <a:cxn ang="0">
                        <a:pos x="4550" y="2522"/>
                      </a:cxn>
                      <a:cxn ang="0">
                        <a:pos x="4558" y="2404"/>
                      </a:cxn>
                      <a:cxn ang="0">
                        <a:pos x="4584" y="2292"/>
                      </a:cxn>
                      <a:cxn ang="0">
                        <a:pos x="4558" y="2190"/>
                      </a:cxn>
                      <a:cxn ang="0">
                        <a:pos x="34" y="2068"/>
                      </a:cxn>
                      <a:cxn ang="0">
                        <a:pos x="24" y="1954"/>
                      </a:cxn>
                      <a:cxn ang="0">
                        <a:pos x="44" y="1836"/>
                      </a:cxn>
                      <a:cxn ang="0">
                        <a:pos x="94" y="1732"/>
                      </a:cxn>
                      <a:cxn ang="0">
                        <a:pos x="120" y="1632"/>
                      </a:cxn>
                      <a:cxn ang="0">
                        <a:pos x="4392" y="1434"/>
                      </a:cxn>
                      <a:cxn ang="0">
                        <a:pos x="4344" y="1324"/>
                      </a:cxn>
                      <a:cxn ang="0">
                        <a:pos x="4316" y="1214"/>
                      </a:cxn>
                      <a:cxn ang="0">
                        <a:pos x="4264" y="1122"/>
                      </a:cxn>
                      <a:cxn ang="0">
                        <a:pos x="4184" y="1040"/>
                      </a:cxn>
                      <a:cxn ang="0">
                        <a:pos x="472" y="938"/>
                      </a:cxn>
                      <a:cxn ang="0">
                        <a:pos x="522" y="836"/>
                      </a:cxn>
                      <a:cxn ang="0">
                        <a:pos x="600" y="744"/>
                      </a:cxn>
                      <a:cxn ang="0">
                        <a:pos x="696" y="680"/>
                      </a:cxn>
                      <a:cxn ang="0">
                        <a:pos x="770" y="610"/>
                      </a:cxn>
                      <a:cxn ang="0">
                        <a:pos x="3652" y="476"/>
                      </a:cxn>
                      <a:cxn ang="0">
                        <a:pos x="3556" y="408"/>
                      </a:cxn>
                      <a:cxn ang="0">
                        <a:pos x="3474" y="326"/>
                      </a:cxn>
                      <a:cxn ang="0">
                        <a:pos x="3382" y="274"/>
                      </a:cxn>
                      <a:cxn ang="0">
                        <a:pos x="3272" y="246"/>
                      </a:cxn>
                      <a:cxn ang="0">
                        <a:pos x="1426" y="194"/>
                      </a:cxn>
                      <a:cxn ang="0">
                        <a:pos x="1522" y="132"/>
                      </a:cxn>
                      <a:cxn ang="0">
                        <a:pos x="1636" y="94"/>
                      </a:cxn>
                      <a:cxn ang="0">
                        <a:pos x="1750" y="88"/>
                      </a:cxn>
                      <a:cxn ang="0">
                        <a:pos x="1852" y="66"/>
                      </a:cxn>
                      <a:cxn ang="0">
                        <a:pos x="2524" y="36"/>
                      </a:cxn>
                      <a:cxn ang="0">
                        <a:pos x="2406" y="26"/>
                      </a:cxn>
                      <a:cxn ang="0">
                        <a:pos x="2294" y="0"/>
                      </a:cxn>
                    </a:cxnLst>
                    <a:rect l="0" t="0" r="r" b="b"/>
                    <a:pathLst>
                      <a:path w="4584" h="4584">
                        <a:moveTo>
                          <a:pt x="2292" y="4584"/>
                        </a:moveTo>
                        <a:lnTo>
                          <a:pt x="2284" y="4584"/>
                        </a:lnTo>
                        <a:lnTo>
                          <a:pt x="2284" y="4560"/>
                        </a:lnTo>
                        <a:lnTo>
                          <a:pt x="2292" y="4560"/>
                        </a:lnTo>
                        <a:lnTo>
                          <a:pt x="2292" y="4584"/>
                        </a:lnTo>
                        <a:close/>
                        <a:moveTo>
                          <a:pt x="2396" y="4582"/>
                        </a:moveTo>
                        <a:lnTo>
                          <a:pt x="2394" y="4558"/>
                        </a:lnTo>
                        <a:lnTo>
                          <a:pt x="2402" y="4558"/>
                        </a:lnTo>
                        <a:lnTo>
                          <a:pt x="2404" y="4582"/>
                        </a:lnTo>
                        <a:lnTo>
                          <a:pt x="2396" y="4582"/>
                        </a:lnTo>
                        <a:close/>
                        <a:moveTo>
                          <a:pt x="2178" y="4582"/>
                        </a:moveTo>
                        <a:lnTo>
                          <a:pt x="2170" y="4582"/>
                        </a:lnTo>
                        <a:lnTo>
                          <a:pt x="2172" y="4558"/>
                        </a:lnTo>
                        <a:lnTo>
                          <a:pt x="2180" y="4558"/>
                        </a:lnTo>
                        <a:lnTo>
                          <a:pt x="2178" y="4582"/>
                        </a:lnTo>
                        <a:close/>
                        <a:moveTo>
                          <a:pt x="2508" y="4574"/>
                        </a:moveTo>
                        <a:lnTo>
                          <a:pt x="2506" y="4550"/>
                        </a:lnTo>
                        <a:lnTo>
                          <a:pt x="2514" y="4550"/>
                        </a:lnTo>
                        <a:lnTo>
                          <a:pt x="2516" y="4574"/>
                        </a:lnTo>
                        <a:lnTo>
                          <a:pt x="2508" y="4574"/>
                        </a:lnTo>
                        <a:close/>
                        <a:moveTo>
                          <a:pt x="2066" y="4574"/>
                        </a:moveTo>
                        <a:lnTo>
                          <a:pt x="2058" y="4572"/>
                        </a:lnTo>
                        <a:lnTo>
                          <a:pt x="2062" y="4550"/>
                        </a:lnTo>
                        <a:lnTo>
                          <a:pt x="2068" y="4550"/>
                        </a:lnTo>
                        <a:lnTo>
                          <a:pt x="2066" y="4574"/>
                        </a:lnTo>
                        <a:close/>
                        <a:moveTo>
                          <a:pt x="2620" y="4562"/>
                        </a:moveTo>
                        <a:lnTo>
                          <a:pt x="2616" y="4538"/>
                        </a:lnTo>
                        <a:lnTo>
                          <a:pt x="2624" y="4536"/>
                        </a:lnTo>
                        <a:lnTo>
                          <a:pt x="2628" y="4560"/>
                        </a:lnTo>
                        <a:lnTo>
                          <a:pt x="2620" y="4562"/>
                        </a:lnTo>
                        <a:close/>
                        <a:moveTo>
                          <a:pt x="1954" y="4560"/>
                        </a:moveTo>
                        <a:lnTo>
                          <a:pt x="1946" y="4558"/>
                        </a:lnTo>
                        <a:lnTo>
                          <a:pt x="1950" y="4536"/>
                        </a:lnTo>
                        <a:lnTo>
                          <a:pt x="1958" y="4536"/>
                        </a:lnTo>
                        <a:lnTo>
                          <a:pt x="1954" y="4560"/>
                        </a:lnTo>
                        <a:close/>
                        <a:moveTo>
                          <a:pt x="2730" y="4542"/>
                        </a:moveTo>
                        <a:lnTo>
                          <a:pt x="2726" y="4520"/>
                        </a:lnTo>
                        <a:lnTo>
                          <a:pt x="2734" y="4518"/>
                        </a:lnTo>
                        <a:lnTo>
                          <a:pt x="2738" y="4542"/>
                        </a:lnTo>
                        <a:lnTo>
                          <a:pt x="2730" y="4542"/>
                        </a:lnTo>
                        <a:close/>
                        <a:moveTo>
                          <a:pt x="1844" y="4540"/>
                        </a:moveTo>
                        <a:lnTo>
                          <a:pt x="1836" y="4540"/>
                        </a:lnTo>
                        <a:lnTo>
                          <a:pt x="1840" y="4516"/>
                        </a:lnTo>
                        <a:lnTo>
                          <a:pt x="1848" y="4518"/>
                        </a:lnTo>
                        <a:lnTo>
                          <a:pt x="1844" y="4540"/>
                        </a:lnTo>
                        <a:close/>
                        <a:moveTo>
                          <a:pt x="2840" y="4518"/>
                        </a:moveTo>
                        <a:lnTo>
                          <a:pt x="2836" y="4496"/>
                        </a:lnTo>
                        <a:lnTo>
                          <a:pt x="2842" y="4494"/>
                        </a:lnTo>
                        <a:lnTo>
                          <a:pt x="2848" y="4516"/>
                        </a:lnTo>
                        <a:lnTo>
                          <a:pt x="2840" y="4518"/>
                        </a:lnTo>
                        <a:close/>
                        <a:moveTo>
                          <a:pt x="1734" y="4516"/>
                        </a:moveTo>
                        <a:lnTo>
                          <a:pt x="1726" y="4514"/>
                        </a:lnTo>
                        <a:lnTo>
                          <a:pt x="1732" y="4492"/>
                        </a:lnTo>
                        <a:lnTo>
                          <a:pt x="1740" y="4492"/>
                        </a:lnTo>
                        <a:lnTo>
                          <a:pt x="1734" y="4516"/>
                        </a:lnTo>
                        <a:close/>
                        <a:moveTo>
                          <a:pt x="2950" y="4488"/>
                        </a:moveTo>
                        <a:lnTo>
                          <a:pt x="2942" y="4466"/>
                        </a:lnTo>
                        <a:lnTo>
                          <a:pt x="2950" y="4464"/>
                        </a:lnTo>
                        <a:lnTo>
                          <a:pt x="2958" y="4486"/>
                        </a:lnTo>
                        <a:lnTo>
                          <a:pt x="2950" y="4488"/>
                        </a:lnTo>
                        <a:close/>
                        <a:moveTo>
                          <a:pt x="1626" y="4486"/>
                        </a:moveTo>
                        <a:lnTo>
                          <a:pt x="1618" y="4484"/>
                        </a:lnTo>
                        <a:lnTo>
                          <a:pt x="1626" y="4460"/>
                        </a:lnTo>
                        <a:lnTo>
                          <a:pt x="1632" y="4464"/>
                        </a:lnTo>
                        <a:lnTo>
                          <a:pt x="1626" y="4486"/>
                        </a:lnTo>
                        <a:close/>
                        <a:moveTo>
                          <a:pt x="3056" y="4454"/>
                        </a:moveTo>
                        <a:lnTo>
                          <a:pt x="3048" y="4432"/>
                        </a:lnTo>
                        <a:lnTo>
                          <a:pt x="3056" y="4428"/>
                        </a:lnTo>
                        <a:lnTo>
                          <a:pt x="3064" y="4452"/>
                        </a:lnTo>
                        <a:lnTo>
                          <a:pt x="3056" y="4454"/>
                        </a:lnTo>
                        <a:close/>
                        <a:moveTo>
                          <a:pt x="1518" y="4450"/>
                        </a:moveTo>
                        <a:lnTo>
                          <a:pt x="1510" y="4448"/>
                        </a:lnTo>
                        <a:lnTo>
                          <a:pt x="1520" y="4426"/>
                        </a:lnTo>
                        <a:lnTo>
                          <a:pt x="1526" y="4428"/>
                        </a:lnTo>
                        <a:lnTo>
                          <a:pt x="1518" y="4450"/>
                        </a:lnTo>
                        <a:close/>
                        <a:moveTo>
                          <a:pt x="3162" y="4414"/>
                        </a:moveTo>
                        <a:lnTo>
                          <a:pt x="3152" y="4392"/>
                        </a:lnTo>
                        <a:lnTo>
                          <a:pt x="3160" y="4388"/>
                        </a:lnTo>
                        <a:lnTo>
                          <a:pt x="3170" y="4410"/>
                        </a:lnTo>
                        <a:lnTo>
                          <a:pt x="3162" y="4414"/>
                        </a:lnTo>
                        <a:close/>
                        <a:moveTo>
                          <a:pt x="1414" y="4410"/>
                        </a:moveTo>
                        <a:lnTo>
                          <a:pt x="1406" y="4408"/>
                        </a:lnTo>
                        <a:lnTo>
                          <a:pt x="1416" y="4384"/>
                        </a:lnTo>
                        <a:lnTo>
                          <a:pt x="1422" y="4388"/>
                        </a:lnTo>
                        <a:lnTo>
                          <a:pt x="1414" y="4410"/>
                        </a:lnTo>
                        <a:close/>
                        <a:moveTo>
                          <a:pt x="3264" y="4368"/>
                        </a:moveTo>
                        <a:lnTo>
                          <a:pt x="3254" y="4348"/>
                        </a:lnTo>
                        <a:lnTo>
                          <a:pt x="3262" y="4344"/>
                        </a:lnTo>
                        <a:lnTo>
                          <a:pt x="3272" y="4366"/>
                        </a:lnTo>
                        <a:lnTo>
                          <a:pt x="3264" y="4368"/>
                        </a:lnTo>
                        <a:close/>
                        <a:moveTo>
                          <a:pt x="1310" y="4364"/>
                        </a:moveTo>
                        <a:lnTo>
                          <a:pt x="1302" y="4360"/>
                        </a:lnTo>
                        <a:lnTo>
                          <a:pt x="1314" y="4340"/>
                        </a:lnTo>
                        <a:lnTo>
                          <a:pt x="1320" y="4342"/>
                        </a:lnTo>
                        <a:lnTo>
                          <a:pt x="1310" y="4364"/>
                        </a:lnTo>
                        <a:close/>
                        <a:moveTo>
                          <a:pt x="3364" y="4318"/>
                        </a:moveTo>
                        <a:lnTo>
                          <a:pt x="3354" y="4298"/>
                        </a:lnTo>
                        <a:lnTo>
                          <a:pt x="3360" y="4294"/>
                        </a:lnTo>
                        <a:lnTo>
                          <a:pt x="3372" y="4314"/>
                        </a:lnTo>
                        <a:lnTo>
                          <a:pt x="3364" y="4318"/>
                        </a:lnTo>
                        <a:close/>
                        <a:moveTo>
                          <a:pt x="1210" y="4314"/>
                        </a:moveTo>
                        <a:lnTo>
                          <a:pt x="1202" y="4310"/>
                        </a:lnTo>
                        <a:lnTo>
                          <a:pt x="1214" y="4288"/>
                        </a:lnTo>
                        <a:lnTo>
                          <a:pt x="1222" y="4292"/>
                        </a:lnTo>
                        <a:lnTo>
                          <a:pt x="1210" y="4314"/>
                        </a:lnTo>
                        <a:close/>
                        <a:moveTo>
                          <a:pt x="3462" y="4264"/>
                        </a:moveTo>
                        <a:lnTo>
                          <a:pt x="3450" y="4242"/>
                        </a:lnTo>
                        <a:lnTo>
                          <a:pt x="3458" y="4238"/>
                        </a:lnTo>
                        <a:lnTo>
                          <a:pt x="3470" y="4260"/>
                        </a:lnTo>
                        <a:lnTo>
                          <a:pt x="3462" y="4264"/>
                        </a:lnTo>
                        <a:close/>
                        <a:moveTo>
                          <a:pt x="1112" y="4258"/>
                        </a:moveTo>
                        <a:lnTo>
                          <a:pt x="1104" y="4254"/>
                        </a:lnTo>
                        <a:lnTo>
                          <a:pt x="1118" y="4234"/>
                        </a:lnTo>
                        <a:lnTo>
                          <a:pt x="1124" y="4238"/>
                        </a:lnTo>
                        <a:lnTo>
                          <a:pt x="1112" y="4258"/>
                        </a:lnTo>
                        <a:close/>
                        <a:moveTo>
                          <a:pt x="3558" y="4204"/>
                        </a:moveTo>
                        <a:lnTo>
                          <a:pt x="3544" y="4184"/>
                        </a:lnTo>
                        <a:lnTo>
                          <a:pt x="3552" y="4180"/>
                        </a:lnTo>
                        <a:lnTo>
                          <a:pt x="3564" y="4200"/>
                        </a:lnTo>
                        <a:lnTo>
                          <a:pt x="3558" y="4204"/>
                        </a:lnTo>
                        <a:close/>
                        <a:moveTo>
                          <a:pt x="1016" y="4198"/>
                        </a:moveTo>
                        <a:lnTo>
                          <a:pt x="1010" y="4192"/>
                        </a:lnTo>
                        <a:lnTo>
                          <a:pt x="1024" y="4172"/>
                        </a:lnTo>
                        <a:lnTo>
                          <a:pt x="1030" y="4178"/>
                        </a:lnTo>
                        <a:lnTo>
                          <a:pt x="1016" y="4198"/>
                        </a:lnTo>
                        <a:close/>
                        <a:moveTo>
                          <a:pt x="3650" y="4140"/>
                        </a:moveTo>
                        <a:lnTo>
                          <a:pt x="3636" y="4120"/>
                        </a:lnTo>
                        <a:lnTo>
                          <a:pt x="3642" y="4116"/>
                        </a:lnTo>
                        <a:lnTo>
                          <a:pt x="3656" y="4134"/>
                        </a:lnTo>
                        <a:lnTo>
                          <a:pt x="3650" y="4140"/>
                        </a:lnTo>
                        <a:close/>
                        <a:moveTo>
                          <a:pt x="924" y="4132"/>
                        </a:moveTo>
                        <a:lnTo>
                          <a:pt x="918" y="4128"/>
                        </a:lnTo>
                        <a:lnTo>
                          <a:pt x="932" y="4108"/>
                        </a:lnTo>
                        <a:lnTo>
                          <a:pt x="938" y="4114"/>
                        </a:lnTo>
                        <a:lnTo>
                          <a:pt x="924" y="4132"/>
                        </a:lnTo>
                        <a:close/>
                        <a:moveTo>
                          <a:pt x="3740" y="4070"/>
                        </a:moveTo>
                        <a:lnTo>
                          <a:pt x="3724" y="4052"/>
                        </a:lnTo>
                        <a:lnTo>
                          <a:pt x="3730" y="4046"/>
                        </a:lnTo>
                        <a:lnTo>
                          <a:pt x="3746" y="4066"/>
                        </a:lnTo>
                        <a:lnTo>
                          <a:pt x="3740" y="4070"/>
                        </a:lnTo>
                        <a:close/>
                        <a:moveTo>
                          <a:pt x="836" y="4062"/>
                        </a:moveTo>
                        <a:lnTo>
                          <a:pt x="830" y="4058"/>
                        </a:lnTo>
                        <a:lnTo>
                          <a:pt x="846" y="4040"/>
                        </a:lnTo>
                        <a:lnTo>
                          <a:pt x="852" y="4044"/>
                        </a:lnTo>
                        <a:lnTo>
                          <a:pt x="836" y="4062"/>
                        </a:lnTo>
                        <a:close/>
                        <a:moveTo>
                          <a:pt x="3824" y="3998"/>
                        </a:moveTo>
                        <a:lnTo>
                          <a:pt x="3808" y="3980"/>
                        </a:lnTo>
                        <a:lnTo>
                          <a:pt x="3814" y="3974"/>
                        </a:lnTo>
                        <a:lnTo>
                          <a:pt x="3830" y="3992"/>
                        </a:lnTo>
                        <a:lnTo>
                          <a:pt x="3824" y="3998"/>
                        </a:lnTo>
                        <a:close/>
                        <a:moveTo>
                          <a:pt x="750" y="3990"/>
                        </a:moveTo>
                        <a:lnTo>
                          <a:pt x="744" y="3984"/>
                        </a:lnTo>
                        <a:lnTo>
                          <a:pt x="762" y="3966"/>
                        </a:lnTo>
                        <a:lnTo>
                          <a:pt x="766" y="3972"/>
                        </a:lnTo>
                        <a:lnTo>
                          <a:pt x="750" y="3990"/>
                        </a:lnTo>
                        <a:close/>
                        <a:moveTo>
                          <a:pt x="3906" y="3920"/>
                        </a:moveTo>
                        <a:lnTo>
                          <a:pt x="3890" y="3902"/>
                        </a:lnTo>
                        <a:lnTo>
                          <a:pt x="3896" y="3898"/>
                        </a:lnTo>
                        <a:lnTo>
                          <a:pt x="3912" y="3914"/>
                        </a:lnTo>
                        <a:lnTo>
                          <a:pt x="3906" y="3920"/>
                        </a:lnTo>
                        <a:close/>
                        <a:moveTo>
                          <a:pt x="670" y="3912"/>
                        </a:moveTo>
                        <a:lnTo>
                          <a:pt x="664" y="3906"/>
                        </a:lnTo>
                        <a:lnTo>
                          <a:pt x="680" y="3888"/>
                        </a:lnTo>
                        <a:lnTo>
                          <a:pt x="686" y="3894"/>
                        </a:lnTo>
                        <a:lnTo>
                          <a:pt x="670" y="3912"/>
                        </a:lnTo>
                        <a:close/>
                        <a:moveTo>
                          <a:pt x="3984" y="3838"/>
                        </a:moveTo>
                        <a:lnTo>
                          <a:pt x="3966" y="3822"/>
                        </a:lnTo>
                        <a:lnTo>
                          <a:pt x="3972" y="3816"/>
                        </a:lnTo>
                        <a:lnTo>
                          <a:pt x="3990" y="3832"/>
                        </a:lnTo>
                        <a:lnTo>
                          <a:pt x="3984" y="3838"/>
                        </a:lnTo>
                        <a:close/>
                        <a:moveTo>
                          <a:pt x="592" y="3830"/>
                        </a:moveTo>
                        <a:lnTo>
                          <a:pt x="586" y="3824"/>
                        </a:lnTo>
                        <a:lnTo>
                          <a:pt x="604" y="3808"/>
                        </a:lnTo>
                        <a:lnTo>
                          <a:pt x="610" y="3814"/>
                        </a:lnTo>
                        <a:lnTo>
                          <a:pt x="592" y="3830"/>
                        </a:lnTo>
                        <a:close/>
                        <a:moveTo>
                          <a:pt x="4058" y="3754"/>
                        </a:moveTo>
                        <a:lnTo>
                          <a:pt x="4040" y="3738"/>
                        </a:lnTo>
                        <a:lnTo>
                          <a:pt x="4044" y="3732"/>
                        </a:lnTo>
                        <a:lnTo>
                          <a:pt x="4064" y="3748"/>
                        </a:lnTo>
                        <a:lnTo>
                          <a:pt x="4058" y="3754"/>
                        </a:lnTo>
                        <a:close/>
                        <a:moveTo>
                          <a:pt x="518" y="3744"/>
                        </a:moveTo>
                        <a:lnTo>
                          <a:pt x="514" y="3738"/>
                        </a:lnTo>
                        <a:lnTo>
                          <a:pt x="532" y="3724"/>
                        </a:lnTo>
                        <a:lnTo>
                          <a:pt x="536" y="3730"/>
                        </a:lnTo>
                        <a:lnTo>
                          <a:pt x="518" y="3744"/>
                        </a:lnTo>
                        <a:close/>
                        <a:moveTo>
                          <a:pt x="4128" y="3666"/>
                        </a:moveTo>
                        <a:lnTo>
                          <a:pt x="4108" y="3650"/>
                        </a:lnTo>
                        <a:lnTo>
                          <a:pt x="4114" y="3644"/>
                        </a:lnTo>
                        <a:lnTo>
                          <a:pt x="4132" y="3658"/>
                        </a:lnTo>
                        <a:lnTo>
                          <a:pt x="4128" y="3666"/>
                        </a:lnTo>
                        <a:close/>
                        <a:moveTo>
                          <a:pt x="450" y="3656"/>
                        </a:moveTo>
                        <a:lnTo>
                          <a:pt x="444" y="3650"/>
                        </a:lnTo>
                        <a:lnTo>
                          <a:pt x="464" y="3636"/>
                        </a:lnTo>
                        <a:lnTo>
                          <a:pt x="468" y="3642"/>
                        </a:lnTo>
                        <a:lnTo>
                          <a:pt x="450" y="3656"/>
                        </a:lnTo>
                        <a:close/>
                        <a:moveTo>
                          <a:pt x="4194" y="3574"/>
                        </a:moveTo>
                        <a:lnTo>
                          <a:pt x="4174" y="3560"/>
                        </a:lnTo>
                        <a:lnTo>
                          <a:pt x="4178" y="3554"/>
                        </a:lnTo>
                        <a:lnTo>
                          <a:pt x="4198" y="3566"/>
                        </a:lnTo>
                        <a:lnTo>
                          <a:pt x="4194" y="3574"/>
                        </a:lnTo>
                        <a:close/>
                        <a:moveTo>
                          <a:pt x="384" y="3564"/>
                        </a:moveTo>
                        <a:lnTo>
                          <a:pt x="380" y="3558"/>
                        </a:lnTo>
                        <a:lnTo>
                          <a:pt x="400" y="3544"/>
                        </a:lnTo>
                        <a:lnTo>
                          <a:pt x="404" y="3550"/>
                        </a:lnTo>
                        <a:lnTo>
                          <a:pt x="384" y="3564"/>
                        </a:lnTo>
                        <a:close/>
                        <a:moveTo>
                          <a:pt x="4254" y="3478"/>
                        </a:moveTo>
                        <a:lnTo>
                          <a:pt x="4234" y="3466"/>
                        </a:lnTo>
                        <a:lnTo>
                          <a:pt x="4238" y="3460"/>
                        </a:lnTo>
                        <a:lnTo>
                          <a:pt x="4258" y="3472"/>
                        </a:lnTo>
                        <a:lnTo>
                          <a:pt x="4254" y="3478"/>
                        </a:lnTo>
                        <a:close/>
                        <a:moveTo>
                          <a:pt x="324" y="3470"/>
                        </a:moveTo>
                        <a:lnTo>
                          <a:pt x="320" y="3462"/>
                        </a:lnTo>
                        <a:lnTo>
                          <a:pt x="340" y="3450"/>
                        </a:lnTo>
                        <a:lnTo>
                          <a:pt x="344" y="3456"/>
                        </a:lnTo>
                        <a:lnTo>
                          <a:pt x="324" y="3470"/>
                        </a:lnTo>
                        <a:close/>
                        <a:moveTo>
                          <a:pt x="4310" y="3380"/>
                        </a:moveTo>
                        <a:lnTo>
                          <a:pt x="4288" y="3370"/>
                        </a:lnTo>
                        <a:lnTo>
                          <a:pt x="4292" y="3362"/>
                        </a:lnTo>
                        <a:lnTo>
                          <a:pt x="4314" y="3374"/>
                        </a:lnTo>
                        <a:lnTo>
                          <a:pt x="4310" y="3380"/>
                        </a:lnTo>
                        <a:close/>
                        <a:moveTo>
                          <a:pt x="268" y="3372"/>
                        </a:moveTo>
                        <a:lnTo>
                          <a:pt x="266" y="3364"/>
                        </a:lnTo>
                        <a:lnTo>
                          <a:pt x="286" y="3354"/>
                        </a:lnTo>
                        <a:lnTo>
                          <a:pt x="290" y="3360"/>
                        </a:lnTo>
                        <a:lnTo>
                          <a:pt x="268" y="3372"/>
                        </a:lnTo>
                        <a:close/>
                        <a:moveTo>
                          <a:pt x="4362" y="3280"/>
                        </a:moveTo>
                        <a:lnTo>
                          <a:pt x="4340" y="3270"/>
                        </a:lnTo>
                        <a:lnTo>
                          <a:pt x="4342" y="3262"/>
                        </a:lnTo>
                        <a:lnTo>
                          <a:pt x="4364" y="3274"/>
                        </a:lnTo>
                        <a:lnTo>
                          <a:pt x="4362" y="3280"/>
                        </a:lnTo>
                        <a:close/>
                        <a:moveTo>
                          <a:pt x="218" y="3272"/>
                        </a:moveTo>
                        <a:lnTo>
                          <a:pt x="214" y="3264"/>
                        </a:lnTo>
                        <a:lnTo>
                          <a:pt x="236" y="3254"/>
                        </a:lnTo>
                        <a:lnTo>
                          <a:pt x="240" y="3260"/>
                        </a:lnTo>
                        <a:lnTo>
                          <a:pt x="218" y="3272"/>
                        </a:lnTo>
                        <a:close/>
                        <a:moveTo>
                          <a:pt x="4408" y="3178"/>
                        </a:moveTo>
                        <a:lnTo>
                          <a:pt x="4386" y="3168"/>
                        </a:lnTo>
                        <a:lnTo>
                          <a:pt x="4388" y="3160"/>
                        </a:lnTo>
                        <a:lnTo>
                          <a:pt x="4410" y="3170"/>
                        </a:lnTo>
                        <a:lnTo>
                          <a:pt x="4408" y="3178"/>
                        </a:lnTo>
                        <a:close/>
                        <a:moveTo>
                          <a:pt x="172" y="3168"/>
                        </a:moveTo>
                        <a:lnTo>
                          <a:pt x="170" y="3162"/>
                        </a:lnTo>
                        <a:lnTo>
                          <a:pt x="192" y="3152"/>
                        </a:lnTo>
                        <a:lnTo>
                          <a:pt x="196" y="3160"/>
                        </a:lnTo>
                        <a:lnTo>
                          <a:pt x="172" y="3168"/>
                        </a:lnTo>
                        <a:close/>
                        <a:moveTo>
                          <a:pt x="4448" y="3072"/>
                        </a:moveTo>
                        <a:lnTo>
                          <a:pt x="4426" y="3064"/>
                        </a:lnTo>
                        <a:lnTo>
                          <a:pt x="4428" y="3056"/>
                        </a:lnTo>
                        <a:lnTo>
                          <a:pt x="4452" y="3064"/>
                        </a:lnTo>
                        <a:lnTo>
                          <a:pt x="4448" y="3072"/>
                        </a:lnTo>
                        <a:close/>
                        <a:moveTo>
                          <a:pt x="132" y="3064"/>
                        </a:moveTo>
                        <a:lnTo>
                          <a:pt x="130" y="3056"/>
                        </a:lnTo>
                        <a:lnTo>
                          <a:pt x="152" y="3048"/>
                        </a:lnTo>
                        <a:lnTo>
                          <a:pt x="156" y="3056"/>
                        </a:lnTo>
                        <a:lnTo>
                          <a:pt x="132" y="3064"/>
                        </a:lnTo>
                        <a:close/>
                        <a:moveTo>
                          <a:pt x="4484" y="2966"/>
                        </a:moveTo>
                        <a:lnTo>
                          <a:pt x="4462" y="2958"/>
                        </a:lnTo>
                        <a:lnTo>
                          <a:pt x="4464" y="2950"/>
                        </a:lnTo>
                        <a:lnTo>
                          <a:pt x="4486" y="2958"/>
                        </a:lnTo>
                        <a:lnTo>
                          <a:pt x="4484" y="2966"/>
                        </a:lnTo>
                        <a:close/>
                        <a:moveTo>
                          <a:pt x="98" y="2956"/>
                        </a:moveTo>
                        <a:lnTo>
                          <a:pt x="94" y="2948"/>
                        </a:lnTo>
                        <a:lnTo>
                          <a:pt x="118" y="2942"/>
                        </a:lnTo>
                        <a:lnTo>
                          <a:pt x="120" y="2950"/>
                        </a:lnTo>
                        <a:lnTo>
                          <a:pt x="98" y="2956"/>
                        </a:lnTo>
                        <a:close/>
                        <a:moveTo>
                          <a:pt x="4514" y="2856"/>
                        </a:moveTo>
                        <a:lnTo>
                          <a:pt x="4492" y="2852"/>
                        </a:lnTo>
                        <a:lnTo>
                          <a:pt x="4494" y="2844"/>
                        </a:lnTo>
                        <a:lnTo>
                          <a:pt x="4516" y="2850"/>
                        </a:lnTo>
                        <a:lnTo>
                          <a:pt x="4514" y="2856"/>
                        </a:lnTo>
                        <a:close/>
                        <a:moveTo>
                          <a:pt x="68" y="2848"/>
                        </a:moveTo>
                        <a:lnTo>
                          <a:pt x="66" y="2840"/>
                        </a:lnTo>
                        <a:lnTo>
                          <a:pt x="88" y="2834"/>
                        </a:lnTo>
                        <a:lnTo>
                          <a:pt x="90" y="2842"/>
                        </a:lnTo>
                        <a:lnTo>
                          <a:pt x="68" y="2848"/>
                        </a:lnTo>
                        <a:close/>
                        <a:moveTo>
                          <a:pt x="4540" y="2748"/>
                        </a:moveTo>
                        <a:lnTo>
                          <a:pt x="4516" y="2742"/>
                        </a:lnTo>
                        <a:lnTo>
                          <a:pt x="4518" y="2734"/>
                        </a:lnTo>
                        <a:lnTo>
                          <a:pt x="4540" y="2740"/>
                        </a:lnTo>
                        <a:lnTo>
                          <a:pt x="4540" y="2748"/>
                        </a:lnTo>
                        <a:close/>
                        <a:moveTo>
                          <a:pt x="42" y="2738"/>
                        </a:moveTo>
                        <a:lnTo>
                          <a:pt x="42" y="2730"/>
                        </a:lnTo>
                        <a:lnTo>
                          <a:pt x="64" y="2726"/>
                        </a:lnTo>
                        <a:lnTo>
                          <a:pt x="66" y="2734"/>
                        </a:lnTo>
                        <a:lnTo>
                          <a:pt x="42" y="2738"/>
                        </a:lnTo>
                        <a:close/>
                        <a:moveTo>
                          <a:pt x="4558" y="2636"/>
                        </a:moveTo>
                        <a:lnTo>
                          <a:pt x="4536" y="2632"/>
                        </a:lnTo>
                        <a:lnTo>
                          <a:pt x="4536" y="2624"/>
                        </a:lnTo>
                        <a:lnTo>
                          <a:pt x="4560" y="2628"/>
                        </a:lnTo>
                        <a:lnTo>
                          <a:pt x="4558" y="2636"/>
                        </a:lnTo>
                        <a:close/>
                        <a:moveTo>
                          <a:pt x="24" y="2628"/>
                        </a:moveTo>
                        <a:lnTo>
                          <a:pt x="22" y="2620"/>
                        </a:lnTo>
                        <a:lnTo>
                          <a:pt x="46" y="2616"/>
                        </a:lnTo>
                        <a:lnTo>
                          <a:pt x="48" y="2624"/>
                        </a:lnTo>
                        <a:lnTo>
                          <a:pt x="24" y="2628"/>
                        </a:lnTo>
                        <a:close/>
                        <a:moveTo>
                          <a:pt x="4572" y="2524"/>
                        </a:moveTo>
                        <a:lnTo>
                          <a:pt x="4550" y="2522"/>
                        </a:lnTo>
                        <a:lnTo>
                          <a:pt x="4550" y="2514"/>
                        </a:lnTo>
                        <a:lnTo>
                          <a:pt x="4574" y="2516"/>
                        </a:lnTo>
                        <a:lnTo>
                          <a:pt x="4572" y="2524"/>
                        </a:lnTo>
                        <a:close/>
                        <a:moveTo>
                          <a:pt x="10" y="2516"/>
                        </a:moveTo>
                        <a:lnTo>
                          <a:pt x="10" y="2508"/>
                        </a:lnTo>
                        <a:lnTo>
                          <a:pt x="34" y="2506"/>
                        </a:lnTo>
                        <a:lnTo>
                          <a:pt x="34" y="2514"/>
                        </a:lnTo>
                        <a:lnTo>
                          <a:pt x="10" y="2516"/>
                        </a:lnTo>
                        <a:close/>
                        <a:moveTo>
                          <a:pt x="4582" y="2412"/>
                        </a:moveTo>
                        <a:lnTo>
                          <a:pt x="4558" y="2412"/>
                        </a:lnTo>
                        <a:lnTo>
                          <a:pt x="4558" y="2404"/>
                        </a:lnTo>
                        <a:lnTo>
                          <a:pt x="4582" y="2404"/>
                        </a:lnTo>
                        <a:lnTo>
                          <a:pt x="4582" y="2412"/>
                        </a:lnTo>
                        <a:close/>
                        <a:moveTo>
                          <a:pt x="2" y="2404"/>
                        </a:moveTo>
                        <a:lnTo>
                          <a:pt x="2" y="2396"/>
                        </a:lnTo>
                        <a:lnTo>
                          <a:pt x="26" y="2394"/>
                        </a:lnTo>
                        <a:lnTo>
                          <a:pt x="26" y="2402"/>
                        </a:lnTo>
                        <a:lnTo>
                          <a:pt x="2" y="2404"/>
                        </a:lnTo>
                        <a:close/>
                        <a:moveTo>
                          <a:pt x="4584" y="2300"/>
                        </a:moveTo>
                        <a:lnTo>
                          <a:pt x="4560" y="2300"/>
                        </a:lnTo>
                        <a:lnTo>
                          <a:pt x="4560" y="2292"/>
                        </a:lnTo>
                        <a:lnTo>
                          <a:pt x="4584" y="2292"/>
                        </a:lnTo>
                        <a:lnTo>
                          <a:pt x="4584" y="2300"/>
                        </a:lnTo>
                        <a:close/>
                        <a:moveTo>
                          <a:pt x="24" y="2290"/>
                        </a:moveTo>
                        <a:lnTo>
                          <a:pt x="0" y="2290"/>
                        </a:lnTo>
                        <a:lnTo>
                          <a:pt x="0" y="2282"/>
                        </a:lnTo>
                        <a:lnTo>
                          <a:pt x="24" y="2282"/>
                        </a:lnTo>
                        <a:lnTo>
                          <a:pt x="24" y="2290"/>
                        </a:lnTo>
                        <a:close/>
                        <a:moveTo>
                          <a:pt x="4558" y="2190"/>
                        </a:moveTo>
                        <a:lnTo>
                          <a:pt x="4558" y="2184"/>
                        </a:lnTo>
                        <a:lnTo>
                          <a:pt x="4582" y="2182"/>
                        </a:lnTo>
                        <a:lnTo>
                          <a:pt x="4582" y="2190"/>
                        </a:lnTo>
                        <a:lnTo>
                          <a:pt x="4558" y="2190"/>
                        </a:lnTo>
                        <a:close/>
                        <a:moveTo>
                          <a:pt x="26" y="2180"/>
                        </a:moveTo>
                        <a:lnTo>
                          <a:pt x="2" y="2178"/>
                        </a:lnTo>
                        <a:lnTo>
                          <a:pt x="2" y="2170"/>
                        </a:lnTo>
                        <a:lnTo>
                          <a:pt x="26" y="2172"/>
                        </a:lnTo>
                        <a:lnTo>
                          <a:pt x="26" y="2180"/>
                        </a:lnTo>
                        <a:close/>
                        <a:moveTo>
                          <a:pt x="4550" y="2080"/>
                        </a:moveTo>
                        <a:lnTo>
                          <a:pt x="4550" y="2072"/>
                        </a:lnTo>
                        <a:lnTo>
                          <a:pt x="4574" y="2070"/>
                        </a:lnTo>
                        <a:lnTo>
                          <a:pt x="4574" y="2078"/>
                        </a:lnTo>
                        <a:lnTo>
                          <a:pt x="4550" y="2080"/>
                        </a:lnTo>
                        <a:close/>
                        <a:moveTo>
                          <a:pt x="34" y="2068"/>
                        </a:moveTo>
                        <a:lnTo>
                          <a:pt x="10" y="2066"/>
                        </a:lnTo>
                        <a:lnTo>
                          <a:pt x="12" y="2058"/>
                        </a:lnTo>
                        <a:lnTo>
                          <a:pt x="36" y="2060"/>
                        </a:lnTo>
                        <a:lnTo>
                          <a:pt x="34" y="2068"/>
                        </a:lnTo>
                        <a:close/>
                        <a:moveTo>
                          <a:pt x="4538" y="1970"/>
                        </a:moveTo>
                        <a:lnTo>
                          <a:pt x="4536" y="1962"/>
                        </a:lnTo>
                        <a:lnTo>
                          <a:pt x="4560" y="1958"/>
                        </a:lnTo>
                        <a:lnTo>
                          <a:pt x="4562" y="1966"/>
                        </a:lnTo>
                        <a:lnTo>
                          <a:pt x="4538" y="1970"/>
                        </a:lnTo>
                        <a:close/>
                        <a:moveTo>
                          <a:pt x="48" y="1958"/>
                        </a:moveTo>
                        <a:lnTo>
                          <a:pt x="24" y="1954"/>
                        </a:lnTo>
                        <a:lnTo>
                          <a:pt x="26" y="1946"/>
                        </a:lnTo>
                        <a:lnTo>
                          <a:pt x="50" y="1950"/>
                        </a:lnTo>
                        <a:lnTo>
                          <a:pt x="48" y="1958"/>
                        </a:lnTo>
                        <a:close/>
                        <a:moveTo>
                          <a:pt x="4520" y="1860"/>
                        </a:moveTo>
                        <a:lnTo>
                          <a:pt x="4518" y="1852"/>
                        </a:lnTo>
                        <a:lnTo>
                          <a:pt x="4542" y="1846"/>
                        </a:lnTo>
                        <a:lnTo>
                          <a:pt x="4542" y="1854"/>
                        </a:lnTo>
                        <a:lnTo>
                          <a:pt x="4520" y="1860"/>
                        </a:lnTo>
                        <a:close/>
                        <a:moveTo>
                          <a:pt x="66" y="1848"/>
                        </a:moveTo>
                        <a:lnTo>
                          <a:pt x="44" y="1844"/>
                        </a:lnTo>
                        <a:lnTo>
                          <a:pt x="44" y="1836"/>
                        </a:lnTo>
                        <a:lnTo>
                          <a:pt x="68" y="1840"/>
                        </a:lnTo>
                        <a:lnTo>
                          <a:pt x="66" y="1848"/>
                        </a:lnTo>
                        <a:close/>
                        <a:moveTo>
                          <a:pt x="4496" y="1750"/>
                        </a:moveTo>
                        <a:lnTo>
                          <a:pt x="4494" y="1742"/>
                        </a:lnTo>
                        <a:lnTo>
                          <a:pt x="4518" y="1738"/>
                        </a:lnTo>
                        <a:lnTo>
                          <a:pt x="4518" y="1744"/>
                        </a:lnTo>
                        <a:lnTo>
                          <a:pt x="4496" y="1750"/>
                        </a:lnTo>
                        <a:close/>
                        <a:moveTo>
                          <a:pt x="92" y="1740"/>
                        </a:moveTo>
                        <a:lnTo>
                          <a:pt x="68" y="1734"/>
                        </a:lnTo>
                        <a:lnTo>
                          <a:pt x="70" y="1726"/>
                        </a:lnTo>
                        <a:lnTo>
                          <a:pt x="94" y="1732"/>
                        </a:lnTo>
                        <a:lnTo>
                          <a:pt x="92" y="1740"/>
                        </a:lnTo>
                        <a:close/>
                        <a:moveTo>
                          <a:pt x="4466" y="1644"/>
                        </a:moveTo>
                        <a:lnTo>
                          <a:pt x="4464" y="1636"/>
                        </a:lnTo>
                        <a:lnTo>
                          <a:pt x="4488" y="1628"/>
                        </a:lnTo>
                        <a:lnTo>
                          <a:pt x="4490" y="1636"/>
                        </a:lnTo>
                        <a:lnTo>
                          <a:pt x="4466" y="1644"/>
                        </a:lnTo>
                        <a:close/>
                        <a:moveTo>
                          <a:pt x="120" y="1632"/>
                        </a:moveTo>
                        <a:lnTo>
                          <a:pt x="98" y="1626"/>
                        </a:lnTo>
                        <a:lnTo>
                          <a:pt x="100" y="1618"/>
                        </a:lnTo>
                        <a:lnTo>
                          <a:pt x="124" y="1624"/>
                        </a:lnTo>
                        <a:lnTo>
                          <a:pt x="120" y="1632"/>
                        </a:lnTo>
                        <a:close/>
                        <a:moveTo>
                          <a:pt x="4432" y="1538"/>
                        </a:moveTo>
                        <a:lnTo>
                          <a:pt x="4430" y="1530"/>
                        </a:lnTo>
                        <a:lnTo>
                          <a:pt x="4452" y="1522"/>
                        </a:lnTo>
                        <a:lnTo>
                          <a:pt x="4454" y="1530"/>
                        </a:lnTo>
                        <a:lnTo>
                          <a:pt x="4432" y="1538"/>
                        </a:lnTo>
                        <a:close/>
                        <a:moveTo>
                          <a:pt x="156" y="1526"/>
                        </a:moveTo>
                        <a:lnTo>
                          <a:pt x="134" y="1518"/>
                        </a:lnTo>
                        <a:lnTo>
                          <a:pt x="136" y="1510"/>
                        </a:lnTo>
                        <a:lnTo>
                          <a:pt x="158" y="1518"/>
                        </a:lnTo>
                        <a:lnTo>
                          <a:pt x="156" y="1526"/>
                        </a:lnTo>
                        <a:close/>
                        <a:moveTo>
                          <a:pt x="4392" y="1434"/>
                        </a:moveTo>
                        <a:lnTo>
                          <a:pt x="4390" y="1426"/>
                        </a:lnTo>
                        <a:lnTo>
                          <a:pt x="4412" y="1416"/>
                        </a:lnTo>
                        <a:lnTo>
                          <a:pt x="4414" y="1424"/>
                        </a:lnTo>
                        <a:lnTo>
                          <a:pt x="4392" y="1434"/>
                        </a:lnTo>
                        <a:close/>
                        <a:moveTo>
                          <a:pt x="196" y="1422"/>
                        </a:moveTo>
                        <a:lnTo>
                          <a:pt x="174" y="1412"/>
                        </a:lnTo>
                        <a:lnTo>
                          <a:pt x="178" y="1406"/>
                        </a:lnTo>
                        <a:lnTo>
                          <a:pt x="200" y="1414"/>
                        </a:lnTo>
                        <a:lnTo>
                          <a:pt x="196" y="1422"/>
                        </a:lnTo>
                        <a:close/>
                        <a:moveTo>
                          <a:pt x="4348" y="1332"/>
                        </a:moveTo>
                        <a:lnTo>
                          <a:pt x="4344" y="1324"/>
                        </a:lnTo>
                        <a:lnTo>
                          <a:pt x="4366" y="1314"/>
                        </a:lnTo>
                        <a:lnTo>
                          <a:pt x="4370" y="1322"/>
                        </a:lnTo>
                        <a:lnTo>
                          <a:pt x="4348" y="1332"/>
                        </a:lnTo>
                        <a:close/>
                        <a:moveTo>
                          <a:pt x="242" y="1320"/>
                        </a:moveTo>
                        <a:lnTo>
                          <a:pt x="220" y="1310"/>
                        </a:lnTo>
                        <a:lnTo>
                          <a:pt x="224" y="1302"/>
                        </a:lnTo>
                        <a:lnTo>
                          <a:pt x="246" y="1312"/>
                        </a:lnTo>
                        <a:lnTo>
                          <a:pt x="242" y="1320"/>
                        </a:lnTo>
                        <a:close/>
                        <a:moveTo>
                          <a:pt x="4298" y="1232"/>
                        </a:moveTo>
                        <a:lnTo>
                          <a:pt x="4294" y="1224"/>
                        </a:lnTo>
                        <a:lnTo>
                          <a:pt x="4316" y="1214"/>
                        </a:lnTo>
                        <a:lnTo>
                          <a:pt x="4320" y="1220"/>
                        </a:lnTo>
                        <a:lnTo>
                          <a:pt x="4298" y="1232"/>
                        </a:lnTo>
                        <a:close/>
                        <a:moveTo>
                          <a:pt x="292" y="1220"/>
                        </a:moveTo>
                        <a:lnTo>
                          <a:pt x="270" y="1210"/>
                        </a:lnTo>
                        <a:lnTo>
                          <a:pt x="274" y="1202"/>
                        </a:lnTo>
                        <a:lnTo>
                          <a:pt x="296" y="1214"/>
                        </a:lnTo>
                        <a:lnTo>
                          <a:pt x="292" y="1220"/>
                        </a:lnTo>
                        <a:close/>
                        <a:moveTo>
                          <a:pt x="4244" y="1136"/>
                        </a:moveTo>
                        <a:lnTo>
                          <a:pt x="4240" y="1128"/>
                        </a:lnTo>
                        <a:lnTo>
                          <a:pt x="4260" y="1116"/>
                        </a:lnTo>
                        <a:lnTo>
                          <a:pt x="4264" y="1122"/>
                        </a:lnTo>
                        <a:lnTo>
                          <a:pt x="4244" y="1136"/>
                        </a:lnTo>
                        <a:close/>
                        <a:moveTo>
                          <a:pt x="348" y="1124"/>
                        </a:moveTo>
                        <a:lnTo>
                          <a:pt x="326" y="1112"/>
                        </a:lnTo>
                        <a:lnTo>
                          <a:pt x="330" y="1104"/>
                        </a:lnTo>
                        <a:lnTo>
                          <a:pt x="352" y="1116"/>
                        </a:lnTo>
                        <a:lnTo>
                          <a:pt x="348" y="1124"/>
                        </a:lnTo>
                        <a:close/>
                        <a:moveTo>
                          <a:pt x="4184" y="1040"/>
                        </a:moveTo>
                        <a:lnTo>
                          <a:pt x="4180" y="1034"/>
                        </a:lnTo>
                        <a:lnTo>
                          <a:pt x="4200" y="1020"/>
                        </a:lnTo>
                        <a:lnTo>
                          <a:pt x="4204" y="1028"/>
                        </a:lnTo>
                        <a:lnTo>
                          <a:pt x="4184" y="1040"/>
                        </a:lnTo>
                        <a:close/>
                        <a:moveTo>
                          <a:pt x="406" y="1030"/>
                        </a:moveTo>
                        <a:lnTo>
                          <a:pt x="386" y="1016"/>
                        </a:lnTo>
                        <a:lnTo>
                          <a:pt x="392" y="1010"/>
                        </a:lnTo>
                        <a:lnTo>
                          <a:pt x="412" y="1022"/>
                        </a:lnTo>
                        <a:lnTo>
                          <a:pt x="406" y="1030"/>
                        </a:lnTo>
                        <a:close/>
                        <a:moveTo>
                          <a:pt x="4120" y="950"/>
                        </a:moveTo>
                        <a:lnTo>
                          <a:pt x="4116" y="944"/>
                        </a:lnTo>
                        <a:lnTo>
                          <a:pt x="4136" y="928"/>
                        </a:lnTo>
                        <a:lnTo>
                          <a:pt x="4140" y="936"/>
                        </a:lnTo>
                        <a:lnTo>
                          <a:pt x="4120" y="950"/>
                        </a:lnTo>
                        <a:close/>
                        <a:moveTo>
                          <a:pt x="472" y="938"/>
                        </a:moveTo>
                        <a:lnTo>
                          <a:pt x="452" y="924"/>
                        </a:lnTo>
                        <a:lnTo>
                          <a:pt x="456" y="918"/>
                        </a:lnTo>
                        <a:lnTo>
                          <a:pt x="476" y="932"/>
                        </a:lnTo>
                        <a:lnTo>
                          <a:pt x="472" y="938"/>
                        </a:lnTo>
                        <a:close/>
                        <a:moveTo>
                          <a:pt x="4052" y="862"/>
                        </a:moveTo>
                        <a:lnTo>
                          <a:pt x="4048" y="856"/>
                        </a:lnTo>
                        <a:lnTo>
                          <a:pt x="4066" y="840"/>
                        </a:lnTo>
                        <a:lnTo>
                          <a:pt x="4072" y="846"/>
                        </a:lnTo>
                        <a:lnTo>
                          <a:pt x="4052" y="862"/>
                        </a:lnTo>
                        <a:close/>
                        <a:moveTo>
                          <a:pt x="540" y="850"/>
                        </a:moveTo>
                        <a:lnTo>
                          <a:pt x="522" y="836"/>
                        </a:lnTo>
                        <a:lnTo>
                          <a:pt x="526" y="830"/>
                        </a:lnTo>
                        <a:lnTo>
                          <a:pt x="546" y="844"/>
                        </a:lnTo>
                        <a:lnTo>
                          <a:pt x="540" y="850"/>
                        </a:lnTo>
                        <a:close/>
                        <a:moveTo>
                          <a:pt x="3980" y="776"/>
                        </a:moveTo>
                        <a:lnTo>
                          <a:pt x="3976" y="770"/>
                        </a:lnTo>
                        <a:lnTo>
                          <a:pt x="3992" y="754"/>
                        </a:lnTo>
                        <a:lnTo>
                          <a:pt x="3998" y="760"/>
                        </a:lnTo>
                        <a:lnTo>
                          <a:pt x="3980" y="776"/>
                        </a:lnTo>
                        <a:close/>
                        <a:moveTo>
                          <a:pt x="612" y="766"/>
                        </a:moveTo>
                        <a:lnTo>
                          <a:pt x="596" y="750"/>
                        </a:lnTo>
                        <a:lnTo>
                          <a:pt x="600" y="744"/>
                        </a:lnTo>
                        <a:lnTo>
                          <a:pt x="618" y="760"/>
                        </a:lnTo>
                        <a:lnTo>
                          <a:pt x="612" y="766"/>
                        </a:lnTo>
                        <a:close/>
                        <a:moveTo>
                          <a:pt x="3904" y="696"/>
                        </a:moveTo>
                        <a:lnTo>
                          <a:pt x="3898" y="690"/>
                        </a:lnTo>
                        <a:lnTo>
                          <a:pt x="3916" y="674"/>
                        </a:lnTo>
                        <a:lnTo>
                          <a:pt x="3922" y="678"/>
                        </a:lnTo>
                        <a:lnTo>
                          <a:pt x="3904" y="696"/>
                        </a:lnTo>
                        <a:close/>
                        <a:moveTo>
                          <a:pt x="690" y="686"/>
                        </a:moveTo>
                        <a:lnTo>
                          <a:pt x="672" y="668"/>
                        </a:lnTo>
                        <a:lnTo>
                          <a:pt x="678" y="664"/>
                        </a:lnTo>
                        <a:lnTo>
                          <a:pt x="696" y="680"/>
                        </a:lnTo>
                        <a:lnTo>
                          <a:pt x="690" y="686"/>
                        </a:lnTo>
                        <a:close/>
                        <a:moveTo>
                          <a:pt x="3824" y="618"/>
                        </a:moveTo>
                        <a:lnTo>
                          <a:pt x="3818" y="614"/>
                        </a:lnTo>
                        <a:lnTo>
                          <a:pt x="3834" y="596"/>
                        </a:lnTo>
                        <a:lnTo>
                          <a:pt x="3840" y="600"/>
                        </a:lnTo>
                        <a:lnTo>
                          <a:pt x="3824" y="618"/>
                        </a:lnTo>
                        <a:close/>
                        <a:moveTo>
                          <a:pt x="770" y="610"/>
                        </a:moveTo>
                        <a:lnTo>
                          <a:pt x="754" y="592"/>
                        </a:lnTo>
                        <a:lnTo>
                          <a:pt x="760" y="586"/>
                        </a:lnTo>
                        <a:lnTo>
                          <a:pt x="776" y="604"/>
                        </a:lnTo>
                        <a:lnTo>
                          <a:pt x="770" y="610"/>
                        </a:lnTo>
                        <a:close/>
                        <a:moveTo>
                          <a:pt x="3740" y="546"/>
                        </a:moveTo>
                        <a:lnTo>
                          <a:pt x="3734" y="540"/>
                        </a:lnTo>
                        <a:lnTo>
                          <a:pt x="3748" y="522"/>
                        </a:lnTo>
                        <a:lnTo>
                          <a:pt x="3756" y="526"/>
                        </a:lnTo>
                        <a:lnTo>
                          <a:pt x="3740" y="546"/>
                        </a:lnTo>
                        <a:close/>
                        <a:moveTo>
                          <a:pt x="854" y="536"/>
                        </a:moveTo>
                        <a:lnTo>
                          <a:pt x="840" y="518"/>
                        </a:lnTo>
                        <a:lnTo>
                          <a:pt x="846" y="512"/>
                        </a:lnTo>
                        <a:lnTo>
                          <a:pt x="862" y="532"/>
                        </a:lnTo>
                        <a:lnTo>
                          <a:pt x="854" y="536"/>
                        </a:lnTo>
                        <a:close/>
                        <a:moveTo>
                          <a:pt x="3652" y="476"/>
                        </a:moveTo>
                        <a:lnTo>
                          <a:pt x="3646" y="472"/>
                        </a:lnTo>
                        <a:lnTo>
                          <a:pt x="3660" y="452"/>
                        </a:lnTo>
                        <a:lnTo>
                          <a:pt x="3666" y="458"/>
                        </a:lnTo>
                        <a:lnTo>
                          <a:pt x="3652" y="476"/>
                        </a:lnTo>
                        <a:close/>
                        <a:moveTo>
                          <a:pt x="942" y="468"/>
                        </a:moveTo>
                        <a:lnTo>
                          <a:pt x="928" y="448"/>
                        </a:lnTo>
                        <a:lnTo>
                          <a:pt x="934" y="444"/>
                        </a:lnTo>
                        <a:lnTo>
                          <a:pt x="950" y="464"/>
                        </a:lnTo>
                        <a:lnTo>
                          <a:pt x="942" y="468"/>
                        </a:lnTo>
                        <a:close/>
                        <a:moveTo>
                          <a:pt x="3562" y="412"/>
                        </a:moveTo>
                        <a:lnTo>
                          <a:pt x="3556" y="408"/>
                        </a:lnTo>
                        <a:lnTo>
                          <a:pt x="3568" y="388"/>
                        </a:lnTo>
                        <a:lnTo>
                          <a:pt x="3576" y="392"/>
                        </a:lnTo>
                        <a:lnTo>
                          <a:pt x="3562" y="412"/>
                        </a:lnTo>
                        <a:close/>
                        <a:moveTo>
                          <a:pt x="1034" y="404"/>
                        </a:moveTo>
                        <a:lnTo>
                          <a:pt x="1020" y="384"/>
                        </a:lnTo>
                        <a:lnTo>
                          <a:pt x="1026" y="380"/>
                        </a:lnTo>
                        <a:lnTo>
                          <a:pt x="1040" y="400"/>
                        </a:lnTo>
                        <a:lnTo>
                          <a:pt x="1034" y="404"/>
                        </a:lnTo>
                        <a:close/>
                        <a:moveTo>
                          <a:pt x="3468" y="352"/>
                        </a:moveTo>
                        <a:lnTo>
                          <a:pt x="3460" y="348"/>
                        </a:lnTo>
                        <a:lnTo>
                          <a:pt x="3474" y="326"/>
                        </a:lnTo>
                        <a:lnTo>
                          <a:pt x="3480" y="330"/>
                        </a:lnTo>
                        <a:lnTo>
                          <a:pt x="3468" y="352"/>
                        </a:lnTo>
                        <a:close/>
                        <a:moveTo>
                          <a:pt x="1128" y="344"/>
                        </a:moveTo>
                        <a:lnTo>
                          <a:pt x="1116" y="324"/>
                        </a:lnTo>
                        <a:lnTo>
                          <a:pt x="1122" y="320"/>
                        </a:lnTo>
                        <a:lnTo>
                          <a:pt x="1134" y="340"/>
                        </a:lnTo>
                        <a:lnTo>
                          <a:pt x="1128" y="344"/>
                        </a:lnTo>
                        <a:close/>
                        <a:moveTo>
                          <a:pt x="3372" y="296"/>
                        </a:moveTo>
                        <a:lnTo>
                          <a:pt x="3364" y="292"/>
                        </a:lnTo>
                        <a:lnTo>
                          <a:pt x="3376" y="272"/>
                        </a:lnTo>
                        <a:lnTo>
                          <a:pt x="3382" y="274"/>
                        </a:lnTo>
                        <a:lnTo>
                          <a:pt x="3372" y="296"/>
                        </a:lnTo>
                        <a:close/>
                        <a:moveTo>
                          <a:pt x="1224" y="290"/>
                        </a:moveTo>
                        <a:lnTo>
                          <a:pt x="1214" y="268"/>
                        </a:lnTo>
                        <a:lnTo>
                          <a:pt x="1220" y="264"/>
                        </a:lnTo>
                        <a:lnTo>
                          <a:pt x="1232" y="286"/>
                        </a:lnTo>
                        <a:lnTo>
                          <a:pt x="1224" y="290"/>
                        </a:lnTo>
                        <a:close/>
                        <a:moveTo>
                          <a:pt x="3272" y="246"/>
                        </a:moveTo>
                        <a:lnTo>
                          <a:pt x="3264" y="242"/>
                        </a:lnTo>
                        <a:lnTo>
                          <a:pt x="3274" y="220"/>
                        </a:lnTo>
                        <a:lnTo>
                          <a:pt x="3282" y="224"/>
                        </a:lnTo>
                        <a:lnTo>
                          <a:pt x="3272" y="246"/>
                        </a:lnTo>
                        <a:close/>
                        <a:moveTo>
                          <a:pt x="1324" y="240"/>
                        </a:moveTo>
                        <a:lnTo>
                          <a:pt x="1314" y="218"/>
                        </a:lnTo>
                        <a:lnTo>
                          <a:pt x="1320" y="214"/>
                        </a:lnTo>
                        <a:lnTo>
                          <a:pt x="1330" y="236"/>
                        </a:lnTo>
                        <a:lnTo>
                          <a:pt x="1324" y="240"/>
                        </a:lnTo>
                        <a:close/>
                        <a:moveTo>
                          <a:pt x="3170" y="200"/>
                        </a:moveTo>
                        <a:lnTo>
                          <a:pt x="3162" y="196"/>
                        </a:lnTo>
                        <a:lnTo>
                          <a:pt x="3172" y="174"/>
                        </a:lnTo>
                        <a:lnTo>
                          <a:pt x="3180" y="178"/>
                        </a:lnTo>
                        <a:lnTo>
                          <a:pt x="3170" y="200"/>
                        </a:lnTo>
                        <a:close/>
                        <a:moveTo>
                          <a:pt x="1426" y="194"/>
                        </a:moveTo>
                        <a:lnTo>
                          <a:pt x="1416" y="172"/>
                        </a:lnTo>
                        <a:lnTo>
                          <a:pt x="1424" y="170"/>
                        </a:lnTo>
                        <a:lnTo>
                          <a:pt x="1432" y="192"/>
                        </a:lnTo>
                        <a:lnTo>
                          <a:pt x="1426" y="194"/>
                        </a:lnTo>
                        <a:close/>
                        <a:moveTo>
                          <a:pt x="3066" y="158"/>
                        </a:moveTo>
                        <a:lnTo>
                          <a:pt x="3058" y="156"/>
                        </a:lnTo>
                        <a:lnTo>
                          <a:pt x="3066" y="134"/>
                        </a:lnTo>
                        <a:lnTo>
                          <a:pt x="3074" y="136"/>
                        </a:lnTo>
                        <a:lnTo>
                          <a:pt x="3066" y="158"/>
                        </a:lnTo>
                        <a:close/>
                        <a:moveTo>
                          <a:pt x="1530" y="154"/>
                        </a:moveTo>
                        <a:lnTo>
                          <a:pt x="1522" y="132"/>
                        </a:lnTo>
                        <a:lnTo>
                          <a:pt x="1528" y="130"/>
                        </a:lnTo>
                        <a:lnTo>
                          <a:pt x="1536" y="152"/>
                        </a:lnTo>
                        <a:lnTo>
                          <a:pt x="1530" y="154"/>
                        </a:lnTo>
                        <a:close/>
                        <a:moveTo>
                          <a:pt x="2960" y="124"/>
                        </a:moveTo>
                        <a:lnTo>
                          <a:pt x="2952" y="122"/>
                        </a:lnTo>
                        <a:lnTo>
                          <a:pt x="2960" y="98"/>
                        </a:lnTo>
                        <a:lnTo>
                          <a:pt x="2968" y="100"/>
                        </a:lnTo>
                        <a:lnTo>
                          <a:pt x="2960" y="124"/>
                        </a:lnTo>
                        <a:close/>
                        <a:moveTo>
                          <a:pt x="1634" y="120"/>
                        </a:moveTo>
                        <a:lnTo>
                          <a:pt x="1628" y="98"/>
                        </a:lnTo>
                        <a:lnTo>
                          <a:pt x="1636" y="94"/>
                        </a:lnTo>
                        <a:lnTo>
                          <a:pt x="1642" y="118"/>
                        </a:lnTo>
                        <a:lnTo>
                          <a:pt x="1634" y="120"/>
                        </a:lnTo>
                        <a:close/>
                        <a:moveTo>
                          <a:pt x="2852" y="94"/>
                        </a:moveTo>
                        <a:lnTo>
                          <a:pt x="2846" y="92"/>
                        </a:lnTo>
                        <a:lnTo>
                          <a:pt x="2850" y="68"/>
                        </a:lnTo>
                        <a:lnTo>
                          <a:pt x="2858" y="70"/>
                        </a:lnTo>
                        <a:lnTo>
                          <a:pt x="2852" y="94"/>
                        </a:lnTo>
                        <a:close/>
                        <a:moveTo>
                          <a:pt x="1742" y="90"/>
                        </a:moveTo>
                        <a:lnTo>
                          <a:pt x="1736" y="68"/>
                        </a:lnTo>
                        <a:lnTo>
                          <a:pt x="1744" y="66"/>
                        </a:lnTo>
                        <a:lnTo>
                          <a:pt x="1750" y="88"/>
                        </a:lnTo>
                        <a:lnTo>
                          <a:pt x="1742" y="90"/>
                        </a:lnTo>
                        <a:close/>
                        <a:moveTo>
                          <a:pt x="2744" y="68"/>
                        </a:moveTo>
                        <a:lnTo>
                          <a:pt x="2736" y="66"/>
                        </a:lnTo>
                        <a:lnTo>
                          <a:pt x="2742" y="44"/>
                        </a:lnTo>
                        <a:lnTo>
                          <a:pt x="2750" y="44"/>
                        </a:lnTo>
                        <a:lnTo>
                          <a:pt x="2744" y="68"/>
                        </a:lnTo>
                        <a:close/>
                        <a:moveTo>
                          <a:pt x="1852" y="66"/>
                        </a:moveTo>
                        <a:lnTo>
                          <a:pt x="1846" y="42"/>
                        </a:lnTo>
                        <a:lnTo>
                          <a:pt x="1854" y="42"/>
                        </a:lnTo>
                        <a:lnTo>
                          <a:pt x="1858" y="64"/>
                        </a:lnTo>
                        <a:lnTo>
                          <a:pt x="1852" y="66"/>
                        </a:lnTo>
                        <a:close/>
                        <a:moveTo>
                          <a:pt x="2634" y="50"/>
                        </a:moveTo>
                        <a:lnTo>
                          <a:pt x="2626" y="48"/>
                        </a:lnTo>
                        <a:lnTo>
                          <a:pt x="2630" y="24"/>
                        </a:lnTo>
                        <a:lnTo>
                          <a:pt x="2638" y="26"/>
                        </a:lnTo>
                        <a:lnTo>
                          <a:pt x="2634" y="50"/>
                        </a:lnTo>
                        <a:close/>
                        <a:moveTo>
                          <a:pt x="1960" y="48"/>
                        </a:moveTo>
                        <a:lnTo>
                          <a:pt x="1958" y="24"/>
                        </a:lnTo>
                        <a:lnTo>
                          <a:pt x="1966" y="22"/>
                        </a:lnTo>
                        <a:lnTo>
                          <a:pt x="1968" y="46"/>
                        </a:lnTo>
                        <a:lnTo>
                          <a:pt x="1960" y="48"/>
                        </a:lnTo>
                        <a:close/>
                        <a:moveTo>
                          <a:pt x="2524" y="36"/>
                        </a:moveTo>
                        <a:lnTo>
                          <a:pt x="2516" y="34"/>
                        </a:lnTo>
                        <a:lnTo>
                          <a:pt x="2518" y="10"/>
                        </a:lnTo>
                        <a:lnTo>
                          <a:pt x="2526" y="12"/>
                        </a:lnTo>
                        <a:lnTo>
                          <a:pt x="2524" y="36"/>
                        </a:lnTo>
                        <a:close/>
                        <a:moveTo>
                          <a:pt x="2072" y="34"/>
                        </a:moveTo>
                        <a:lnTo>
                          <a:pt x="2070" y="10"/>
                        </a:lnTo>
                        <a:lnTo>
                          <a:pt x="2078" y="10"/>
                        </a:lnTo>
                        <a:lnTo>
                          <a:pt x="2080" y="34"/>
                        </a:lnTo>
                        <a:lnTo>
                          <a:pt x="2072" y="34"/>
                        </a:lnTo>
                        <a:close/>
                        <a:moveTo>
                          <a:pt x="2414" y="26"/>
                        </a:moveTo>
                        <a:lnTo>
                          <a:pt x="2406" y="26"/>
                        </a:lnTo>
                        <a:lnTo>
                          <a:pt x="2406" y="2"/>
                        </a:lnTo>
                        <a:lnTo>
                          <a:pt x="2414" y="2"/>
                        </a:lnTo>
                        <a:lnTo>
                          <a:pt x="2414" y="26"/>
                        </a:lnTo>
                        <a:close/>
                        <a:moveTo>
                          <a:pt x="2182" y="26"/>
                        </a:moveTo>
                        <a:lnTo>
                          <a:pt x="2182" y="2"/>
                        </a:lnTo>
                        <a:lnTo>
                          <a:pt x="2190" y="2"/>
                        </a:lnTo>
                        <a:lnTo>
                          <a:pt x="2190" y="26"/>
                        </a:lnTo>
                        <a:lnTo>
                          <a:pt x="2182" y="26"/>
                        </a:lnTo>
                        <a:close/>
                        <a:moveTo>
                          <a:pt x="2302" y="24"/>
                        </a:moveTo>
                        <a:lnTo>
                          <a:pt x="2294" y="24"/>
                        </a:lnTo>
                        <a:lnTo>
                          <a:pt x="2294" y="0"/>
                        </a:lnTo>
                        <a:lnTo>
                          <a:pt x="2302" y="0"/>
                        </a:lnTo>
                        <a:lnTo>
                          <a:pt x="2302" y="24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204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-14947900" y="-10048081"/>
                    <a:ext cx="6731000" cy="6731000"/>
                  </a:xfrm>
                  <a:custGeom>
                    <a:avLst/>
                    <a:gdLst/>
                    <a:ahLst/>
                    <a:cxnLst>
                      <a:cxn ang="0">
                        <a:pos x="2248" y="4236"/>
                      </a:cxn>
                      <a:cxn ang="0">
                        <a:pos x="1856" y="4224"/>
                      </a:cxn>
                      <a:cxn ang="0">
                        <a:pos x="2468" y="4196"/>
                      </a:cxn>
                      <a:cxn ang="0">
                        <a:pos x="1634" y="4184"/>
                      </a:cxn>
                      <a:cxn ang="0">
                        <a:pos x="2686" y="4148"/>
                      </a:cxn>
                      <a:cxn ang="0">
                        <a:pos x="1366" y="4102"/>
                      </a:cxn>
                      <a:cxn ang="0">
                        <a:pos x="2950" y="4056"/>
                      </a:cxn>
                      <a:cxn ang="0">
                        <a:pos x="1168" y="3998"/>
                      </a:cxn>
                      <a:cxn ang="0">
                        <a:pos x="3156" y="3970"/>
                      </a:cxn>
                      <a:cxn ang="0">
                        <a:pos x="974" y="3886"/>
                      </a:cxn>
                      <a:cxn ang="0">
                        <a:pos x="3346" y="3850"/>
                      </a:cxn>
                      <a:cxn ang="0">
                        <a:pos x="838" y="3788"/>
                      </a:cxn>
                      <a:cxn ang="0">
                        <a:pos x="3480" y="3748"/>
                      </a:cxn>
                      <a:cxn ang="0">
                        <a:pos x="658" y="3656"/>
                      </a:cxn>
                      <a:cxn ang="0">
                        <a:pos x="3644" y="3594"/>
                      </a:cxn>
                      <a:cxn ang="0">
                        <a:pos x="3792" y="3424"/>
                      </a:cxn>
                      <a:cxn ang="0">
                        <a:pos x="366" y="3314"/>
                      </a:cxn>
                      <a:cxn ang="0">
                        <a:pos x="3908" y="3232"/>
                      </a:cxn>
                      <a:cxn ang="0">
                        <a:pos x="250" y="3122"/>
                      </a:cxn>
                      <a:cxn ang="0">
                        <a:pos x="4014" y="3036"/>
                      </a:cxn>
                      <a:cxn ang="0">
                        <a:pos x="134" y="2866"/>
                      </a:cxn>
                      <a:cxn ang="0">
                        <a:pos x="4120" y="2778"/>
                      </a:cxn>
                      <a:cxn ang="0">
                        <a:pos x="82" y="2648"/>
                      </a:cxn>
                      <a:cxn ang="0">
                        <a:pos x="4194" y="2566"/>
                      </a:cxn>
                      <a:cxn ang="0">
                        <a:pos x="38" y="2430"/>
                      </a:cxn>
                      <a:cxn ang="0">
                        <a:pos x="4228" y="2344"/>
                      </a:cxn>
                      <a:cxn ang="0">
                        <a:pos x="20" y="2262"/>
                      </a:cxn>
                      <a:cxn ang="0">
                        <a:pos x="4240" y="2176"/>
                      </a:cxn>
                      <a:cxn ang="0">
                        <a:pos x="4224" y="2114"/>
                      </a:cxn>
                      <a:cxn ang="0">
                        <a:pos x="16" y="2040"/>
                      </a:cxn>
                      <a:cxn ang="0">
                        <a:pos x="36" y="1818"/>
                      </a:cxn>
                      <a:cxn ang="0">
                        <a:pos x="4176" y="1670"/>
                      </a:cxn>
                      <a:cxn ang="0">
                        <a:pos x="64" y="1596"/>
                      </a:cxn>
                      <a:cxn ang="0">
                        <a:pos x="4118" y="1456"/>
                      </a:cxn>
                      <a:cxn ang="0">
                        <a:pos x="132" y="1380"/>
                      </a:cxn>
                      <a:cxn ang="0">
                        <a:pos x="4012" y="1198"/>
                      </a:cxn>
                      <a:cxn ang="0">
                        <a:pos x="248" y="1124"/>
                      </a:cxn>
                      <a:cxn ang="0">
                        <a:pos x="3918" y="994"/>
                      </a:cxn>
                      <a:cxn ang="0">
                        <a:pos x="376" y="940"/>
                      </a:cxn>
                      <a:cxn ang="0">
                        <a:pos x="3788" y="810"/>
                      </a:cxn>
                      <a:cxn ang="0">
                        <a:pos x="512" y="762"/>
                      </a:cxn>
                      <a:cxn ang="0">
                        <a:pos x="3680" y="682"/>
                      </a:cxn>
                      <a:cxn ang="0">
                        <a:pos x="624" y="640"/>
                      </a:cxn>
                      <a:cxn ang="0">
                        <a:pos x="3508" y="538"/>
                      </a:cxn>
                      <a:cxn ang="0">
                        <a:pos x="790" y="490"/>
                      </a:cxn>
                      <a:cxn ang="0">
                        <a:pos x="970" y="358"/>
                      </a:cxn>
                      <a:cxn ang="0">
                        <a:pos x="3144" y="280"/>
                      </a:cxn>
                      <a:cxn ang="0">
                        <a:pos x="1154" y="232"/>
                      </a:cxn>
                      <a:cxn ang="0">
                        <a:pos x="2944" y="182"/>
                      </a:cxn>
                      <a:cxn ang="0">
                        <a:pos x="1360" y="140"/>
                      </a:cxn>
                      <a:cxn ang="0">
                        <a:pos x="2680" y="90"/>
                      </a:cxn>
                      <a:cxn ang="0">
                        <a:pos x="1628" y="56"/>
                      </a:cxn>
                      <a:cxn ang="0">
                        <a:pos x="2464" y="28"/>
                      </a:cxn>
                      <a:cxn ang="0">
                        <a:pos x="1850" y="32"/>
                      </a:cxn>
                      <a:cxn ang="0">
                        <a:pos x="2242" y="2"/>
                      </a:cxn>
                      <a:cxn ang="0">
                        <a:pos x="2074" y="16"/>
                      </a:cxn>
                    </a:cxnLst>
                    <a:rect l="0" t="0" r="r" b="b"/>
                    <a:pathLst>
                      <a:path w="4240" h="4240">
                        <a:moveTo>
                          <a:pt x="2080" y="4240"/>
                        </a:moveTo>
                        <a:lnTo>
                          <a:pt x="2080" y="4240"/>
                        </a:lnTo>
                        <a:lnTo>
                          <a:pt x="2024" y="4238"/>
                        </a:lnTo>
                        <a:lnTo>
                          <a:pt x="2024" y="4222"/>
                        </a:lnTo>
                        <a:lnTo>
                          <a:pt x="2024" y="4222"/>
                        </a:lnTo>
                        <a:lnTo>
                          <a:pt x="2080" y="4224"/>
                        </a:lnTo>
                        <a:lnTo>
                          <a:pt x="2080" y="4240"/>
                        </a:lnTo>
                        <a:close/>
                        <a:moveTo>
                          <a:pt x="2248" y="4236"/>
                        </a:moveTo>
                        <a:lnTo>
                          <a:pt x="2248" y="4220"/>
                        </a:lnTo>
                        <a:lnTo>
                          <a:pt x="2248" y="4220"/>
                        </a:lnTo>
                        <a:lnTo>
                          <a:pt x="2302" y="4216"/>
                        </a:lnTo>
                        <a:lnTo>
                          <a:pt x="2304" y="4232"/>
                        </a:lnTo>
                        <a:lnTo>
                          <a:pt x="2304" y="4232"/>
                        </a:lnTo>
                        <a:lnTo>
                          <a:pt x="2248" y="4236"/>
                        </a:lnTo>
                        <a:lnTo>
                          <a:pt x="2248" y="4236"/>
                        </a:lnTo>
                        <a:close/>
                        <a:moveTo>
                          <a:pt x="1856" y="4224"/>
                        </a:moveTo>
                        <a:lnTo>
                          <a:pt x="1856" y="4224"/>
                        </a:lnTo>
                        <a:lnTo>
                          <a:pt x="1800" y="4216"/>
                        </a:lnTo>
                        <a:lnTo>
                          <a:pt x="1802" y="4200"/>
                        </a:lnTo>
                        <a:lnTo>
                          <a:pt x="1802" y="4200"/>
                        </a:lnTo>
                        <a:lnTo>
                          <a:pt x="1858" y="4208"/>
                        </a:lnTo>
                        <a:lnTo>
                          <a:pt x="1856" y="4224"/>
                        </a:lnTo>
                        <a:close/>
                        <a:moveTo>
                          <a:pt x="2472" y="4212"/>
                        </a:moveTo>
                        <a:lnTo>
                          <a:pt x="2468" y="4196"/>
                        </a:lnTo>
                        <a:lnTo>
                          <a:pt x="2468" y="4196"/>
                        </a:lnTo>
                        <a:lnTo>
                          <a:pt x="2524" y="4186"/>
                        </a:lnTo>
                        <a:lnTo>
                          <a:pt x="2526" y="4202"/>
                        </a:lnTo>
                        <a:lnTo>
                          <a:pt x="2526" y="4202"/>
                        </a:lnTo>
                        <a:lnTo>
                          <a:pt x="2472" y="4212"/>
                        </a:lnTo>
                        <a:lnTo>
                          <a:pt x="2472" y="4212"/>
                        </a:lnTo>
                        <a:close/>
                        <a:moveTo>
                          <a:pt x="1634" y="4184"/>
                        </a:moveTo>
                        <a:lnTo>
                          <a:pt x="1634" y="4184"/>
                        </a:lnTo>
                        <a:lnTo>
                          <a:pt x="1580" y="4172"/>
                        </a:lnTo>
                        <a:lnTo>
                          <a:pt x="1584" y="4156"/>
                        </a:lnTo>
                        <a:lnTo>
                          <a:pt x="1584" y="4156"/>
                        </a:lnTo>
                        <a:lnTo>
                          <a:pt x="1638" y="4170"/>
                        </a:lnTo>
                        <a:lnTo>
                          <a:pt x="1634" y="4184"/>
                        </a:lnTo>
                        <a:close/>
                        <a:moveTo>
                          <a:pt x="2690" y="4162"/>
                        </a:moveTo>
                        <a:lnTo>
                          <a:pt x="2686" y="4148"/>
                        </a:lnTo>
                        <a:lnTo>
                          <a:pt x="2686" y="4148"/>
                        </a:lnTo>
                        <a:lnTo>
                          <a:pt x="2740" y="4132"/>
                        </a:lnTo>
                        <a:lnTo>
                          <a:pt x="2744" y="4148"/>
                        </a:lnTo>
                        <a:lnTo>
                          <a:pt x="2744" y="4148"/>
                        </a:lnTo>
                        <a:lnTo>
                          <a:pt x="2690" y="4162"/>
                        </a:lnTo>
                        <a:lnTo>
                          <a:pt x="2690" y="4162"/>
                        </a:lnTo>
                        <a:close/>
                        <a:moveTo>
                          <a:pt x="1418" y="4122"/>
                        </a:moveTo>
                        <a:lnTo>
                          <a:pt x="1418" y="4122"/>
                        </a:lnTo>
                        <a:lnTo>
                          <a:pt x="1366" y="4102"/>
                        </a:lnTo>
                        <a:lnTo>
                          <a:pt x="1372" y="4088"/>
                        </a:lnTo>
                        <a:lnTo>
                          <a:pt x="1372" y="4088"/>
                        </a:lnTo>
                        <a:lnTo>
                          <a:pt x="1424" y="4106"/>
                        </a:lnTo>
                        <a:lnTo>
                          <a:pt x="1418" y="4122"/>
                        </a:lnTo>
                        <a:close/>
                        <a:moveTo>
                          <a:pt x="2904" y="4092"/>
                        </a:moveTo>
                        <a:lnTo>
                          <a:pt x="2898" y="4076"/>
                        </a:lnTo>
                        <a:lnTo>
                          <a:pt x="2898" y="4076"/>
                        </a:lnTo>
                        <a:lnTo>
                          <a:pt x="2950" y="4056"/>
                        </a:lnTo>
                        <a:lnTo>
                          <a:pt x="2956" y="4070"/>
                        </a:lnTo>
                        <a:lnTo>
                          <a:pt x="2956" y="4070"/>
                        </a:lnTo>
                        <a:lnTo>
                          <a:pt x="2904" y="4092"/>
                        </a:lnTo>
                        <a:lnTo>
                          <a:pt x="2904" y="4092"/>
                        </a:lnTo>
                        <a:close/>
                        <a:moveTo>
                          <a:pt x="1210" y="4036"/>
                        </a:moveTo>
                        <a:lnTo>
                          <a:pt x="1210" y="4036"/>
                        </a:lnTo>
                        <a:lnTo>
                          <a:pt x="1160" y="4012"/>
                        </a:lnTo>
                        <a:lnTo>
                          <a:pt x="1168" y="3998"/>
                        </a:lnTo>
                        <a:lnTo>
                          <a:pt x="1168" y="3998"/>
                        </a:lnTo>
                        <a:lnTo>
                          <a:pt x="1218" y="4022"/>
                        </a:lnTo>
                        <a:lnTo>
                          <a:pt x="1210" y="4036"/>
                        </a:lnTo>
                        <a:close/>
                        <a:moveTo>
                          <a:pt x="3108" y="3998"/>
                        </a:moveTo>
                        <a:lnTo>
                          <a:pt x="3100" y="3984"/>
                        </a:lnTo>
                        <a:lnTo>
                          <a:pt x="3100" y="3984"/>
                        </a:lnTo>
                        <a:lnTo>
                          <a:pt x="3148" y="3956"/>
                        </a:lnTo>
                        <a:lnTo>
                          <a:pt x="3156" y="3970"/>
                        </a:lnTo>
                        <a:lnTo>
                          <a:pt x="3156" y="3970"/>
                        </a:lnTo>
                        <a:lnTo>
                          <a:pt x="3108" y="3998"/>
                        </a:lnTo>
                        <a:lnTo>
                          <a:pt x="3108" y="3998"/>
                        </a:lnTo>
                        <a:close/>
                        <a:moveTo>
                          <a:pt x="1012" y="3930"/>
                        </a:moveTo>
                        <a:lnTo>
                          <a:pt x="1012" y="3930"/>
                        </a:lnTo>
                        <a:lnTo>
                          <a:pt x="966" y="3898"/>
                        </a:lnTo>
                        <a:lnTo>
                          <a:pt x="974" y="3886"/>
                        </a:lnTo>
                        <a:lnTo>
                          <a:pt x="974" y="3886"/>
                        </a:lnTo>
                        <a:lnTo>
                          <a:pt x="1022" y="3916"/>
                        </a:lnTo>
                        <a:lnTo>
                          <a:pt x="1012" y="3930"/>
                        </a:lnTo>
                        <a:close/>
                        <a:moveTo>
                          <a:pt x="3300" y="3882"/>
                        </a:moveTo>
                        <a:lnTo>
                          <a:pt x="3292" y="3868"/>
                        </a:lnTo>
                        <a:lnTo>
                          <a:pt x="3292" y="3868"/>
                        </a:lnTo>
                        <a:lnTo>
                          <a:pt x="3338" y="3838"/>
                        </a:lnTo>
                        <a:lnTo>
                          <a:pt x="3346" y="3850"/>
                        </a:lnTo>
                        <a:lnTo>
                          <a:pt x="3346" y="3850"/>
                        </a:lnTo>
                        <a:lnTo>
                          <a:pt x="3300" y="3882"/>
                        </a:lnTo>
                        <a:lnTo>
                          <a:pt x="3300" y="3882"/>
                        </a:lnTo>
                        <a:close/>
                        <a:moveTo>
                          <a:pt x="828" y="3802"/>
                        </a:moveTo>
                        <a:lnTo>
                          <a:pt x="828" y="3802"/>
                        </a:lnTo>
                        <a:lnTo>
                          <a:pt x="784" y="3766"/>
                        </a:lnTo>
                        <a:lnTo>
                          <a:pt x="794" y="3754"/>
                        </a:lnTo>
                        <a:lnTo>
                          <a:pt x="794" y="3754"/>
                        </a:lnTo>
                        <a:lnTo>
                          <a:pt x="838" y="3788"/>
                        </a:lnTo>
                        <a:lnTo>
                          <a:pt x="828" y="3802"/>
                        </a:lnTo>
                        <a:close/>
                        <a:moveTo>
                          <a:pt x="3480" y="3748"/>
                        </a:moveTo>
                        <a:lnTo>
                          <a:pt x="3470" y="3736"/>
                        </a:lnTo>
                        <a:lnTo>
                          <a:pt x="3470" y="3736"/>
                        </a:lnTo>
                        <a:lnTo>
                          <a:pt x="3512" y="3698"/>
                        </a:lnTo>
                        <a:lnTo>
                          <a:pt x="3522" y="3710"/>
                        </a:lnTo>
                        <a:lnTo>
                          <a:pt x="3522" y="3710"/>
                        </a:lnTo>
                        <a:lnTo>
                          <a:pt x="3480" y="3748"/>
                        </a:lnTo>
                        <a:lnTo>
                          <a:pt x="3480" y="3748"/>
                        </a:lnTo>
                        <a:close/>
                        <a:moveTo>
                          <a:pt x="658" y="3656"/>
                        </a:moveTo>
                        <a:lnTo>
                          <a:pt x="658" y="3656"/>
                        </a:lnTo>
                        <a:lnTo>
                          <a:pt x="616" y="3616"/>
                        </a:lnTo>
                        <a:lnTo>
                          <a:pt x="628" y="3604"/>
                        </a:lnTo>
                        <a:lnTo>
                          <a:pt x="628" y="3604"/>
                        </a:lnTo>
                        <a:lnTo>
                          <a:pt x="668" y="3644"/>
                        </a:lnTo>
                        <a:lnTo>
                          <a:pt x="658" y="3656"/>
                        </a:lnTo>
                        <a:close/>
                        <a:moveTo>
                          <a:pt x="3644" y="3594"/>
                        </a:moveTo>
                        <a:lnTo>
                          <a:pt x="3632" y="3584"/>
                        </a:lnTo>
                        <a:lnTo>
                          <a:pt x="3632" y="3584"/>
                        </a:lnTo>
                        <a:lnTo>
                          <a:pt x="3672" y="3542"/>
                        </a:lnTo>
                        <a:lnTo>
                          <a:pt x="3682" y="3554"/>
                        </a:lnTo>
                        <a:lnTo>
                          <a:pt x="3682" y="3554"/>
                        </a:lnTo>
                        <a:lnTo>
                          <a:pt x="3644" y="3594"/>
                        </a:lnTo>
                        <a:lnTo>
                          <a:pt x="3644" y="3594"/>
                        </a:lnTo>
                        <a:close/>
                        <a:moveTo>
                          <a:pt x="502" y="3492"/>
                        </a:moveTo>
                        <a:lnTo>
                          <a:pt x="502" y="3492"/>
                        </a:lnTo>
                        <a:lnTo>
                          <a:pt x="468" y="3448"/>
                        </a:lnTo>
                        <a:lnTo>
                          <a:pt x="480" y="3438"/>
                        </a:lnTo>
                        <a:lnTo>
                          <a:pt x="480" y="3438"/>
                        </a:lnTo>
                        <a:lnTo>
                          <a:pt x="516" y="3482"/>
                        </a:lnTo>
                        <a:lnTo>
                          <a:pt x="502" y="3492"/>
                        </a:lnTo>
                        <a:close/>
                        <a:moveTo>
                          <a:pt x="3792" y="3424"/>
                        </a:moveTo>
                        <a:lnTo>
                          <a:pt x="3780" y="3414"/>
                        </a:lnTo>
                        <a:lnTo>
                          <a:pt x="3780" y="3414"/>
                        </a:lnTo>
                        <a:lnTo>
                          <a:pt x="3812" y="3370"/>
                        </a:lnTo>
                        <a:lnTo>
                          <a:pt x="3826" y="3380"/>
                        </a:lnTo>
                        <a:lnTo>
                          <a:pt x="3826" y="3380"/>
                        </a:lnTo>
                        <a:lnTo>
                          <a:pt x="3792" y="3424"/>
                        </a:lnTo>
                        <a:lnTo>
                          <a:pt x="3792" y="3424"/>
                        </a:lnTo>
                        <a:close/>
                        <a:moveTo>
                          <a:pt x="366" y="3314"/>
                        </a:moveTo>
                        <a:lnTo>
                          <a:pt x="366" y="3314"/>
                        </a:lnTo>
                        <a:lnTo>
                          <a:pt x="336" y="3266"/>
                        </a:lnTo>
                        <a:lnTo>
                          <a:pt x="350" y="3258"/>
                        </a:lnTo>
                        <a:lnTo>
                          <a:pt x="350" y="3258"/>
                        </a:lnTo>
                        <a:lnTo>
                          <a:pt x="380" y="3304"/>
                        </a:lnTo>
                        <a:lnTo>
                          <a:pt x="366" y="3314"/>
                        </a:lnTo>
                        <a:close/>
                        <a:moveTo>
                          <a:pt x="3920" y="3240"/>
                        </a:moveTo>
                        <a:lnTo>
                          <a:pt x="3908" y="3232"/>
                        </a:lnTo>
                        <a:lnTo>
                          <a:pt x="3908" y="3232"/>
                        </a:lnTo>
                        <a:lnTo>
                          <a:pt x="3936" y="3184"/>
                        </a:lnTo>
                        <a:lnTo>
                          <a:pt x="3950" y="3192"/>
                        </a:lnTo>
                        <a:lnTo>
                          <a:pt x="3950" y="3192"/>
                        </a:lnTo>
                        <a:lnTo>
                          <a:pt x="3920" y="3240"/>
                        </a:lnTo>
                        <a:lnTo>
                          <a:pt x="3920" y="3240"/>
                        </a:lnTo>
                        <a:close/>
                        <a:moveTo>
                          <a:pt x="250" y="3122"/>
                        </a:moveTo>
                        <a:lnTo>
                          <a:pt x="250" y="3122"/>
                        </a:lnTo>
                        <a:lnTo>
                          <a:pt x="224" y="3072"/>
                        </a:lnTo>
                        <a:lnTo>
                          <a:pt x="238" y="3064"/>
                        </a:lnTo>
                        <a:lnTo>
                          <a:pt x="238" y="3064"/>
                        </a:lnTo>
                        <a:lnTo>
                          <a:pt x="264" y="3114"/>
                        </a:lnTo>
                        <a:lnTo>
                          <a:pt x="250" y="3122"/>
                        </a:lnTo>
                        <a:close/>
                        <a:moveTo>
                          <a:pt x="4030" y="3044"/>
                        </a:moveTo>
                        <a:lnTo>
                          <a:pt x="4014" y="3036"/>
                        </a:lnTo>
                        <a:lnTo>
                          <a:pt x="4014" y="3036"/>
                        </a:lnTo>
                        <a:lnTo>
                          <a:pt x="4038" y="2986"/>
                        </a:lnTo>
                        <a:lnTo>
                          <a:pt x="4054" y="2992"/>
                        </a:lnTo>
                        <a:lnTo>
                          <a:pt x="4054" y="2992"/>
                        </a:lnTo>
                        <a:lnTo>
                          <a:pt x="4030" y="3044"/>
                        </a:lnTo>
                        <a:lnTo>
                          <a:pt x="4030" y="3044"/>
                        </a:lnTo>
                        <a:close/>
                        <a:moveTo>
                          <a:pt x="154" y="2918"/>
                        </a:moveTo>
                        <a:lnTo>
                          <a:pt x="154" y="2918"/>
                        </a:lnTo>
                        <a:lnTo>
                          <a:pt x="134" y="2866"/>
                        </a:lnTo>
                        <a:lnTo>
                          <a:pt x="150" y="2860"/>
                        </a:lnTo>
                        <a:lnTo>
                          <a:pt x="150" y="2860"/>
                        </a:lnTo>
                        <a:lnTo>
                          <a:pt x="170" y="2912"/>
                        </a:lnTo>
                        <a:lnTo>
                          <a:pt x="154" y="2918"/>
                        </a:lnTo>
                        <a:close/>
                        <a:moveTo>
                          <a:pt x="4116" y="2836"/>
                        </a:moveTo>
                        <a:lnTo>
                          <a:pt x="4102" y="2832"/>
                        </a:lnTo>
                        <a:lnTo>
                          <a:pt x="4102" y="2832"/>
                        </a:lnTo>
                        <a:lnTo>
                          <a:pt x="4120" y="2778"/>
                        </a:lnTo>
                        <a:lnTo>
                          <a:pt x="4134" y="2784"/>
                        </a:lnTo>
                        <a:lnTo>
                          <a:pt x="4134" y="2784"/>
                        </a:lnTo>
                        <a:lnTo>
                          <a:pt x="4116" y="2836"/>
                        </a:lnTo>
                        <a:lnTo>
                          <a:pt x="4116" y="2836"/>
                        </a:lnTo>
                        <a:close/>
                        <a:moveTo>
                          <a:pt x="82" y="2706"/>
                        </a:moveTo>
                        <a:lnTo>
                          <a:pt x="82" y="2706"/>
                        </a:lnTo>
                        <a:lnTo>
                          <a:pt x="66" y="2652"/>
                        </a:lnTo>
                        <a:lnTo>
                          <a:pt x="82" y="2648"/>
                        </a:lnTo>
                        <a:lnTo>
                          <a:pt x="82" y="2648"/>
                        </a:lnTo>
                        <a:lnTo>
                          <a:pt x="96" y="2702"/>
                        </a:lnTo>
                        <a:lnTo>
                          <a:pt x="82" y="2706"/>
                        </a:lnTo>
                        <a:close/>
                        <a:moveTo>
                          <a:pt x="4182" y="2622"/>
                        </a:moveTo>
                        <a:lnTo>
                          <a:pt x="4166" y="2618"/>
                        </a:lnTo>
                        <a:lnTo>
                          <a:pt x="4166" y="2618"/>
                        </a:lnTo>
                        <a:lnTo>
                          <a:pt x="4178" y="2562"/>
                        </a:lnTo>
                        <a:lnTo>
                          <a:pt x="4194" y="2566"/>
                        </a:lnTo>
                        <a:lnTo>
                          <a:pt x="4194" y="2566"/>
                        </a:lnTo>
                        <a:lnTo>
                          <a:pt x="4182" y="2622"/>
                        </a:lnTo>
                        <a:lnTo>
                          <a:pt x="4182" y="2622"/>
                        </a:lnTo>
                        <a:close/>
                        <a:moveTo>
                          <a:pt x="30" y="2486"/>
                        </a:moveTo>
                        <a:lnTo>
                          <a:pt x="30" y="2486"/>
                        </a:lnTo>
                        <a:lnTo>
                          <a:pt x="22" y="2432"/>
                        </a:lnTo>
                        <a:lnTo>
                          <a:pt x="38" y="2430"/>
                        </a:lnTo>
                        <a:lnTo>
                          <a:pt x="38" y="2430"/>
                        </a:lnTo>
                        <a:lnTo>
                          <a:pt x="46" y="2484"/>
                        </a:lnTo>
                        <a:lnTo>
                          <a:pt x="30" y="2486"/>
                        </a:lnTo>
                        <a:close/>
                        <a:moveTo>
                          <a:pt x="4222" y="2400"/>
                        </a:moveTo>
                        <a:lnTo>
                          <a:pt x="4206" y="2398"/>
                        </a:lnTo>
                        <a:lnTo>
                          <a:pt x="4206" y="2398"/>
                        </a:lnTo>
                        <a:lnTo>
                          <a:pt x="4212" y="2342"/>
                        </a:lnTo>
                        <a:lnTo>
                          <a:pt x="4228" y="2344"/>
                        </a:lnTo>
                        <a:lnTo>
                          <a:pt x="4228" y="2344"/>
                        </a:lnTo>
                        <a:lnTo>
                          <a:pt x="4222" y="2400"/>
                        </a:lnTo>
                        <a:lnTo>
                          <a:pt x="4222" y="2400"/>
                        </a:lnTo>
                        <a:close/>
                        <a:moveTo>
                          <a:pt x="4" y="2264"/>
                        </a:moveTo>
                        <a:lnTo>
                          <a:pt x="4" y="2264"/>
                        </a:lnTo>
                        <a:lnTo>
                          <a:pt x="2" y="2208"/>
                        </a:lnTo>
                        <a:lnTo>
                          <a:pt x="18" y="2208"/>
                        </a:lnTo>
                        <a:lnTo>
                          <a:pt x="18" y="2208"/>
                        </a:lnTo>
                        <a:lnTo>
                          <a:pt x="20" y="2262"/>
                        </a:lnTo>
                        <a:lnTo>
                          <a:pt x="4" y="2264"/>
                        </a:lnTo>
                        <a:close/>
                        <a:moveTo>
                          <a:pt x="4240" y="2176"/>
                        </a:moveTo>
                        <a:lnTo>
                          <a:pt x="4224" y="2176"/>
                        </a:lnTo>
                        <a:lnTo>
                          <a:pt x="4224" y="2176"/>
                        </a:lnTo>
                        <a:lnTo>
                          <a:pt x="4224" y="2120"/>
                        </a:lnTo>
                        <a:lnTo>
                          <a:pt x="4240" y="2120"/>
                        </a:lnTo>
                        <a:lnTo>
                          <a:pt x="4240" y="2120"/>
                        </a:lnTo>
                        <a:lnTo>
                          <a:pt x="4240" y="2176"/>
                        </a:lnTo>
                        <a:lnTo>
                          <a:pt x="4240" y="2176"/>
                        </a:lnTo>
                        <a:close/>
                        <a:moveTo>
                          <a:pt x="4224" y="2114"/>
                        </a:moveTo>
                        <a:lnTo>
                          <a:pt x="4224" y="2114"/>
                        </a:lnTo>
                        <a:lnTo>
                          <a:pt x="4224" y="2058"/>
                        </a:lnTo>
                        <a:lnTo>
                          <a:pt x="4240" y="2056"/>
                        </a:lnTo>
                        <a:lnTo>
                          <a:pt x="4240" y="2056"/>
                        </a:lnTo>
                        <a:lnTo>
                          <a:pt x="4240" y="2114"/>
                        </a:lnTo>
                        <a:lnTo>
                          <a:pt x="4224" y="2114"/>
                        </a:lnTo>
                        <a:close/>
                        <a:moveTo>
                          <a:pt x="16" y="2040"/>
                        </a:moveTo>
                        <a:lnTo>
                          <a:pt x="0" y="2040"/>
                        </a:lnTo>
                        <a:lnTo>
                          <a:pt x="0" y="2040"/>
                        </a:lnTo>
                        <a:lnTo>
                          <a:pt x="4" y="1984"/>
                        </a:lnTo>
                        <a:lnTo>
                          <a:pt x="20" y="1984"/>
                        </a:lnTo>
                        <a:lnTo>
                          <a:pt x="20" y="1984"/>
                        </a:lnTo>
                        <a:lnTo>
                          <a:pt x="16" y="2040"/>
                        </a:lnTo>
                        <a:lnTo>
                          <a:pt x="16" y="2040"/>
                        </a:lnTo>
                        <a:close/>
                        <a:moveTo>
                          <a:pt x="4212" y="1890"/>
                        </a:moveTo>
                        <a:lnTo>
                          <a:pt x="4212" y="1890"/>
                        </a:lnTo>
                        <a:lnTo>
                          <a:pt x="4206" y="1836"/>
                        </a:lnTo>
                        <a:lnTo>
                          <a:pt x="4222" y="1832"/>
                        </a:lnTo>
                        <a:lnTo>
                          <a:pt x="4222" y="1832"/>
                        </a:lnTo>
                        <a:lnTo>
                          <a:pt x="4228" y="1888"/>
                        </a:lnTo>
                        <a:lnTo>
                          <a:pt x="4212" y="1890"/>
                        </a:lnTo>
                        <a:close/>
                        <a:moveTo>
                          <a:pt x="36" y="1818"/>
                        </a:moveTo>
                        <a:lnTo>
                          <a:pt x="22" y="1816"/>
                        </a:lnTo>
                        <a:lnTo>
                          <a:pt x="22" y="1816"/>
                        </a:lnTo>
                        <a:lnTo>
                          <a:pt x="30" y="1760"/>
                        </a:lnTo>
                        <a:lnTo>
                          <a:pt x="46" y="1762"/>
                        </a:lnTo>
                        <a:lnTo>
                          <a:pt x="46" y="1762"/>
                        </a:lnTo>
                        <a:lnTo>
                          <a:pt x="36" y="1818"/>
                        </a:lnTo>
                        <a:lnTo>
                          <a:pt x="36" y="1818"/>
                        </a:lnTo>
                        <a:close/>
                        <a:moveTo>
                          <a:pt x="4176" y="1670"/>
                        </a:moveTo>
                        <a:lnTo>
                          <a:pt x="4176" y="1670"/>
                        </a:lnTo>
                        <a:lnTo>
                          <a:pt x="4164" y="1616"/>
                        </a:lnTo>
                        <a:lnTo>
                          <a:pt x="4180" y="1612"/>
                        </a:lnTo>
                        <a:lnTo>
                          <a:pt x="4180" y="1612"/>
                        </a:lnTo>
                        <a:lnTo>
                          <a:pt x="4192" y="1666"/>
                        </a:lnTo>
                        <a:lnTo>
                          <a:pt x="4176" y="1670"/>
                        </a:lnTo>
                        <a:close/>
                        <a:moveTo>
                          <a:pt x="80" y="1598"/>
                        </a:moveTo>
                        <a:lnTo>
                          <a:pt x="64" y="1596"/>
                        </a:lnTo>
                        <a:lnTo>
                          <a:pt x="64" y="1596"/>
                        </a:lnTo>
                        <a:lnTo>
                          <a:pt x="80" y="1540"/>
                        </a:lnTo>
                        <a:lnTo>
                          <a:pt x="94" y="1546"/>
                        </a:lnTo>
                        <a:lnTo>
                          <a:pt x="94" y="1546"/>
                        </a:lnTo>
                        <a:lnTo>
                          <a:pt x="80" y="1598"/>
                        </a:lnTo>
                        <a:lnTo>
                          <a:pt x="80" y="1598"/>
                        </a:lnTo>
                        <a:close/>
                        <a:moveTo>
                          <a:pt x="4118" y="1456"/>
                        </a:moveTo>
                        <a:lnTo>
                          <a:pt x="4118" y="1456"/>
                        </a:lnTo>
                        <a:lnTo>
                          <a:pt x="4100" y="1402"/>
                        </a:lnTo>
                        <a:lnTo>
                          <a:pt x="4114" y="1398"/>
                        </a:lnTo>
                        <a:lnTo>
                          <a:pt x="4114" y="1398"/>
                        </a:lnTo>
                        <a:lnTo>
                          <a:pt x="4132" y="1450"/>
                        </a:lnTo>
                        <a:lnTo>
                          <a:pt x="4118" y="1456"/>
                        </a:lnTo>
                        <a:close/>
                        <a:moveTo>
                          <a:pt x="146" y="1386"/>
                        </a:moveTo>
                        <a:lnTo>
                          <a:pt x="132" y="1380"/>
                        </a:lnTo>
                        <a:lnTo>
                          <a:pt x="132" y="1380"/>
                        </a:lnTo>
                        <a:lnTo>
                          <a:pt x="152" y="1328"/>
                        </a:lnTo>
                        <a:lnTo>
                          <a:pt x="168" y="1334"/>
                        </a:lnTo>
                        <a:lnTo>
                          <a:pt x="168" y="1334"/>
                        </a:lnTo>
                        <a:lnTo>
                          <a:pt x="146" y="1386"/>
                        </a:lnTo>
                        <a:lnTo>
                          <a:pt x="146" y="1386"/>
                        </a:lnTo>
                        <a:close/>
                        <a:moveTo>
                          <a:pt x="4036" y="1248"/>
                        </a:moveTo>
                        <a:lnTo>
                          <a:pt x="4036" y="1248"/>
                        </a:lnTo>
                        <a:lnTo>
                          <a:pt x="4012" y="1198"/>
                        </a:lnTo>
                        <a:lnTo>
                          <a:pt x="4026" y="1190"/>
                        </a:lnTo>
                        <a:lnTo>
                          <a:pt x="4026" y="1190"/>
                        </a:lnTo>
                        <a:lnTo>
                          <a:pt x="4050" y="1242"/>
                        </a:lnTo>
                        <a:lnTo>
                          <a:pt x="4036" y="1248"/>
                        </a:lnTo>
                        <a:close/>
                        <a:moveTo>
                          <a:pt x="236" y="1182"/>
                        </a:moveTo>
                        <a:lnTo>
                          <a:pt x="222" y="1174"/>
                        </a:lnTo>
                        <a:lnTo>
                          <a:pt x="222" y="1174"/>
                        </a:lnTo>
                        <a:lnTo>
                          <a:pt x="248" y="1124"/>
                        </a:lnTo>
                        <a:lnTo>
                          <a:pt x="262" y="1132"/>
                        </a:lnTo>
                        <a:lnTo>
                          <a:pt x="262" y="1132"/>
                        </a:lnTo>
                        <a:lnTo>
                          <a:pt x="236" y="1182"/>
                        </a:lnTo>
                        <a:lnTo>
                          <a:pt x="236" y="1182"/>
                        </a:lnTo>
                        <a:close/>
                        <a:moveTo>
                          <a:pt x="3932" y="1050"/>
                        </a:moveTo>
                        <a:lnTo>
                          <a:pt x="3932" y="1050"/>
                        </a:lnTo>
                        <a:lnTo>
                          <a:pt x="3904" y="1002"/>
                        </a:lnTo>
                        <a:lnTo>
                          <a:pt x="3918" y="994"/>
                        </a:lnTo>
                        <a:lnTo>
                          <a:pt x="3918" y="994"/>
                        </a:lnTo>
                        <a:lnTo>
                          <a:pt x="3946" y="1042"/>
                        </a:lnTo>
                        <a:lnTo>
                          <a:pt x="3932" y="1050"/>
                        </a:lnTo>
                        <a:close/>
                        <a:moveTo>
                          <a:pt x="346" y="988"/>
                        </a:moveTo>
                        <a:lnTo>
                          <a:pt x="332" y="978"/>
                        </a:lnTo>
                        <a:lnTo>
                          <a:pt x="332" y="978"/>
                        </a:lnTo>
                        <a:lnTo>
                          <a:pt x="364" y="932"/>
                        </a:lnTo>
                        <a:lnTo>
                          <a:pt x="376" y="940"/>
                        </a:lnTo>
                        <a:lnTo>
                          <a:pt x="376" y="940"/>
                        </a:lnTo>
                        <a:lnTo>
                          <a:pt x="346" y="988"/>
                        </a:lnTo>
                        <a:lnTo>
                          <a:pt x="346" y="988"/>
                        </a:lnTo>
                        <a:close/>
                        <a:moveTo>
                          <a:pt x="3810" y="864"/>
                        </a:moveTo>
                        <a:lnTo>
                          <a:pt x="3810" y="864"/>
                        </a:lnTo>
                        <a:lnTo>
                          <a:pt x="3776" y="820"/>
                        </a:lnTo>
                        <a:lnTo>
                          <a:pt x="3788" y="810"/>
                        </a:lnTo>
                        <a:lnTo>
                          <a:pt x="3788" y="810"/>
                        </a:lnTo>
                        <a:lnTo>
                          <a:pt x="3822" y="856"/>
                        </a:lnTo>
                        <a:lnTo>
                          <a:pt x="3810" y="864"/>
                        </a:lnTo>
                        <a:close/>
                        <a:moveTo>
                          <a:pt x="476" y="806"/>
                        </a:moveTo>
                        <a:lnTo>
                          <a:pt x="464" y="796"/>
                        </a:lnTo>
                        <a:lnTo>
                          <a:pt x="464" y="796"/>
                        </a:lnTo>
                        <a:lnTo>
                          <a:pt x="500" y="752"/>
                        </a:lnTo>
                        <a:lnTo>
                          <a:pt x="512" y="762"/>
                        </a:lnTo>
                        <a:lnTo>
                          <a:pt x="512" y="762"/>
                        </a:lnTo>
                        <a:lnTo>
                          <a:pt x="476" y="806"/>
                        </a:lnTo>
                        <a:lnTo>
                          <a:pt x="476" y="806"/>
                        </a:lnTo>
                        <a:close/>
                        <a:moveTo>
                          <a:pt x="3668" y="694"/>
                        </a:moveTo>
                        <a:lnTo>
                          <a:pt x="3668" y="694"/>
                        </a:lnTo>
                        <a:lnTo>
                          <a:pt x="3628" y="652"/>
                        </a:lnTo>
                        <a:lnTo>
                          <a:pt x="3640" y="642"/>
                        </a:lnTo>
                        <a:lnTo>
                          <a:pt x="3640" y="642"/>
                        </a:lnTo>
                        <a:lnTo>
                          <a:pt x="3680" y="682"/>
                        </a:lnTo>
                        <a:lnTo>
                          <a:pt x="3668" y="694"/>
                        </a:lnTo>
                        <a:close/>
                        <a:moveTo>
                          <a:pt x="624" y="640"/>
                        </a:moveTo>
                        <a:lnTo>
                          <a:pt x="612" y="628"/>
                        </a:lnTo>
                        <a:lnTo>
                          <a:pt x="612" y="628"/>
                        </a:lnTo>
                        <a:lnTo>
                          <a:pt x="652" y="588"/>
                        </a:lnTo>
                        <a:lnTo>
                          <a:pt x="664" y="600"/>
                        </a:lnTo>
                        <a:lnTo>
                          <a:pt x="664" y="600"/>
                        </a:lnTo>
                        <a:lnTo>
                          <a:pt x="624" y="640"/>
                        </a:lnTo>
                        <a:lnTo>
                          <a:pt x="624" y="640"/>
                        </a:lnTo>
                        <a:close/>
                        <a:moveTo>
                          <a:pt x="3508" y="538"/>
                        </a:moveTo>
                        <a:lnTo>
                          <a:pt x="3508" y="538"/>
                        </a:lnTo>
                        <a:lnTo>
                          <a:pt x="3466" y="502"/>
                        </a:lnTo>
                        <a:lnTo>
                          <a:pt x="3476" y="490"/>
                        </a:lnTo>
                        <a:lnTo>
                          <a:pt x="3476" y="490"/>
                        </a:lnTo>
                        <a:lnTo>
                          <a:pt x="3518" y="526"/>
                        </a:lnTo>
                        <a:lnTo>
                          <a:pt x="3508" y="538"/>
                        </a:lnTo>
                        <a:close/>
                        <a:moveTo>
                          <a:pt x="790" y="490"/>
                        </a:moveTo>
                        <a:lnTo>
                          <a:pt x="780" y="476"/>
                        </a:lnTo>
                        <a:lnTo>
                          <a:pt x="780" y="476"/>
                        </a:lnTo>
                        <a:lnTo>
                          <a:pt x="824" y="442"/>
                        </a:lnTo>
                        <a:lnTo>
                          <a:pt x="832" y="454"/>
                        </a:lnTo>
                        <a:lnTo>
                          <a:pt x="832" y="454"/>
                        </a:lnTo>
                        <a:lnTo>
                          <a:pt x="790" y="490"/>
                        </a:lnTo>
                        <a:lnTo>
                          <a:pt x="790" y="490"/>
                        </a:lnTo>
                        <a:close/>
                        <a:moveTo>
                          <a:pt x="3332" y="400"/>
                        </a:moveTo>
                        <a:lnTo>
                          <a:pt x="3332" y="400"/>
                        </a:lnTo>
                        <a:lnTo>
                          <a:pt x="3286" y="368"/>
                        </a:lnTo>
                        <a:lnTo>
                          <a:pt x="3296" y="354"/>
                        </a:lnTo>
                        <a:lnTo>
                          <a:pt x="3296" y="354"/>
                        </a:lnTo>
                        <a:lnTo>
                          <a:pt x="3342" y="386"/>
                        </a:lnTo>
                        <a:lnTo>
                          <a:pt x="3332" y="400"/>
                        </a:lnTo>
                        <a:close/>
                        <a:moveTo>
                          <a:pt x="970" y="358"/>
                        </a:moveTo>
                        <a:lnTo>
                          <a:pt x="960" y="344"/>
                        </a:lnTo>
                        <a:lnTo>
                          <a:pt x="960" y="344"/>
                        </a:lnTo>
                        <a:lnTo>
                          <a:pt x="1008" y="314"/>
                        </a:lnTo>
                        <a:lnTo>
                          <a:pt x="1016" y="328"/>
                        </a:lnTo>
                        <a:lnTo>
                          <a:pt x="1016" y="328"/>
                        </a:lnTo>
                        <a:lnTo>
                          <a:pt x="970" y="358"/>
                        </a:lnTo>
                        <a:lnTo>
                          <a:pt x="970" y="358"/>
                        </a:lnTo>
                        <a:close/>
                        <a:moveTo>
                          <a:pt x="3144" y="280"/>
                        </a:moveTo>
                        <a:lnTo>
                          <a:pt x="3144" y="280"/>
                        </a:lnTo>
                        <a:lnTo>
                          <a:pt x="3094" y="254"/>
                        </a:lnTo>
                        <a:lnTo>
                          <a:pt x="3102" y="240"/>
                        </a:lnTo>
                        <a:lnTo>
                          <a:pt x="3102" y="240"/>
                        </a:lnTo>
                        <a:lnTo>
                          <a:pt x="3152" y="266"/>
                        </a:lnTo>
                        <a:lnTo>
                          <a:pt x="3144" y="280"/>
                        </a:lnTo>
                        <a:close/>
                        <a:moveTo>
                          <a:pt x="1162" y="246"/>
                        </a:moveTo>
                        <a:lnTo>
                          <a:pt x="1154" y="232"/>
                        </a:lnTo>
                        <a:lnTo>
                          <a:pt x="1154" y="232"/>
                        </a:lnTo>
                        <a:lnTo>
                          <a:pt x="1204" y="206"/>
                        </a:lnTo>
                        <a:lnTo>
                          <a:pt x="1212" y="220"/>
                        </a:lnTo>
                        <a:lnTo>
                          <a:pt x="1212" y="220"/>
                        </a:lnTo>
                        <a:lnTo>
                          <a:pt x="1162" y="246"/>
                        </a:lnTo>
                        <a:lnTo>
                          <a:pt x="1162" y="246"/>
                        </a:lnTo>
                        <a:close/>
                        <a:moveTo>
                          <a:pt x="2944" y="182"/>
                        </a:moveTo>
                        <a:lnTo>
                          <a:pt x="2944" y="182"/>
                        </a:lnTo>
                        <a:lnTo>
                          <a:pt x="2892" y="162"/>
                        </a:lnTo>
                        <a:lnTo>
                          <a:pt x="2898" y="146"/>
                        </a:lnTo>
                        <a:lnTo>
                          <a:pt x="2898" y="146"/>
                        </a:lnTo>
                        <a:lnTo>
                          <a:pt x="2950" y="168"/>
                        </a:lnTo>
                        <a:lnTo>
                          <a:pt x="2944" y="182"/>
                        </a:lnTo>
                        <a:close/>
                        <a:moveTo>
                          <a:pt x="1366" y="154"/>
                        </a:moveTo>
                        <a:lnTo>
                          <a:pt x="1360" y="140"/>
                        </a:lnTo>
                        <a:lnTo>
                          <a:pt x="1360" y="140"/>
                        </a:lnTo>
                        <a:lnTo>
                          <a:pt x="1412" y="120"/>
                        </a:lnTo>
                        <a:lnTo>
                          <a:pt x="1418" y="136"/>
                        </a:lnTo>
                        <a:lnTo>
                          <a:pt x="1418" y="136"/>
                        </a:lnTo>
                        <a:lnTo>
                          <a:pt x="1366" y="154"/>
                        </a:lnTo>
                        <a:lnTo>
                          <a:pt x="1366" y="154"/>
                        </a:lnTo>
                        <a:close/>
                        <a:moveTo>
                          <a:pt x="2734" y="106"/>
                        </a:moveTo>
                        <a:lnTo>
                          <a:pt x="2734" y="106"/>
                        </a:lnTo>
                        <a:lnTo>
                          <a:pt x="2680" y="90"/>
                        </a:lnTo>
                        <a:lnTo>
                          <a:pt x="2684" y="76"/>
                        </a:lnTo>
                        <a:lnTo>
                          <a:pt x="2684" y="76"/>
                        </a:lnTo>
                        <a:lnTo>
                          <a:pt x="2738" y="90"/>
                        </a:lnTo>
                        <a:lnTo>
                          <a:pt x="2734" y="106"/>
                        </a:lnTo>
                        <a:close/>
                        <a:moveTo>
                          <a:pt x="1578" y="86"/>
                        </a:moveTo>
                        <a:lnTo>
                          <a:pt x="1574" y="70"/>
                        </a:lnTo>
                        <a:lnTo>
                          <a:pt x="1574" y="70"/>
                        </a:lnTo>
                        <a:lnTo>
                          <a:pt x="1628" y="56"/>
                        </a:lnTo>
                        <a:lnTo>
                          <a:pt x="1632" y="72"/>
                        </a:lnTo>
                        <a:lnTo>
                          <a:pt x="1632" y="72"/>
                        </a:lnTo>
                        <a:lnTo>
                          <a:pt x="1578" y="86"/>
                        </a:lnTo>
                        <a:lnTo>
                          <a:pt x="1578" y="86"/>
                        </a:lnTo>
                        <a:close/>
                        <a:moveTo>
                          <a:pt x="2516" y="52"/>
                        </a:moveTo>
                        <a:lnTo>
                          <a:pt x="2516" y="52"/>
                        </a:lnTo>
                        <a:lnTo>
                          <a:pt x="2462" y="44"/>
                        </a:lnTo>
                        <a:lnTo>
                          <a:pt x="2464" y="28"/>
                        </a:lnTo>
                        <a:lnTo>
                          <a:pt x="2464" y="28"/>
                        </a:lnTo>
                        <a:lnTo>
                          <a:pt x="2520" y="38"/>
                        </a:lnTo>
                        <a:lnTo>
                          <a:pt x="2516" y="52"/>
                        </a:lnTo>
                        <a:close/>
                        <a:moveTo>
                          <a:pt x="1796" y="40"/>
                        </a:moveTo>
                        <a:lnTo>
                          <a:pt x="1792" y="24"/>
                        </a:lnTo>
                        <a:lnTo>
                          <a:pt x="1792" y="24"/>
                        </a:lnTo>
                        <a:lnTo>
                          <a:pt x="1848" y="16"/>
                        </a:lnTo>
                        <a:lnTo>
                          <a:pt x="1850" y="32"/>
                        </a:lnTo>
                        <a:lnTo>
                          <a:pt x="1850" y="32"/>
                        </a:lnTo>
                        <a:lnTo>
                          <a:pt x="1796" y="40"/>
                        </a:lnTo>
                        <a:lnTo>
                          <a:pt x="1796" y="40"/>
                        </a:lnTo>
                        <a:close/>
                        <a:moveTo>
                          <a:pt x="2296" y="22"/>
                        </a:moveTo>
                        <a:lnTo>
                          <a:pt x="2296" y="22"/>
                        </a:lnTo>
                        <a:lnTo>
                          <a:pt x="2240" y="18"/>
                        </a:lnTo>
                        <a:lnTo>
                          <a:pt x="2242" y="2"/>
                        </a:lnTo>
                        <a:lnTo>
                          <a:pt x="2242" y="2"/>
                        </a:lnTo>
                        <a:lnTo>
                          <a:pt x="2298" y="6"/>
                        </a:lnTo>
                        <a:lnTo>
                          <a:pt x="2296" y="22"/>
                        </a:lnTo>
                        <a:close/>
                        <a:moveTo>
                          <a:pt x="2018" y="18"/>
                        </a:moveTo>
                        <a:lnTo>
                          <a:pt x="2016" y="2"/>
                        </a:lnTo>
                        <a:lnTo>
                          <a:pt x="2016" y="2"/>
                        </a:lnTo>
                        <a:lnTo>
                          <a:pt x="2072" y="0"/>
                        </a:lnTo>
                        <a:lnTo>
                          <a:pt x="2074" y="16"/>
                        </a:lnTo>
                        <a:lnTo>
                          <a:pt x="2074" y="16"/>
                        </a:lnTo>
                        <a:lnTo>
                          <a:pt x="2018" y="18"/>
                        </a:lnTo>
                        <a:lnTo>
                          <a:pt x="2018" y="18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</p:grpSp>
            <p:grpSp>
              <p:nvGrpSpPr>
                <p:cNvPr id="191" name="组合 182"/>
                <p:cNvGrpSpPr/>
                <p:nvPr/>
              </p:nvGrpSpPr>
              <p:grpSpPr>
                <a:xfrm>
                  <a:off x="3361573" y="3447209"/>
                  <a:ext cx="938165" cy="937087"/>
                  <a:chOff x="-1657350" y="2511425"/>
                  <a:chExt cx="5524500" cy="5518150"/>
                </a:xfrm>
                <a:grpFill/>
              </p:grpSpPr>
              <p:sp>
                <p:nvSpPr>
                  <p:cNvPr id="196" name="Freeform 49"/>
                  <p:cNvSpPr>
                    <a:spLocks/>
                  </p:cNvSpPr>
                  <p:nvPr/>
                </p:nvSpPr>
                <p:spPr bwMode="auto">
                  <a:xfrm>
                    <a:off x="1184275" y="2511425"/>
                    <a:ext cx="2228850" cy="1428750"/>
                  </a:xfrm>
                  <a:custGeom>
                    <a:avLst/>
                    <a:gdLst/>
                    <a:ahLst/>
                    <a:cxnLst>
                      <a:cxn ang="0">
                        <a:pos x="1252" y="900"/>
                      </a:cxn>
                      <a:cxn ang="0">
                        <a:pos x="1290" y="898"/>
                      </a:cxn>
                      <a:cxn ang="0">
                        <a:pos x="1322" y="888"/>
                      </a:cxn>
                      <a:cxn ang="0">
                        <a:pos x="1340" y="874"/>
                      </a:cxn>
                      <a:cxn ang="0">
                        <a:pos x="1362" y="846"/>
                      </a:cxn>
                      <a:cxn ang="0">
                        <a:pos x="1368" y="820"/>
                      </a:cxn>
                      <a:cxn ang="0">
                        <a:pos x="1368" y="802"/>
                      </a:cxn>
                      <a:cxn ang="0">
                        <a:pos x="1404" y="782"/>
                      </a:cxn>
                      <a:cxn ang="0">
                        <a:pos x="1300" y="640"/>
                      </a:cxn>
                      <a:cxn ang="0">
                        <a:pos x="1180" y="508"/>
                      </a:cxn>
                      <a:cxn ang="0">
                        <a:pos x="1122" y="452"/>
                      </a:cxn>
                      <a:cxn ang="0">
                        <a:pos x="1000" y="350"/>
                      </a:cxn>
                      <a:cxn ang="0">
                        <a:pos x="870" y="260"/>
                      </a:cxn>
                      <a:cxn ang="0">
                        <a:pos x="732" y="182"/>
                      </a:cxn>
                      <a:cxn ang="0">
                        <a:pos x="590" y="118"/>
                      </a:cxn>
                      <a:cxn ang="0">
                        <a:pos x="440" y="68"/>
                      </a:cxn>
                      <a:cxn ang="0">
                        <a:pos x="288" y="30"/>
                      </a:cxn>
                      <a:cxn ang="0">
                        <a:pos x="130" y="6"/>
                      </a:cxn>
                      <a:cxn ang="0">
                        <a:pos x="50" y="42"/>
                      </a:cxn>
                      <a:cxn ang="0">
                        <a:pos x="42" y="46"/>
                      </a:cxn>
                      <a:cxn ang="0">
                        <a:pos x="26" y="58"/>
                      </a:cxn>
                      <a:cxn ang="0">
                        <a:pos x="8" y="84"/>
                      </a:cxn>
                      <a:cxn ang="0">
                        <a:pos x="0" y="124"/>
                      </a:cxn>
                      <a:cxn ang="0">
                        <a:pos x="2" y="140"/>
                      </a:cxn>
                      <a:cxn ang="0">
                        <a:pos x="16" y="174"/>
                      </a:cxn>
                      <a:cxn ang="0">
                        <a:pos x="26" y="192"/>
                      </a:cxn>
                      <a:cxn ang="0">
                        <a:pos x="120" y="198"/>
                      </a:cxn>
                      <a:cxn ang="0">
                        <a:pos x="214" y="212"/>
                      </a:cxn>
                      <a:cxn ang="0">
                        <a:pos x="306" y="230"/>
                      </a:cxn>
                      <a:cxn ang="0">
                        <a:pos x="396" y="256"/>
                      </a:cxn>
                      <a:cxn ang="0">
                        <a:pos x="484" y="284"/>
                      </a:cxn>
                      <a:cxn ang="0">
                        <a:pos x="570" y="318"/>
                      </a:cxn>
                      <a:cxn ang="0">
                        <a:pos x="652" y="358"/>
                      </a:cxn>
                      <a:cxn ang="0">
                        <a:pos x="732" y="402"/>
                      </a:cxn>
                      <a:cxn ang="0">
                        <a:pos x="810" y="450"/>
                      </a:cxn>
                      <a:cxn ang="0">
                        <a:pos x="884" y="502"/>
                      </a:cxn>
                      <a:cxn ang="0">
                        <a:pos x="954" y="560"/>
                      </a:cxn>
                      <a:cxn ang="0">
                        <a:pos x="1020" y="620"/>
                      </a:cxn>
                      <a:cxn ang="0">
                        <a:pos x="1084" y="684"/>
                      </a:cxn>
                      <a:cxn ang="0">
                        <a:pos x="1144" y="754"/>
                      </a:cxn>
                      <a:cxn ang="0">
                        <a:pos x="1200" y="824"/>
                      </a:cxn>
                      <a:cxn ang="0">
                        <a:pos x="1252" y="900"/>
                      </a:cxn>
                    </a:cxnLst>
                    <a:rect l="0" t="0" r="r" b="b"/>
                    <a:pathLst>
                      <a:path w="1404" h="900">
                        <a:moveTo>
                          <a:pt x="1252" y="900"/>
                        </a:moveTo>
                        <a:lnTo>
                          <a:pt x="1252" y="900"/>
                        </a:lnTo>
                        <a:lnTo>
                          <a:pt x="1270" y="900"/>
                        </a:lnTo>
                        <a:lnTo>
                          <a:pt x="1290" y="898"/>
                        </a:lnTo>
                        <a:lnTo>
                          <a:pt x="1306" y="894"/>
                        </a:lnTo>
                        <a:lnTo>
                          <a:pt x="1322" y="888"/>
                        </a:lnTo>
                        <a:lnTo>
                          <a:pt x="1322" y="888"/>
                        </a:lnTo>
                        <a:lnTo>
                          <a:pt x="1340" y="874"/>
                        </a:lnTo>
                        <a:lnTo>
                          <a:pt x="1354" y="860"/>
                        </a:lnTo>
                        <a:lnTo>
                          <a:pt x="1362" y="846"/>
                        </a:lnTo>
                        <a:lnTo>
                          <a:pt x="1366" y="832"/>
                        </a:lnTo>
                        <a:lnTo>
                          <a:pt x="1368" y="820"/>
                        </a:lnTo>
                        <a:lnTo>
                          <a:pt x="1370" y="812"/>
                        </a:lnTo>
                        <a:lnTo>
                          <a:pt x="1368" y="802"/>
                        </a:lnTo>
                        <a:lnTo>
                          <a:pt x="1404" y="782"/>
                        </a:lnTo>
                        <a:lnTo>
                          <a:pt x="1404" y="782"/>
                        </a:lnTo>
                        <a:lnTo>
                          <a:pt x="1354" y="710"/>
                        </a:lnTo>
                        <a:lnTo>
                          <a:pt x="1300" y="640"/>
                        </a:lnTo>
                        <a:lnTo>
                          <a:pt x="1242" y="572"/>
                        </a:lnTo>
                        <a:lnTo>
                          <a:pt x="1180" y="508"/>
                        </a:lnTo>
                        <a:lnTo>
                          <a:pt x="1180" y="508"/>
                        </a:lnTo>
                        <a:lnTo>
                          <a:pt x="1122" y="452"/>
                        </a:lnTo>
                        <a:lnTo>
                          <a:pt x="1062" y="398"/>
                        </a:lnTo>
                        <a:lnTo>
                          <a:pt x="1000" y="350"/>
                        </a:lnTo>
                        <a:lnTo>
                          <a:pt x="936" y="302"/>
                        </a:lnTo>
                        <a:lnTo>
                          <a:pt x="870" y="260"/>
                        </a:lnTo>
                        <a:lnTo>
                          <a:pt x="802" y="220"/>
                        </a:lnTo>
                        <a:lnTo>
                          <a:pt x="732" y="182"/>
                        </a:lnTo>
                        <a:lnTo>
                          <a:pt x="662" y="148"/>
                        </a:lnTo>
                        <a:lnTo>
                          <a:pt x="590" y="118"/>
                        </a:lnTo>
                        <a:lnTo>
                          <a:pt x="516" y="90"/>
                        </a:lnTo>
                        <a:lnTo>
                          <a:pt x="440" y="68"/>
                        </a:lnTo>
                        <a:lnTo>
                          <a:pt x="364" y="46"/>
                        </a:lnTo>
                        <a:lnTo>
                          <a:pt x="288" y="30"/>
                        </a:lnTo>
                        <a:lnTo>
                          <a:pt x="210" y="16"/>
                        </a:lnTo>
                        <a:lnTo>
                          <a:pt x="130" y="6"/>
                        </a:lnTo>
                        <a:lnTo>
                          <a:pt x="50" y="0"/>
                        </a:lnTo>
                        <a:lnTo>
                          <a:pt x="50" y="42"/>
                        </a:lnTo>
                        <a:lnTo>
                          <a:pt x="50" y="42"/>
                        </a:lnTo>
                        <a:lnTo>
                          <a:pt x="42" y="46"/>
                        </a:lnTo>
                        <a:lnTo>
                          <a:pt x="34" y="50"/>
                        </a:lnTo>
                        <a:lnTo>
                          <a:pt x="26" y="58"/>
                        </a:lnTo>
                        <a:lnTo>
                          <a:pt x="16" y="70"/>
                        </a:lnTo>
                        <a:lnTo>
                          <a:pt x="8" y="84"/>
                        </a:lnTo>
                        <a:lnTo>
                          <a:pt x="2" y="102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2" y="140"/>
                        </a:lnTo>
                        <a:lnTo>
                          <a:pt x="8" y="158"/>
                        </a:lnTo>
                        <a:lnTo>
                          <a:pt x="16" y="174"/>
                        </a:lnTo>
                        <a:lnTo>
                          <a:pt x="26" y="192"/>
                        </a:lnTo>
                        <a:lnTo>
                          <a:pt x="26" y="192"/>
                        </a:lnTo>
                        <a:lnTo>
                          <a:pt x="74" y="194"/>
                        </a:lnTo>
                        <a:lnTo>
                          <a:pt x="120" y="198"/>
                        </a:lnTo>
                        <a:lnTo>
                          <a:pt x="168" y="204"/>
                        </a:lnTo>
                        <a:lnTo>
                          <a:pt x="214" y="212"/>
                        </a:lnTo>
                        <a:lnTo>
                          <a:pt x="260" y="220"/>
                        </a:lnTo>
                        <a:lnTo>
                          <a:pt x="306" y="230"/>
                        </a:lnTo>
                        <a:lnTo>
                          <a:pt x="352" y="242"/>
                        </a:lnTo>
                        <a:lnTo>
                          <a:pt x="396" y="256"/>
                        </a:lnTo>
                        <a:lnTo>
                          <a:pt x="440" y="270"/>
                        </a:lnTo>
                        <a:lnTo>
                          <a:pt x="484" y="284"/>
                        </a:lnTo>
                        <a:lnTo>
                          <a:pt x="528" y="300"/>
                        </a:lnTo>
                        <a:lnTo>
                          <a:pt x="570" y="318"/>
                        </a:lnTo>
                        <a:lnTo>
                          <a:pt x="612" y="338"/>
                        </a:lnTo>
                        <a:lnTo>
                          <a:pt x="652" y="358"/>
                        </a:lnTo>
                        <a:lnTo>
                          <a:pt x="692" y="380"/>
                        </a:lnTo>
                        <a:lnTo>
                          <a:pt x="732" y="402"/>
                        </a:lnTo>
                        <a:lnTo>
                          <a:pt x="772" y="426"/>
                        </a:lnTo>
                        <a:lnTo>
                          <a:pt x="810" y="450"/>
                        </a:lnTo>
                        <a:lnTo>
                          <a:pt x="846" y="476"/>
                        </a:lnTo>
                        <a:lnTo>
                          <a:pt x="884" y="502"/>
                        </a:lnTo>
                        <a:lnTo>
                          <a:pt x="918" y="530"/>
                        </a:lnTo>
                        <a:lnTo>
                          <a:pt x="954" y="560"/>
                        </a:lnTo>
                        <a:lnTo>
                          <a:pt x="988" y="590"/>
                        </a:lnTo>
                        <a:lnTo>
                          <a:pt x="1020" y="620"/>
                        </a:lnTo>
                        <a:lnTo>
                          <a:pt x="1054" y="652"/>
                        </a:lnTo>
                        <a:lnTo>
                          <a:pt x="1084" y="684"/>
                        </a:lnTo>
                        <a:lnTo>
                          <a:pt x="1114" y="718"/>
                        </a:lnTo>
                        <a:lnTo>
                          <a:pt x="1144" y="754"/>
                        </a:lnTo>
                        <a:lnTo>
                          <a:pt x="1172" y="788"/>
                        </a:lnTo>
                        <a:lnTo>
                          <a:pt x="1200" y="824"/>
                        </a:lnTo>
                        <a:lnTo>
                          <a:pt x="1226" y="862"/>
                        </a:lnTo>
                        <a:lnTo>
                          <a:pt x="1252" y="900"/>
                        </a:lnTo>
                        <a:lnTo>
                          <a:pt x="1252" y="90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97" name="Freeform 50"/>
                  <p:cNvSpPr>
                    <a:spLocks/>
                  </p:cNvSpPr>
                  <p:nvPr/>
                </p:nvSpPr>
                <p:spPr bwMode="auto">
                  <a:xfrm>
                    <a:off x="-1203325" y="2511425"/>
                    <a:ext cx="2228850" cy="1428750"/>
                  </a:xfrm>
                  <a:custGeom>
                    <a:avLst/>
                    <a:gdLst/>
                    <a:ahLst/>
                    <a:cxnLst>
                      <a:cxn ang="0">
                        <a:pos x="1354" y="0"/>
                      </a:cxn>
                      <a:cxn ang="0">
                        <a:pos x="1274" y="6"/>
                      </a:cxn>
                      <a:cxn ang="0">
                        <a:pos x="1116" y="30"/>
                      </a:cxn>
                      <a:cxn ang="0">
                        <a:pos x="964" y="68"/>
                      </a:cxn>
                      <a:cxn ang="0">
                        <a:pos x="814" y="118"/>
                      </a:cxn>
                      <a:cxn ang="0">
                        <a:pos x="672" y="182"/>
                      </a:cxn>
                      <a:cxn ang="0">
                        <a:pos x="534" y="260"/>
                      </a:cxn>
                      <a:cxn ang="0">
                        <a:pos x="404" y="350"/>
                      </a:cxn>
                      <a:cxn ang="0">
                        <a:pos x="282" y="452"/>
                      </a:cxn>
                      <a:cxn ang="0">
                        <a:pos x="224" y="508"/>
                      </a:cxn>
                      <a:cxn ang="0">
                        <a:pos x="104" y="640"/>
                      </a:cxn>
                      <a:cxn ang="0">
                        <a:pos x="0" y="782"/>
                      </a:cxn>
                      <a:cxn ang="0">
                        <a:pos x="36" y="802"/>
                      </a:cxn>
                      <a:cxn ang="0">
                        <a:pos x="36" y="820"/>
                      </a:cxn>
                      <a:cxn ang="0">
                        <a:pos x="42" y="846"/>
                      </a:cxn>
                      <a:cxn ang="0">
                        <a:pos x="64" y="874"/>
                      </a:cxn>
                      <a:cxn ang="0">
                        <a:pos x="82" y="888"/>
                      </a:cxn>
                      <a:cxn ang="0">
                        <a:pos x="114" y="898"/>
                      </a:cxn>
                      <a:cxn ang="0">
                        <a:pos x="152" y="900"/>
                      </a:cxn>
                      <a:cxn ang="0">
                        <a:pos x="178" y="862"/>
                      </a:cxn>
                      <a:cxn ang="0">
                        <a:pos x="232" y="788"/>
                      </a:cxn>
                      <a:cxn ang="0">
                        <a:pos x="290" y="718"/>
                      </a:cxn>
                      <a:cxn ang="0">
                        <a:pos x="350" y="652"/>
                      </a:cxn>
                      <a:cxn ang="0">
                        <a:pos x="416" y="590"/>
                      </a:cxn>
                      <a:cxn ang="0">
                        <a:pos x="486" y="530"/>
                      </a:cxn>
                      <a:cxn ang="0">
                        <a:pos x="558" y="476"/>
                      </a:cxn>
                      <a:cxn ang="0">
                        <a:pos x="632" y="426"/>
                      </a:cxn>
                      <a:cxn ang="0">
                        <a:pos x="712" y="380"/>
                      </a:cxn>
                      <a:cxn ang="0">
                        <a:pos x="792" y="338"/>
                      </a:cxn>
                      <a:cxn ang="0">
                        <a:pos x="876" y="300"/>
                      </a:cxn>
                      <a:cxn ang="0">
                        <a:pos x="964" y="270"/>
                      </a:cxn>
                      <a:cxn ang="0">
                        <a:pos x="1052" y="242"/>
                      </a:cxn>
                      <a:cxn ang="0">
                        <a:pos x="1144" y="220"/>
                      </a:cxn>
                      <a:cxn ang="0">
                        <a:pos x="1236" y="204"/>
                      </a:cxn>
                      <a:cxn ang="0">
                        <a:pos x="1330" y="194"/>
                      </a:cxn>
                      <a:cxn ang="0">
                        <a:pos x="1378" y="192"/>
                      </a:cxn>
                      <a:cxn ang="0">
                        <a:pos x="1396" y="158"/>
                      </a:cxn>
                      <a:cxn ang="0">
                        <a:pos x="1404" y="124"/>
                      </a:cxn>
                      <a:cxn ang="0">
                        <a:pos x="1402" y="102"/>
                      </a:cxn>
                      <a:cxn ang="0">
                        <a:pos x="1388" y="70"/>
                      </a:cxn>
                      <a:cxn ang="0">
                        <a:pos x="1370" y="50"/>
                      </a:cxn>
                      <a:cxn ang="0">
                        <a:pos x="1354" y="42"/>
                      </a:cxn>
                    </a:cxnLst>
                    <a:rect l="0" t="0" r="r" b="b"/>
                    <a:pathLst>
                      <a:path w="1404" h="900">
                        <a:moveTo>
                          <a:pt x="1354" y="42"/>
                        </a:moveTo>
                        <a:lnTo>
                          <a:pt x="1354" y="0"/>
                        </a:lnTo>
                        <a:lnTo>
                          <a:pt x="1354" y="0"/>
                        </a:lnTo>
                        <a:lnTo>
                          <a:pt x="1274" y="6"/>
                        </a:lnTo>
                        <a:lnTo>
                          <a:pt x="1194" y="16"/>
                        </a:lnTo>
                        <a:lnTo>
                          <a:pt x="1116" y="30"/>
                        </a:lnTo>
                        <a:lnTo>
                          <a:pt x="1040" y="46"/>
                        </a:lnTo>
                        <a:lnTo>
                          <a:pt x="964" y="68"/>
                        </a:lnTo>
                        <a:lnTo>
                          <a:pt x="888" y="90"/>
                        </a:lnTo>
                        <a:lnTo>
                          <a:pt x="814" y="118"/>
                        </a:lnTo>
                        <a:lnTo>
                          <a:pt x="742" y="148"/>
                        </a:lnTo>
                        <a:lnTo>
                          <a:pt x="672" y="182"/>
                        </a:lnTo>
                        <a:lnTo>
                          <a:pt x="602" y="220"/>
                        </a:lnTo>
                        <a:lnTo>
                          <a:pt x="534" y="260"/>
                        </a:lnTo>
                        <a:lnTo>
                          <a:pt x="468" y="302"/>
                        </a:lnTo>
                        <a:lnTo>
                          <a:pt x="404" y="350"/>
                        </a:lnTo>
                        <a:lnTo>
                          <a:pt x="342" y="398"/>
                        </a:lnTo>
                        <a:lnTo>
                          <a:pt x="282" y="452"/>
                        </a:lnTo>
                        <a:lnTo>
                          <a:pt x="224" y="508"/>
                        </a:lnTo>
                        <a:lnTo>
                          <a:pt x="224" y="508"/>
                        </a:lnTo>
                        <a:lnTo>
                          <a:pt x="162" y="572"/>
                        </a:lnTo>
                        <a:lnTo>
                          <a:pt x="104" y="640"/>
                        </a:lnTo>
                        <a:lnTo>
                          <a:pt x="50" y="710"/>
                        </a:lnTo>
                        <a:lnTo>
                          <a:pt x="0" y="782"/>
                        </a:lnTo>
                        <a:lnTo>
                          <a:pt x="36" y="802"/>
                        </a:lnTo>
                        <a:lnTo>
                          <a:pt x="36" y="802"/>
                        </a:lnTo>
                        <a:lnTo>
                          <a:pt x="34" y="812"/>
                        </a:lnTo>
                        <a:lnTo>
                          <a:pt x="36" y="820"/>
                        </a:lnTo>
                        <a:lnTo>
                          <a:pt x="38" y="832"/>
                        </a:lnTo>
                        <a:lnTo>
                          <a:pt x="42" y="846"/>
                        </a:lnTo>
                        <a:lnTo>
                          <a:pt x="50" y="860"/>
                        </a:lnTo>
                        <a:lnTo>
                          <a:pt x="64" y="874"/>
                        </a:lnTo>
                        <a:lnTo>
                          <a:pt x="82" y="888"/>
                        </a:lnTo>
                        <a:lnTo>
                          <a:pt x="82" y="888"/>
                        </a:lnTo>
                        <a:lnTo>
                          <a:pt x="98" y="894"/>
                        </a:lnTo>
                        <a:lnTo>
                          <a:pt x="114" y="898"/>
                        </a:lnTo>
                        <a:lnTo>
                          <a:pt x="134" y="900"/>
                        </a:lnTo>
                        <a:lnTo>
                          <a:pt x="152" y="900"/>
                        </a:lnTo>
                        <a:lnTo>
                          <a:pt x="152" y="900"/>
                        </a:lnTo>
                        <a:lnTo>
                          <a:pt x="178" y="862"/>
                        </a:lnTo>
                        <a:lnTo>
                          <a:pt x="204" y="824"/>
                        </a:lnTo>
                        <a:lnTo>
                          <a:pt x="232" y="788"/>
                        </a:lnTo>
                        <a:lnTo>
                          <a:pt x="260" y="754"/>
                        </a:lnTo>
                        <a:lnTo>
                          <a:pt x="290" y="718"/>
                        </a:lnTo>
                        <a:lnTo>
                          <a:pt x="320" y="684"/>
                        </a:lnTo>
                        <a:lnTo>
                          <a:pt x="350" y="652"/>
                        </a:lnTo>
                        <a:lnTo>
                          <a:pt x="384" y="620"/>
                        </a:lnTo>
                        <a:lnTo>
                          <a:pt x="416" y="590"/>
                        </a:lnTo>
                        <a:lnTo>
                          <a:pt x="450" y="560"/>
                        </a:lnTo>
                        <a:lnTo>
                          <a:pt x="486" y="530"/>
                        </a:lnTo>
                        <a:lnTo>
                          <a:pt x="520" y="502"/>
                        </a:lnTo>
                        <a:lnTo>
                          <a:pt x="558" y="476"/>
                        </a:lnTo>
                        <a:lnTo>
                          <a:pt x="594" y="450"/>
                        </a:lnTo>
                        <a:lnTo>
                          <a:pt x="632" y="426"/>
                        </a:lnTo>
                        <a:lnTo>
                          <a:pt x="672" y="402"/>
                        </a:lnTo>
                        <a:lnTo>
                          <a:pt x="712" y="380"/>
                        </a:lnTo>
                        <a:lnTo>
                          <a:pt x="752" y="358"/>
                        </a:lnTo>
                        <a:lnTo>
                          <a:pt x="792" y="338"/>
                        </a:lnTo>
                        <a:lnTo>
                          <a:pt x="834" y="318"/>
                        </a:lnTo>
                        <a:lnTo>
                          <a:pt x="876" y="300"/>
                        </a:lnTo>
                        <a:lnTo>
                          <a:pt x="920" y="284"/>
                        </a:lnTo>
                        <a:lnTo>
                          <a:pt x="964" y="270"/>
                        </a:lnTo>
                        <a:lnTo>
                          <a:pt x="1008" y="256"/>
                        </a:lnTo>
                        <a:lnTo>
                          <a:pt x="1052" y="242"/>
                        </a:lnTo>
                        <a:lnTo>
                          <a:pt x="1098" y="230"/>
                        </a:lnTo>
                        <a:lnTo>
                          <a:pt x="1144" y="220"/>
                        </a:lnTo>
                        <a:lnTo>
                          <a:pt x="1190" y="212"/>
                        </a:lnTo>
                        <a:lnTo>
                          <a:pt x="1236" y="204"/>
                        </a:lnTo>
                        <a:lnTo>
                          <a:pt x="1284" y="198"/>
                        </a:lnTo>
                        <a:lnTo>
                          <a:pt x="1330" y="194"/>
                        </a:lnTo>
                        <a:lnTo>
                          <a:pt x="1378" y="192"/>
                        </a:lnTo>
                        <a:lnTo>
                          <a:pt x="1378" y="192"/>
                        </a:lnTo>
                        <a:lnTo>
                          <a:pt x="1388" y="174"/>
                        </a:lnTo>
                        <a:lnTo>
                          <a:pt x="1396" y="158"/>
                        </a:lnTo>
                        <a:lnTo>
                          <a:pt x="1402" y="140"/>
                        </a:lnTo>
                        <a:lnTo>
                          <a:pt x="1404" y="124"/>
                        </a:lnTo>
                        <a:lnTo>
                          <a:pt x="1404" y="124"/>
                        </a:lnTo>
                        <a:lnTo>
                          <a:pt x="1402" y="102"/>
                        </a:lnTo>
                        <a:lnTo>
                          <a:pt x="1396" y="84"/>
                        </a:lnTo>
                        <a:lnTo>
                          <a:pt x="1388" y="70"/>
                        </a:lnTo>
                        <a:lnTo>
                          <a:pt x="1378" y="58"/>
                        </a:lnTo>
                        <a:lnTo>
                          <a:pt x="1370" y="50"/>
                        </a:lnTo>
                        <a:lnTo>
                          <a:pt x="1362" y="46"/>
                        </a:lnTo>
                        <a:lnTo>
                          <a:pt x="1354" y="42"/>
                        </a:lnTo>
                        <a:lnTo>
                          <a:pt x="1354" y="4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98" name="Freeform 51"/>
                  <p:cNvSpPr>
                    <a:spLocks/>
                  </p:cNvSpPr>
                  <p:nvPr/>
                </p:nvSpPr>
                <p:spPr bwMode="auto">
                  <a:xfrm>
                    <a:off x="3292475" y="4029075"/>
                    <a:ext cx="574675" cy="2482850"/>
                  </a:xfrm>
                  <a:custGeom>
                    <a:avLst/>
                    <a:gdLst/>
                    <a:ahLst/>
                    <a:cxnLst>
                      <a:cxn ang="0">
                        <a:pos x="142" y="22"/>
                      </a:cxn>
                      <a:cxn ang="0">
                        <a:pos x="134" y="16"/>
                      </a:cxn>
                      <a:cxn ang="0">
                        <a:pos x="114" y="8"/>
                      </a:cxn>
                      <a:cxn ang="0">
                        <a:pos x="84" y="6"/>
                      </a:cxn>
                      <a:cxn ang="0">
                        <a:pos x="44" y="18"/>
                      </a:cxn>
                      <a:cxn ang="0">
                        <a:pos x="32" y="28"/>
                      </a:cxn>
                      <a:cxn ang="0">
                        <a:pos x="8" y="58"/>
                      </a:cxn>
                      <a:cxn ang="0">
                        <a:pos x="0" y="74"/>
                      </a:cxn>
                      <a:cxn ang="0">
                        <a:pos x="38" y="154"/>
                      </a:cxn>
                      <a:cxn ang="0">
                        <a:pos x="72" y="238"/>
                      </a:cxn>
                      <a:cxn ang="0">
                        <a:pos x="102" y="324"/>
                      </a:cxn>
                      <a:cxn ang="0">
                        <a:pos x="126" y="412"/>
                      </a:cxn>
                      <a:cxn ang="0">
                        <a:pos x="146" y="502"/>
                      </a:cxn>
                      <a:cxn ang="0">
                        <a:pos x="160" y="594"/>
                      </a:cxn>
                      <a:cxn ang="0">
                        <a:pos x="168" y="688"/>
                      </a:cxn>
                      <a:cxn ang="0">
                        <a:pos x="170" y="782"/>
                      </a:cxn>
                      <a:cxn ang="0">
                        <a:pos x="170" y="830"/>
                      </a:cxn>
                      <a:cxn ang="0">
                        <a:pos x="164" y="924"/>
                      </a:cxn>
                      <a:cxn ang="0">
                        <a:pos x="152" y="1016"/>
                      </a:cxn>
                      <a:cxn ang="0">
                        <a:pos x="136" y="1108"/>
                      </a:cxn>
                      <a:cxn ang="0">
                        <a:pos x="114" y="1196"/>
                      </a:cxn>
                      <a:cxn ang="0">
                        <a:pos x="88" y="1284"/>
                      </a:cxn>
                      <a:cxn ang="0">
                        <a:pos x="56" y="1368"/>
                      </a:cxn>
                      <a:cxn ang="0">
                        <a:pos x="20" y="1450"/>
                      </a:cxn>
                      <a:cxn ang="0">
                        <a:pos x="0" y="1490"/>
                      </a:cxn>
                      <a:cxn ang="0">
                        <a:pos x="20" y="1522"/>
                      </a:cxn>
                      <a:cxn ang="0">
                        <a:pos x="44" y="1546"/>
                      </a:cxn>
                      <a:cxn ang="0">
                        <a:pos x="66" y="1554"/>
                      </a:cxn>
                      <a:cxn ang="0">
                        <a:pos x="100" y="1558"/>
                      </a:cxn>
                      <a:cxn ang="0">
                        <a:pos x="126" y="1552"/>
                      </a:cxn>
                      <a:cxn ang="0">
                        <a:pos x="142" y="1542"/>
                      </a:cxn>
                      <a:cxn ang="0">
                        <a:pos x="178" y="1564"/>
                      </a:cxn>
                      <a:cxn ang="0">
                        <a:pos x="220" y="1472"/>
                      </a:cxn>
                      <a:cxn ang="0">
                        <a:pos x="258" y="1380"/>
                      </a:cxn>
                      <a:cxn ang="0">
                        <a:pos x="290" y="1284"/>
                      </a:cxn>
                      <a:cxn ang="0">
                        <a:pos x="316" y="1186"/>
                      </a:cxn>
                      <a:cxn ang="0">
                        <a:pos x="336" y="1088"/>
                      </a:cxn>
                      <a:cxn ang="0">
                        <a:pos x="350" y="986"/>
                      </a:cxn>
                      <a:cxn ang="0">
                        <a:pos x="360" y="886"/>
                      </a:cxn>
                      <a:cxn ang="0">
                        <a:pos x="362" y="782"/>
                      </a:cxn>
                      <a:cxn ang="0">
                        <a:pos x="362" y="730"/>
                      </a:cxn>
                      <a:cxn ang="0">
                        <a:pos x="356" y="628"/>
                      </a:cxn>
                      <a:cxn ang="0">
                        <a:pos x="344" y="526"/>
                      </a:cxn>
                      <a:cxn ang="0">
                        <a:pos x="326" y="426"/>
                      </a:cxn>
                      <a:cxn ang="0">
                        <a:pos x="304" y="328"/>
                      </a:cxn>
                      <a:cxn ang="0">
                        <a:pos x="274" y="232"/>
                      </a:cxn>
                      <a:cxn ang="0">
                        <a:pos x="240" y="138"/>
                      </a:cxn>
                      <a:cxn ang="0">
                        <a:pos x="200" y="46"/>
                      </a:cxn>
                      <a:cxn ang="0">
                        <a:pos x="178" y="0"/>
                      </a:cxn>
                    </a:cxnLst>
                    <a:rect l="0" t="0" r="r" b="b"/>
                    <a:pathLst>
                      <a:path w="362" h="1564">
                        <a:moveTo>
                          <a:pt x="178" y="0"/>
                        </a:moveTo>
                        <a:lnTo>
                          <a:pt x="142" y="22"/>
                        </a:lnTo>
                        <a:lnTo>
                          <a:pt x="142" y="22"/>
                        </a:lnTo>
                        <a:lnTo>
                          <a:pt x="134" y="16"/>
                        </a:lnTo>
                        <a:lnTo>
                          <a:pt x="126" y="12"/>
                        </a:lnTo>
                        <a:lnTo>
                          <a:pt x="114" y="8"/>
                        </a:lnTo>
                        <a:lnTo>
                          <a:pt x="100" y="6"/>
                        </a:lnTo>
                        <a:lnTo>
                          <a:pt x="84" y="6"/>
                        </a:lnTo>
                        <a:lnTo>
                          <a:pt x="66" y="10"/>
                        </a:lnTo>
                        <a:lnTo>
                          <a:pt x="44" y="18"/>
                        </a:lnTo>
                        <a:lnTo>
                          <a:pt x="44" y="18"/>
                        </a:lnTo>
                        <a:lnTo>
                          <a:pt x="32" y="28"/>
                        </a:lnTo>
                        <a:lnTo>
                          <a:pt x="20" y="42"/>
                        </a:lnTo>
                        <a:lnTo>
                          <a:pt x="8" y="58"/>
                        </a:lnTo>
                        <a:lnTo>
                          <a:pt x="0" y="74"/>
                        </a:lnTo>
                        <a:lnTo>
                          <a:pt x="0" y="74"/>
                        </a:lnTo>
                        <a:lnTo>
                          <a:pt x="20" y="114"/>
                        </a:lnTo>
                        <a:lnTo>
                          <a:pt x="38" y="154"/>
                        </a:lnTo>
                        <a:lnTo>
                          <a:pt x="56" y="196"/>
                        </a:lnTo>
                        <a:lnTo>
                          <a:pt x="72" y="238"/>
                        </a:lnTo>
                        <a:lnTo>
                          <a:pt x="88" y="280"/>
                        </a:lnTo>
                        <a:lnTo>
                          <a:pt x="102" y="324"/>
                        </a:lnTo>
                        <a:lnTo>
                          <a:pt x="114" y="368"/>
                        </a:lnTo>
                        <a:lnTo>
                          <a:pt x="126" y="412"/>
                        </a:lnTo>
                        <a:lnTo>
                          <a:pt x="136" y="456"/>
                        </a:lnTo>
                        <a:lnTo>
                          <a:pt x="146" y="502"/>
                        </a:lnTo>
                        <a:lnTo>
                          <a:pt x="152" y="548"/>
                        </a:lnTo>
                        <a:lnTo>
                          <a:pt x="160" y="594"/>
                        </a:lnTo>
                        <a:lnTo>
                          <a:pt x="164" y="640"/>
                        </a:lnTo>
                        <a:lnTo>
                          <a:pt x="168" y="688"/>
                        </a:lnTo>
                        <a:lnTo>
                          <a:pt x="170" y="734"/>
                        </a:lnTo>
                        <a:lnTo>
                          <a:pt x="170" y="782"/>
                        </a:lnTo>
                        <a:lnTo>
                          <a:pt x="170" y="782"/>
                        </a:lnTo>
                        <a:lnTo>
                          <a:pt x="170" y="830"/>
                        </a:lnTo>
                        <a:lnTo>
                          <a:pt x="168" y="876"/>
                        </a:lnTo>
                        <a:lnTo>
                          <a:pt x="164" y="924"/>
                        </a:lnTo>
                        <a:lnTo>
                          <a:pt x="160" y="970"/>
                        </a:lnTo>
                        <a:lnTo>
                          <a:pt x="152" y="1016"/>
                        </a:lnTo>
                        <a:lnTo>
                          <a:pt x="146" y="1062"/>
                        </a:lnTo>
                        <a:lnTo>
                          <a:pt x="136" y="1108"/>
                        </a:lnTo>
                        <a:lnTo>
                          <a:pt x="126" y="1152"/>
                        </a:lnTo>
                        <a:lnTo>
                          <a:pt x="114" y="1196"/>
                        </a:lnTo>
                        <a:lnTo>
                          <a:pt x="102" y="1240"/>
                        </a:lnTo>
                        <a:lnTo>
                          <a:pt x="88" y="1284"/>
                        </a:lnTo>
                        <a:lnTo>
                          <a:pt x="72" y="1326"/>
                        </a:lnTo>
                        <a:lnTo>
                          <a:pt x="56" y="1368"/>
                        </a:lnTo>
                        <a:lnTo>
                          <a:pt x="38" y="1410"/>
                        </a:lnTo>
                        <a:lnTo>
                          <a:pt x="20" y="1450"/>
                        </a:lnTo>
                        <a:lnTo>
                          <a:pt x="0" y="1490"/>
                        </a:lnTo>
                        <a:lnTo>
                          <a:pt x="0" y="1490"/>
                        </a:lnTo>
                        <a:lnTo>
                          <a:pt x="8" y="1506"/>
                        </a:lnTo>
                        <a:lnTo>
                          <a:pt x="20" y="1522"/>
                        </a:lnTo>
                        <a:lnTo>
                          <a:pt x="32" y="1536"/>
                        </a:lnTo>
                        <a:lnTo>
                          <a:pt x="44" y="1546"/>
                        </a:lnTo>
                        <a:lnTo>
                          <a:pt x="44" y="1546"/>
                        </a:lnTo>
                        <a:lnTo>
                          <a:pt x="66" y="1554"/>
                        </a:lnTo>
                        <a:lnTo>
                          <a:pt x="84" y="1558"/>
                        </a:lnTo>
                        <a:lnTo>
                          <a:pt x="100" y="1558"/>
                        </a:lnTo>
                        <a:lnTo>
                          <a:pt x="114" y="1556"/>
                        </a:lnTo>
                        <a:lnTo>
                          <a:pt x="126" y="1552"/>
                        </a:lnTo>
                        <a:lnTo>
                          <a:pt x="134" y="1548"/>
                        </a:lnTo>
                        <a:lnTo>
                          <a:pt x="142" y="1542"/>
                        </a:lnTo>
                        <a:lnTo>
                          <a:pt x="178" y="1564"/>
                        </a:lnTo>
                        <a:lnTo>
                          <a:pt x="178" y="1564"/>
                        </a:lnTo>
                        <a:lnTo>
                          <a:pt x="200" y="1518"/>
                        </a:lnTo>
                        <a:lnTo>
                          <a:pt x="220" y="1472"/>
                        </a:lnTo>
                        <a:lnTo>
                          <a:pt x="240" y="1426"/>
                        </a:lnTo>
                        <a:lnTo>
                          <a:pt x="258" y="1380"/>
                        </a:lnTo>
                        <a:lnTo>
                          <a:pt x="274" y="1332"/>
                        </a:lnTo>
                        <a:lnTo>
                          <a:pt x="290" y="1284"/>
                        </a:lnTo>
                        <a:lnTo>
                          <a:pt x="304" y="1236"/>
                        </a:lnTo>
                        <a:lnTo>
                          <a:pt x="316" y="1186"/>
                        </a:lnTo>
                        <a:lnTo>
                          <a:pt x="326" y="1138"/>
                        </a:lnTo>
                        <a:lnTo>
                          <a:pt x="336" y="1088"/>
                        </a:lnTo>
                        <a:lnTo>
                          <a:pt x="344" y="1038"/>
                        </a:lnTo>
                        <a:lnTo>
                          <a:pt x="350" y="986"/>
                        </a:lnTo>
                        <a:lnTo>
                          <a:pt x="356" y="936"/>
                        </a:lnTo>
                        <a:lnTo>
                          <a:pt x="360" y="886"/>
                        </a:lnTo>
                        <a:lnTo>
                          <a:pt x="362" y="834"/>
                        </a:lnTo>
                        <a:lnTo>
                          <a:pt x="362" y="782"/>
                        </a:lnTo>
                        <a:lnTo>
                          <a:pt x="362" y="782"/>
                        </a:lnTo>
                        <a:lnTo>
                          <a:pt x="362" y="730"/>
                        </a:lnTo>
                        <a:lnTo>
                          <a:pt x="360" y="678"/>
                        </a:lnTo>
                        <a:lnTo>
                          <a:pt x="356" y="628"/>
                        </a:lnTo>
                        <a:lnTo>
                          <a:pt x="350" y="578"/>
                        </a:lnTo>
                        <a:lnTo>
                          <a:pt x="344" y="526"/>
                        </a:lnTo>
                        <a:lnTo>
                          <a:pt x="336" y="476"/>
                        </a:lnTo>
                        <a:lnTo>
                          <a:pt x="326" y="426"/>
                        </a:lnTo>
                        <a:lnTo>
                          <a:pt x="316" y="378"/>
                        </a:lnTo>
                        <a:lnTo>
                          <a:pt x="304" y="328"/>
                        </a:lnTo>
                        <a:lnTo>
                          <a:pt x="290" y="280"/>
                        </a:lnTo>
                        <a:lnTo>
                          <a:pt x="274" y="232"/>
                        </a:lnTo>
                        <a:lnTo>
                          <a:pt x="258" y="184"/>
                        </a:lnTo>
                        <a:lnTo>
                          <a:pt x="240" y="138"/>
                        </a:lnTo>
                        <a:lnTo>
                          <a:pt x="220" y="92"/>
                        </a:lnTo>
                        <a:lnTo>
                          <a:pt x="200" y="46"/>
                        </a:lnTo>
                        <a:lnTo>
                          <a:pt x="178" y="0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99" name="Freeform 52"/>
                  <p:cNvSpPr>
                    <a:spLocks/>
                  </p:cNvSpPr>
                  <p:nvPr/>
                </p:nvSpPr>
                <p:spPr bwMode="auto">
                  <a:xfrm>
                    <a:off x="1184275" y="6600825"/>
                    <a:ext cx="2228850" cy="1428750"/>
                  </a:xfrm>
                  <a:custGeom>
                    <a:avLst/>
                    <a:gdLst/>
                    <a:ahLst/>
                    <a:cxnLst>
                      <a:cxn ang="0">
                        <a:pos x="1322" y="12"/>
                      </a:cxn>
                      <a:cxn ang="0">
                        <a:pos x="1290" y="2"/>
                      </a:cxn>
                      <a:cxn ang="0">
                        <a:pos x="1252" y="0"/>
                      </a:cxn>
                      <a:cxn ang="0">
                        <a:pos x="1226" y="38"/>
                      </a:cxn>
                      <a:cxn ang="0">
                        <a:pos x="1172" y="112"/>
                      </a:cxn>
                      <a:cxn ang="0">
                        <a:pos x="1114" y="182"/>
                      </a:cxn>
                      <a:cxn ang="0">
                        <a:pos x="1054" y="248"/>
                      </a:cxn>
                      <a:cxn ang="0">
                        <a:pos x="988" y="310"/>
                      </a:cxn>
                      <a:cxn ang="0">
                        <a:pos x="918" y="370"/>
                      </a:cxn>
                      <a:cxn ang="0">
                        <a:pos x="846" y="424"/>
                      </a:cxn>
                      <a:cxn ang="0">
                        <a:pos x="772" y="474"/>
                      </a:cxn>
                      <a:cxn ang="0">
                        <a:pos x="692" y="520"/>
                      </a:cxn>
                      <a:cxn ang="0">
                        <a:pos x="612" y="562"/>
                      </a:cxn>
                      <a:cxn ang="0">
                        <a:pos x="528" y="600"/>
                      </a:cxn>
                      <a:cxn ang="0">
                        <a:pos x="440" y="630"/>
                      </a:cxn>
                      <a:cxn ang="0">
                        <a:pos x="352" y="658"/>
                      </a:cxn>
                      <a:cxn ang="0">
                        <a:pos x="260" y="680"/>
                      </a:cxn>
                      <a:cxn ang="0">
                        <a:pos x="168" y="696"/>
                      </a:cxn>
                      <a:cxn ang="0">
                        <a:pos x="74" y="706"/>
                      </a:cxn>
                      <a:cxn ang="0">
                        <a:pos x="26" y="708"/>
                      </a:cxn>
                      <a:cxn ang="0">
                        <a:pos x="8" y="742"/>
                      </a:cxn>
                      <a:cxn ang="0">
                        <a:pos x="0" y="776"/>
                      </a:cxn>
                      <a:cxn ang="0">
                        <a:pos x="2" y="798"/>
                      </a:cxn>
                      <a:cxn ang="0">
                        <a:pos x="16" y="830"/>
                      </a:cxn>
                      <a:cxn ang="0">
                        <a:pos x="34" y="850"/>
                      </a:cxn>
                      <a:cxn ang="0">
                        <a:pos x="50" y="858"/>
                      </a:cxn>
                      <a:cxn ang="0">
                        <a:pos x="50" y="900"/>
                      </a:cxn>
                      <a:cxn ang="0">
                        <a:pos x="210" y="884"/>
                      </a:cxn>
                      <a:cxn ang="0">
                        <a:pos x="364" y="854"/>
                      </a:cxn>
                      <a:cxn ang="0">
                        <a:pos x="516" y="810"/>
                      </a:cxn>
                      <a:cxn ang="0">
                        <a:pos x="662" y="752"/>
                      </a:cxn>
                      <a:cxn ang="0">
                        <a:pos x="802" y="680"/>
                      </a:cxn>
                      <a:cxn ang="0">
                        <a:pos x="936" y="598"/>
                      </a:cxn>
                      <a:cxn ang="0">
                        <a:pos x="1062" y="502"/>
                      </a:cxn>
                      <a:cxn ang="0">
                        <a:pos x="1180" y="392"/>
                      </a:cxn>
                      <a:cxn ang="0">
                        <a:pos x="1242" y="328"/>
                      </a:cxn>
                      <a:cxn ang="0">
                        <a:pos x="1354" y="190"/>
                      </a:cxn>
                      <a:cxn ang="0">
                        <a:pos x="1368" y="98"/>
                      </a:cxn>
                      <a:cxn ang="0">
                        <a:pos x="1370" y="88"/>
                      </a:cxn>
                      <a:cxn ang="0">
                        <a:pos x="1366" y="68"/>
                      </a:cxn>
                      <a:cxn ang="0">
                        <a:pos x="1354" y="40"/>
                      </a:cxn>
                      <a:cxn ang="0">
                        <a:pos x="1322" y="12"/>
                      </a:cxn>
                    </a:cxnLst>
                    <a:rect l="0" t="0" r="r" b="b"/>
                    <a:pathLst>
                      <a:path w="1404" h="900">
                        <a:moveTo>
                          <a:pt x="1322" y="12"/>
                        </a:moveTo>
                        <a:lnTo>
                          <a:pt x="1322" y="12"/>
                        </a:lnTo>
                        <a:lnTo>
                          <a:pt x="1306" y="6"/>
                        </a:lnTo>
                        <a:lnTo>
                          <a:pt x="1290" y="2"/>
                        </a:lnTo>
                        <a:lnTo>
                          <a:pt x="1270" y="0"/>
                        </a:lnTo>
                        <a:lnTo>
                          <a:pt x="1252" y="0"/>
                        </a:lnTo>
                        <a:lnTo>
                          <a:pt x="1252" y="0"/>
                        </a:lnTo>
                        <a:lnTo>
                          <a:pt x="1226" y="38"/>
                        </a:lnTo>
                        <a:lnTo>
                          <a:pt x="1200" y="76"/>
                        </a:lnTo>
                        <a:lnTo>
                          <a:pt x="1172" y="112"/>
                        </a:lnTo>
                        <a:lnTo>
                          <a:pt x="1144" y="146"/>
                        </a:lnTo>
                        <a:lnTo>
                          <a:pt x="1114" y="182"/>
                        </a:lnTo>
                        <a:lnTo>
                          <a:pt x="1084" y="216"/>
                        </a:lnTo>
                        <a:lnTo>
                          <a:pt x="1054" y="248"/>
                        </a:lnTo>
                        <a:lnTo>
                          <a:pt x="1020" y="280"/>
                        </a:lnTo>
                        <a:lnTo>
                          <a:pt x="988" y="310"/>
                        </a:lnTo>
                        <a:lnTo>
                          <a:pt x="954" y="340"/>
                        </a:lnTo>
                        <a:lnTo>
                          <a:pt x="918" y="370"/>
                        </a:lnTo>
                        <a:lnTo>
                          <a:pt x="884" y="398"/>
                        </a:lnTo>
                        <a:lnTo>
                          <a:pt x="846" y="424"/>
                        </a:lnTo>
                        <a:lnTo>
                          <a:pt x="810" y="450"/>
                        </a:lnTo>
                        <a:lnTo>
                          <a:pt x="772" y="474"/>
                        </a:lnTo>
                        <a:lnTo>
                          <a:pt x="732" y="498"/>
                        </a:lnTo>
                        <a:lnTo>
                          <a:pt x="692" y="520"/>
                        </a:lnTo>
                        <a:lnTo>
                          <a:pt x="652" y="542"/>
                        </a:lnTo>
                        <a:lnTo>
                          <a:pt x="612" y="562"/>
                        </a:lnTo>
                        <a:lnTo>
                          <a:pt x="570" y="582"/>
                        </a:lnTo>
                        <a:lnTo>
                          <a:pt x="528" y="600"/>
                        </a:lnTo>
                        <a:lnTo>
                          <a:pt x="484" y="616"/>
                        </a:lnTo>
                        <a:lnTo>
                          <a:pt x="440" y="630"/>
                        </a:lnTo>
                        <a:lnTo>
                          <a:pt x="396" y="644"/>
                        </a:lnTo>
                        <a:lnTo>
                          <a:pt x="352" y="658"/>
                        </a:lnTo>
                        <a:lnTo>
                          <a:pt x="306" y="670"/>
                        </a:lnTo>
                        <a:lnTo>
                          <a:pt x="260" y="680"/>
                        </a:lnTo>
                        <a:lnTo>
                          <a:pt x="214" y="688"/>
                        </a:lnTo>
                        <a:lnTo>
                          <a:pt x="168" y="696"/>
                        </a:lnTo>
                        <a:lnTo>
                          <a:pt x="120" y="702"/>
                        </a:lnTo>
                        <a:lnTo>
                          <a:pt x="74" y="706"/>
                        </a:lnTo>
                        <a:lnTo>
                          <a:pt x="26" y="708"/>
                        </a:lnTo>
                        <a:lnTo>
                          <a:pt x="26" y="708"/>
                        </a:lnTo>
                        <a:lnTo>
                          <a:pt x="16" y="726"/>
                        </a:lnTo>
                        <a:lnTo>
                          <a:pt x="8" y="742"/>
                        </a:lnTo>
                        <a:lnTo>
                          <a:pt x="2" y="760"/>
                        </a:lnTo>
                        <a:lnTo>
                          <a:pt x="0" y="776"/>
                        </a:lnTo>
                        <a:lnTo>
                          <a:pt x="0" y="776"/>
                        </a:lnTo>
                        <a:lnTo>
                          <a:pt x="2" y="798"/>
                        </a:lnTo>
                        <a:lnTo>
                          <a:pt x="8" y="816"/>
                        </a:lnTo>
                        <a:lnTo>
                          <a:pt x="16" y="830"/>
                        </a:lnTo>
                        <a:lnTo>
                          <a:pt x="26" y="842"/>
                        </a:lnTo>
                        <a:lnTo>
                          <a:pt x="34" y="850"/>
                        </a:lnTo>
                        <a:lnTo>
                          <a:pt x="42" y="854"/>
                        </a:lnTo>
                        <a:lnTo>
                          <a:pt x="50" y="858"/>
                        </a:lnTo>
                        <a:lnTo>
                          <a:pt x="50" y="900"/>
                        </a:lnTo>
                        <a:lnTo>
                          <a:pt x="50" y="900"/>
                        </a:lnTo>
                        <a:lnTo>
                          <a:pt x="130" y="894"/>
                        </a:lnTo>
                        <a:lnTo>
                          <a:pt x="210" y="884"/>
                        </a:lnTo>
                        <a:lnTo>
                          <a:pt x="288" y="870"/>
                        </a:lnTo>
                        <a:lnTo>
                          <a:pt x="364" y="854"/>
                        </a:lnTo>
                        <a:lnTo>
                          <a:pt x="440" y="832"/>
                        </a:lnTo>
                        <a:lnTo>
                          <a:pt x="516" y="810"/>
                        </a:lnTo>
                        <a:lnTo>
                          <a:pt x="590" y="782"/>
                        </a:lnTo>
                        <a:lnTo>
                          <a:pt x="662" y="752"/>
                        </a:lnTo>
                        <a:lnTo>
                          <a:pt x="732" y="718"/>
                        </a:lnTo>
                        <a:lnTo>
                          <a:pt x="802" y="680"/>
                        </a:lnTo>
                        <a:lnTo>
                          <a:pt x="870" y="640"/>
                        </a:lnTo>
                        <a:lnTo>
                          <a:pt x="936" y="598"/>
                        </a:lnTo>
                        <a:lnTo>
                          <a:pt x="1000" y="550"/>
                        </a:lnTo>
                        <a:lnTo>
                          <a:pt x="1062" y="502"/>
                        </a:lnTo>
                        <a:lnTo>
                          <a:pt x="1122" y="448"/>
                        </a:lnTo>
                        <a:lnTo>
                          <a:pt x="1180" y="392"/>
                        </a:lnTo>
                        <a:lnTo>
                          <a:pt x="1180" y="392"/>
                        </a:lnTo>
                        <a:lnTo>
                          <a:pt x="1242" y="328"/>
                        </a:lnTo>
                        <a:lnTo>
                          <a:pt x="1300" y="260"/>
                        </a:lnTo>
                        <a:lnTo>
                          <a:pt x="1354" y="190"/>
                        </a:lnTo>
                        <a:lnTo>
                          <a:pt x="1404" y="118"/>
                        </a:lnTo>
                        <a:lnTo>
                          <a:pt x="1368" y="98"/>
                        </a:lnTo>
                        <a:lnTo>
                          <a:pt x="1368" y="98"/>
                        </a:lnTo>
                        <a:lnTo>
                          <a:pt x="1370" y="88"/>
                        </a:lnTo>
                        <a:lnTo>
                          <a:pt x="1368" y="80"/>
                        </a:lnTo>
                        <a:lnTo>
                          <a:pt x="1366" y="68"/>
                        </a:lnTo>
                        <a:lnTo>
                          <a:pt x="1362" y="54"/>
                        </a:lnTo>
                        <a:lnTo>
                          <a:pt x="1354" y="40"/>
                        </a:lnTo>
                        <a:lnTo>
                          <a:pt x="1340" y="26"/>
                        </a:lnTo>
                        <a:lnTo>
                          <a:pt x="1322" y="12"/>
                        </a:lnTo>
                        <a:lnTo>
                          <a:pt x="1322" y="1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200" name="Freeform 53"/>
                  <p:cNvSpPr>
                    <a:spLocks/>
                  </p:cNvSpPr>
                  <p:nvPr/>
                </p:nvSpPr>
                <p:spPr bwMode="auto">
                  <a:xfrm>
                    <a:off x="-1203325" y="6600825"/>
                    <a:ext cx="2228850" cy="1428750"/>
                  </a:xfrm>
                  <a:custGeom>
                    <a:avLst/>
                    <a:gdLst/>
                    <a:ahLst/>
                    <a:cxnLst>
                      <a:cxn ang="0">
                        <a:pos x="152" y="0"/>
                      </a:cxn>
                      <a:cxn ang="0">
                        <a:pos x="114" y="2"/>
                      </a:cxn>
                      <a:cxn ang="0">
                        <a:pos x="82" y="12"/>
                      </a:cxn>
                      <a:cxn ang="0">
                        <a:pos x="64" y="26"/>
                      </a:cxn>
                      <a:cxn ang="0">
                        <a:pos x="42" y="54"/>
                      </a:cxn>
                      <a:cxn ang="0">
                        <a:pos x="36" y="80"/>
                      </a:cxn>
                      <a:cxn ang="0">
                        <a:pos x="36" y="98"/>
                      </a:cxn>
                      <a:cxn ang="0">
                        <a:pos x="0" y="118"/>
                      </a:cxn>
                      <a:cxn ang="0">
                        <a:pos x="104" y="260"/>
                      </a:cxn>
                      <a:cxn ang="0">
                        <a:pos x="224" y="392"/>
                      </a:cxn>
                      <a:cxn ang="0">
                        <a:pos x="282" y="448"/>
                      </a:cxn>
                      <a:cxn ang="0">
                        <a:pos x="404" y="550"/>
                      </a:cxn>
                      <a:cxn ang="0">
                        <a:pos x="534" y="640"/>
                      </a:cxn>
                      <a:cxn ang="0">
                        <a:pos x="672" y="718"/>
                      </a:cxn>
                      <a:cxn ang="0">
                        <a:pos x="814" y="782"/>
                      </a:cxn>
                      <a:cxn ang="0">
                        <a:pos x="964" y="832"/>
                      </a:cxn>
                      <a:cxn ang="0">
                        <a:pos x="1116" y="870"/>
                      </a:cxn>
                      <a:cxn ang="0">
                        <a:pos x="1274" y="894"/>
                      </a:cxn>
                      <a:cxn ang="0">
                        <a:pos x="1354" y="858"/>
                      </a:cxn>
                      <a:cxn ang="0">
                        <a:pos x="1362" y="854"/>
                      </a:cxn>
                      <a:cxn ang="0">
                        <a:pos x="1378" y="842"/>
                      </a:cxn>
                      <a:cxn ang="0">
                        <a:pos x="1396" y="816"/>
                      </a:cxn>
                      <a:cxn ang="0">
                        <a:pos x="1404" y="776"/>
                      </a:cxn>
                      <a:cxn ang="0">
                        <a:pos x="1402" y="760"/>
                      </a:cxn>
                      <a:cxn ang="0">
                        <a:pos x="1388" y="726"/>
                      </a:cxn>
                      <a:cxn ang="0">
                        <a:pos x="1378" y="708"/>
                      </a:cxn>
                      <a:cxn ang="0">
                        <a:pos x="1284" y="702"/>
                      </a:cxn>
                      <a:cxn ang="0">
                        <a:pos x="1190" y="688"/>
                      </a:cxn>
                      <a:cxn ang="0">
                        <a:pos x="1098" y="670"/>
                      </a:cxn>
                      <a:cxn ang="0">
                        <a:pos x="1008" y="644"/>
                      </a:cxn>
                      <a:cxn ang="0">
                        <a:pos x="920" y="616"/>
                      </a:cxn>
                      <a:cxn ang="0">
                        <a:pos x="834" y="582"/>
                      </a:cxn>
                      <a:cxn ang="0">
                        <a:pos x="752" y="542"/>
                      </a:cxn>
                      <a:cxn ang="0">
                        <a:pos x="672" y="498"/>
                      </a:cxn>
                      <a:cxn ang="0">
                        <a:pos x="594" y="450"/>
                      </a:cxn>
                      <a:cxn ang="0">
                        <a:pos x="520" y="398"/>
                      </a:cxn>
                      <a:cxn ang="0">
                        <a:pos x="450" y="340"/>
                      </a:cxn>
                      <a:cxn ang="0">
                        <a:pos x="384" y="280"/>
                      </a:cxn>
                      <a:cxn ang="0">
                        <a:pos x="320" y="216"/>
                      </a:cxn>
                      <a:cxn ang="0">
                        <a:pos x="260" y="146"/>
                      </a:cxn>
                      <a:cxn ang="0">
                        <a:pos x="204" y="76"/>
                      </a:cxn>
                      <a:cxn ang="0">
                        <a:pos x="152" y="0"/>
                      </a:cxn>
                    </a:cxnLst>
                    <a:rect l="0" t="0" r="r" b="b"/>
                    <a:pathLst>
                      <a:path w="1404" h="900">
                        <a:moveTo>
                          <a:pt x="152" y="0"/>
                        </a:moveTo>
                        <a:lnTo>
                          <a:pt x="152" y="0"/>
                        </a:lnTo>
                        <a:lnTo>
                          <a:pt x="134" y="0"/>
                        </a:lnTo>
                        <a:lnTo>
                          <a:pt x="114" y="2"/>
                        </a:lnTo>
                        <a:lnTo>
                          <a:pt x="98" y="6"/>
                        </a:lnTo>
                        <a:lnTo>
                          <a:pt x="82" y="12"/>
                        </a:lnTo>
                        <a:lnTo>
                          <a:pt x="82" y="12"/>
                        </a:lnTo>
                        <a:lnTo>
                          <a:pt x="64" y="26"/>
                        </a:lnTo>
                        <a:lnTo>
                          <a:pt x="50" y="40"/>
                        </a:lnTo>
                        <a:lnTo>
                          <a:pt x="42" y="54"/>
                        </a:lnTo>
                        <a:lnTo>
                          <a:pt x="38" y="68"/>
                        </a:lnTo>
                        <a:lnTo>
                          <a:pt x="36" y="80"/>
                        </a:lnTo>
                        <a:lnTo>
                          <a:pt x="34" y="88"/>
                        </a:lnTo>
                        <a:lnTo>
                          <a:pt x="36" y="98"/>
                        </a:lnTo>
                        <a:lnTo>
                          <a:pt x="0" y="118"/>
                        </a:lnTo>
                        <a:lnTo>
                          <a:pt x="0" y="118"/>
                        </a:lnTo>
                        <a:lnTo>
                          <a:pt x="50" y="190"/>
                        </a:lnTo>
                        <a:lnTo>
                          <a:pt x="104" y="260"/>
                        </a:lnTo>
                        <a:lnTo>
                          <a:pt x="162" y="328"/>
                        </a:lnTo>
                        <a:lnTo>
                          <a:pt x="224" y="392"/>
                        </a:lnTo>
                        <a:lnTo>
                          <a:pt x="224" y="392"/>
                        </a:lnTo>
                        <a:lnTo>
                          <a:pt x="282" y="448"/>
                        </a:lnTo>
                        <a:lnTo>
                          <a:pt x="342" y="502"/>
                        </a:lnTo>
                        <a:lnTo>
                          <a:pt x="404" y="550"/>
                        </a:lnTo>
                        <a:lnTo>
                          <a:pt x="468" y="598"/>
                        </a:lnTo>
                        <a:lnTo>
                          <a:pt x="534" y="640"/>
                        </a:lnTo>
                        <a:lnTo>
                          <a:pt x="602" y="680"/>
                        </a:lnTo>
                        <a:lnTo>
                          <a:pt x="672" y="718"/>
                        </a:lnTo>
                        <a:lnTo>
                          <a:pt x="742" y="752"/>
                        </a:lnTo>
                        <a:lnTo>
                          <a:pt x="814" y="782"/>
                        </a:lnTo>
                        <a:lnTo>
                          <a:pt x="888" y="810"/>
                        </a:lnTo>
                        <a:lnTo>
                          <a:pt x="964" y="832"/>
                        </a:lnTo>
                        <a:lnTo>
                          <a:pt x="1040" y="854"/>
                        </a:lnTo>
                        <a:lnTo>
                          <a:pt x="1116" y="870"/>
                        </a:lnTo>
                        <a:lnTo>
                          <a:pt x="1194" y="884"/>
                        </a:lnTo>
                        <a:lnTo>
                          <a:pt x="1274" y="894"/>
                        </a:lnTo>
                        <a:lnTo>
                          <a:pt x="1354" y="900"/>
                        </a:lnTo>
                        <a:lnTo>
                          <a:pt x="1354" y="858"/>
                        </a:lnTo>
                        <a:lnTo>
                          <a:pt x="1354" y="858"/>
                        </a:lnTo>
                        <a:lnTo>
                          <a:pt x="1362" y="854"/>
                        </a:lnTo>
                        <a:lnTo>
                          <a:pt x="1370" y="850"/>
                        </a:lnTo>
                        <a:lnTo>
                          <a:pt x="1378" y="842"/>
                        </a:lnTo>
                        <a:lnTo>
                          <a:pt x="1388" y="830"/>
                        </a:lnTo>
                        <a:lnTo>
                          <a:pt x="1396" y="816"/>
                        </a:lnTo>
                        <a:lnTo>
                          <a:pt x="1402" y="798"/>
                        </a:lnTo>
                        <a:lnTo>
                          <a:pt x="1404" y="776"/>
                        </a:lnTo>
                        <a:lnTo>
                          <a:pt x="1404" y="776"/>
                        </a:lnTo>
                        <a:lnTo>
                          <a:pt x="1402" y="760"/>
                        </a:lnTo>
                        <a:lnTo>
                          <a:pt x="1396" y="742"/>
                        </a:lnTo>
                        <a:lnTo>
                          <a:pt x="1388" y="726"/>
                        </a:lnTo>
                        <a:lnTo>
                          <a:pt x="1378" y="708"/>
                        </a:lnTo>
                        <a:lnTo>
                          <a:pt x="1378" y="708"/>
                        </a:lnTo>
                        <a:lnTo>
                          <a:pt x="1330" y="706"/>
                        </a:lnTo>
                        <a:lnTo>
                          <a:pt x="1284" y="702"/>
                        </a:lnTo>
                        <a:lnTo>
                          <a:pt x="1236" y="696"/>
                        </a:lnTo>
                        <a:lnTo>
                          <a:pt x="1190" y="688"/>
                        </a:lnTo>
                        <a:lnTo>
                          <a:pt x="1144" y="680"/>
                        </a:lnTo>
                        <a:lnTo>
                          <a:pt x="1098" y="670"/>
                        </a:lnTo>
                        <a:lnTo>
                          <a:pt x="1052" y="658"/>
                        </a:lnTo>
                        <a:lnTo>
                          <a:pt x="1008" y="644"/>
                        </a:lnTo>
                        <a:lnTo>
                          <a:pt x="964" y="630"/>
                        </a:lnTo>
                        <a:lnTo>
                          <a:pt x="920" y="616"/>
                        </a:lnTo>
                        <a:lnTo>
                          <a:pt x="876" y="600"/>
                        </a:lnTo>
                        <a:lnTo>
                          <a:pt x="834" y="582"/>
                        </a:lnTo>
                        <a:lnTo>
                          <a:pt x="792" y="562"/>
                        </a:lnTo>
                        <a:lnTo>
                          <a:pt x="752" y="542"/>
                        </a:lnTo>
                        <a:lnTo>
                          <a:pt x="712" y="520"/>
                        </a:lnTo>
                        <a:lnTo>
                          <a:pt x="672" y="498"/>
                        </a:lnTo>
                        <a:lnTo>
                          <a:pt x="632" y="474"/>
                        </a:lnTo>
                        <a:lnTo>
                          <a:pt x="594" y="450"/>
                        </a:lnTo>
                        <a:lnTo>
                          <a:pt x="558" y="424"/>
                        </a:lnTo>
                        <a:lnTo>
                          <a:pt x="520" y="398"/>
                        </a:lnTo>
                        <a:lnTo>
                          <a:pt x="486" y="370"/>
                        </a:lnTo>
                        <a:lnTo>
                          <a:pt x="450" y="340"/>
                        </a:lnTo>
                        <a:lnTo>
                          <a:pt x="416" y="310"/>
                        </a:lnTo>
                        <a:lnTo>
                          <a:pt x="384" y="280"/>
                        </a:lnTo>
                        <a:lnTo>
                          <a:pt x="350" y="248"/>
                        </a:lnTo>
                        <a:lnTo>
                          <a:pt x="320" y="216"/>
                        </a:lnTo>
                        <a:lnTo>
                          <a:pt x="290" y="182"/>
                        </a:lnTo>
                        <a:lnTo>
                          <a:pt x="260" y="146"/>
                        </a:lnTo>
                        <a:lnTo>
                          <a:pt x="232" y="112"/>
                        </a:lnTo>
                        <a:lnTo>
                          <a:pt x="204" y="76"/>
                        </a:lnTo>
                        <a:lnTo>
                          <a:pt x="178" y="38"/>
                        </a:lnTo>
                        <a:lnTo>
                          <a:pt x="152" y="0"/>
                        </a:lnTo>
                        <a:lnTo>
                          <a:pt x="15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201" name="Freeform 54"/>
                  <p:cNvSpPr>
                    <a:spLocks/>
                  </p:cNvSpPr>
                  <p:nvPr/>
                </p:nvSpPr>
                <p:spPr bwMode="auto">
                  <a:xfrm>
                    <a:off x="-1657350" y="4029075"/>
                    <a:ext cx="574675" cy="2482850"/>
                  </a:xfrm>
                  <a:custGeom>
                    <a:avLst/>
                    <a:gdLst/>
                    <a:ahLst/>
                    <a:cxnLst>
                      <a:cxn ang="0">
                        <a:pos x="362" y="1490"/>
                      </a:cxn>
                      <a:cxn ang="0">
                        <a:pos x="324" y="1410"/>
                      </a:cxn>
                      <a:cxn ang="0">
                        <a:pos x="290" y="1326"/>
                      </a:cxn>
                      <a:cxn ang="0">
                        <a:pos x="260" y="1240"/>
                      </a:cxn>
                      <a:cxn ang="0">
                        <a:pos x="236" y="1152"/>
                      </a:cxn>
                      <a:cxn ang="0">
                        <a:pos x="216" y="1062"/>
                      </a:cxn>
                      <a:cxn ang="0">
                        <a:pos x="202" y="970"/>
                      </a:cxn>
                      <a:cxn ang="0">
                        <a:pos x="194" y="876"/>
                      </a:cxn>
                      <a:cxn ang="0">
                        <a:pos x="192" y="782"/>
                      </a:cxn>
                      <a:cxn ang="0">
                        <a:pos x="192" y="734"/>
                      </a:cxn>
                      <a:cxn ang="0">
                        <a:pos x="198" y="640"/>
                      </a:cxn>
                      <a:cxn ang="0">
                        <a:pos x="210" y="548"/>
                      </a:cxn>
                      <a:cxn ang="0">
                        <a:pos x="226" y="456"/>
                      </a:cxn>
                      <a:cxn ang="0">
                        <a:pos x="248" y="368"/>
                      </a:cxn>
                      <a:cxn ang="0">
                        <a:pos x="274" y="280"/>
                      </a:cxn>
                      <a:cxn ang="0">
                        <a:pos x="306" y="196"/>
                      </a:cxn>
                      <a:cxn ang="0">
                        <a:pos x="342" y="114"/>
                      </a:cxn>
                      <a:cxn ang="0">
                        <a:pos x="362" y="74"/>
                      </a:cxn>
                      <a:cxn ang="0">
                        <a:pos x="342" y="42"/>
                      </a:cxn>
                      <a:cxn ang="0">
                        <a:pos x="318" y="18"/>
                      </a:cxn>
                      <a:cxn ang="0">
                        <a:pos x="296" y="10"/>
                      </a:cxn>
                      <a:cxn ang="0">
                        <a:pos x="262" y="6"/>
                      </a:cxn>
                      <a:cxn ang="0">
                        <a:pos x="236" y="12"/>
                      </a:cxn>
                      <a:cxn ang="0">
                        <a:pos x="220" y="22"/>
                      </a:cxn>
                      <a:cxn ang="0">
                        <a:pos x="184" y="0"/>
                      </a:cxn>
                      <a:cxn ang="0">
                        <a:pos x="142" y="92"/>
                      </a:cxn>
                      <a:cxn ang="0">
                        <a:pos x="104" y="184"/>
                      </a:cxn>
                      <a:cxn ang="0">
                        <a:pos x="72" y="280"/>
                      </a:cxn>
                      <a:cxn ang="0">
                        <a:pos x="46" y="378"/>
                      </a:cxn>
                      <a:cxn ang="0">
                        <a:pos x="26" y="476"/>
                      </a:cxn>
                      <a:cxn ang="0">
                        <a:pos x="12" y="578"/>
                      </a:cxn>
                      <a:cxn ang="0">
                        <a:pos x="2" y="678"/>
                      </a:cxn>
                      <a:cxn ang="0">
                        <a:pos x="0" y="782"/>
                      </a:cxn>
                      <a:cxn ang="0">
                        <a:pos x="0" y="834"/>
                      </a:cxn>
                      <a:cxn ang="0">
                        <a:pos x="6" y="936"/>
                      </a:cxn>
                      <a:cxn ang="0">
                        <a:pos x="18" y="1038"/>
                      </a:cxn>
                      <a:cxn ang="0">
                        <a:pos x="36" y="1138"/>
                      </a:cxn>
                      <a:cxn ang="0">
                        <a:pos x="58" y="1236"/>
                      </a:cxn>
                      <a:cxn ang="0">
                        <a:pos x="88" y="1332"/>
                      </a:cxn>
                      <a:cxn ang="0">
                        <a:pos x="122" y="1426"/>
                      </a:cxn>
                      <a:cxn ang="0">
                        <a:pos x="162" y="1518"/>
                      </a:cxn>
                      <a:cxn ang="0">
                        <a:pos x="220" y="1542"/>
                      </a:cxn>
                      <a:cxn ang="0">
                        <a:pos x="228" y="1548"/>
                      </a:cxn>
                      <a:cxn ang="0">
                        <a:pos x="248" y="1556"/>
                      </a:cxn>
                      <a:cxn ang="0">
                        <a:pos x="278" y="1558"/>
                      </a:cxn>
                      <a:cxn ang="0">
                        <a:pos x="318" y="1546"/>
                      </a:cxn>
                      <a:cxn ang="0">
                        <a:pos x="330" y="1536"/>
                      </a:cxn>
                      <a:cxn ang="0">
                        <a:pos x="354" y="1506"/>
                      </a:cxn>
                      <a:cxn ang="0">
                        <a:pos x="362" y="1490"/>
                      </a:cxn>
                    </a:cxnLst>
                    <a:rect l="0" t="0" r="r" b="b"/>
                    <a:pathLst>
                      <a:path w="362" h="1564">
                        <a:moveTo>
                          <a:pt x="362" y="1490"/>
                        </a:moveTo>
                        <a:lnTo>
                          <a:pt x="362" y="1490"/>
                        </a:lnTo>
                        <a:lnTo>
                          <a:pt x="342" y="1450"/>
                        </a:lnTo>
                        <a:lnTo>
                          <a:pt x="324" y="1410"/>
                        </a:lnTo>
                        <a:lnTo>
                          <a:pt x="306" y="1368"/>
                        </a:lnTo>
                        <a:lnTo>
                          <a:pt x="290" y="1326"/>
                        </a:lnTo>
                        <a:lnTo>
                          <a:pt x="274" y="1284"/>
                        </a:lnTo>
                        <a:lnTo>
                          <a:pt x="260" y="1240"/>
                        </a:lnTo>
                        <a:lnTo>
                          <a:pt x="248" y="1196"/>
                        </a:lnTo>
                        <a:lnTo>
                          <a:pt x="236" y="1152"/>
                        </a:lnTo>
                        <a:lnTo>
                          <a:pt x="226" y="1108"/>
                        </a:lnTo>
                        <a:lnTo>
                          <a:pt x="216" y="1062"/>
                        </a:lnTo>
                        <a:lnTo>
                          <a:pt x="210" y="1016"/>
                        </a:lnTo>
                        <a:lnTo>
                          <a:pt x="202" y="970"/>
                        </a:lnTo>
                        <a:lnTo>
                          <a:pt x="198" y="924"/>
                        </a:lnTo>
                        <a:lnTo>
                          <a:pt x="194" y="876"/>
                        </a:lnTo>
                        <a:lnTo>
                          <a:pt x="192" y="830"/>
                        </a:lnTo>
                        <a:lnTo>
                          <a:pt x="192" y="782"/>
                        </a:lnTo>
                        <a:lnTo>
                          <a:pt x="192" y="782"/>
                        </a:lnTo>
                        <a:lnTo>
                          <a:pt x="192" y="734"/>
                        </a:lnTo>
                        <a:lnTo>
                          <a:pt x="194" y="688"/>
                        </a:lnTo>
                        <a:lnTo>
                          <a:pt x="198" y="640"/>
                        </a:lnTo>
                        <a:lnTo>
                          <a:pt x="202" y="594"/>
                        </a:lnTo>
                        <a:lnTo>
                          <a:pt x="210" y="548"/>
                        </a:lnTo>
                        <a:lnTo>
                          <a:pt x="216" y="502"/>
                        </a:lnTo>
                        <a:lnTo>
                          <a:pt x="226" y="456"/>
                        </a:lnTo>
                        <a:lnTo>
                          <a:pt x="236" y="412"/>
                        </a:lnTo>
                        <a:lnTo>
                          <a:pt x="248" y="368"/>
                        </a:lnTo>
                        <a:lnTo>
                          <a:pt x="260" y="324"/>
                        </a:lnTo>
                        <a:lnTo>
                          <a:pt x="274" y="280"/>
                        </a:lnTo>
                        <a:lnTo>
                          <a:pt x="290" y="238"/>
                        </a:lnTo>
                        <a:lnTo>
                          <a:pt x="306" y="196"/>
                        </a:lnTo>
                        <a:lnTo>
                          <a:pt x="324" y="154"/>
                        </a:lnTo>
                        <a:lnTo>
                          <a:pt x="342" y="114"/>
                        </a:lnTo>
                        <a:lnTo>
                          <a:pt x="362" y="74"/>
                        </a:lnTo>
                        <a:lnTo>
                          <a:pt x="362" y="74"/>
                        </a:lnTo>
                        <a:lnTo>
                          <a:pt x="354" y="58"/>
                        </a:lnTo>
                        <a:lnTo>
                          <a:pt x="342" y="42"/>
                        </a:lnTo>
                        <a:lnTo>
                          <a:pt x="330" y="28"/>
                        </a:lnTo>
                        <a:lnTo>
                          <a:pt x="318" y="18"/>
                        </a:lnTo>
                        <a:lnTo>
                          <a:pt x="318" y="18"/>
                        </a:lnTo>
                        <a:lnTo>
                          <a:pt x="296" y="10"/>
                        </a:lnTo>
                        <a:lnTo>
                          <a:pt x="278" y="6"/>
                        </a:lnTo>
                        <a:lnTo>
                          <a:pt x="262" y="6"/>
                        </a:lnTo>
                        <a:lnTo>
                          <a:pt x="248" y="8"/>
                        </a:lnTo>
                        <a:lnTo>
                          <a:pt x="236" y="12"/>
                        </a:lnTo>
                        <a:lnTo>
                          <a:pt x="228" y="16"/>
                        </a:lnTo>
                        <a:lnTo>
                          <a:pt x="220" y="22"/>
                        </a:lnTo>
                        <a:lnTo>
                          <a:pt x="184" y="0"/>
                        </a:lnTo>
                        <a:lnTo>
                          <a:pt x="184" y="0"/>
                        </a:lnTo>
                        <a:lnTo>
                          <a:pt x="162" y="46"/>
                        </a:lnTo>
                        <a:lnTo>
                          <a:pt x="142" y="92"/>
                        </a:lnTo>
                        <a:lnTo>
                          <a:pt x="122" y="138"/>
                        </a:lnTo>
                        <a:lnTo>
                          <a:pt x="104" y="184"/>
                        </a:lnTo>
                        <a:lnTo>
                          <a:pt x="88" y="232"/>
                        </a:lnTo>
                        <a:lnTo>
                          <a:pt x="72" y="280"/>
                        </a:lnTo>
                        <a:lnTo>
                          <a:pt x="58" y="328"/>
                        </a:lnTo>
                        <a:lnTo>
                          <a:pt x="46" y="378"/>
                        </a:lnTo>
                        <a:lnTo>
                          <a:pt x="36" y="426"/>
                        </a:lnTo>
                        <a:lnTo>
                          <a:pt x="26" y="476"/>
                        </a:lnTo>
                        <a:lnTo>
                          <a:pt x="18" y="526"/>
                        </a:lnTo>
                        <a:lnTo>
                          <a:pt x="12" y="578"/>
                        </a:lnTo>
                        <a:lnTo>
                          <a:pt x="6" y="628"/>
                        </a:lnTo>
                        <a:lnTo>
                          <a:pt x="2" y="678"/>
                        </a:lnTo>
                        <a:lnTo>
                          <a:pt x="0" y="730"/>
                        </a:lnTo>
                        <a:lnTo>
                          <a:pt x="0" y="782"/>
                        </a:lnTo>
                        <a:lnTo>
                          <a:pt x="0" y="782"/>
                        </a:lnTo>
                        <a:lnTo>
                          <a:pt x="0" y="834"/>
                        </a:lnTo>
                        <a:lnTo>
                          <a:pt x="2" y="886"/>
                        </a:lnTo>
                        <a:lnTo>
                          <a:pt x="6" y="936"/>
                        </a:lnTo>
                        <a:lnTo>
                          <a:pt x="12" y="986"/>
                        </a:lnTo>
                        <a:lnTo>
                          <a:pt x="18" y="1038"/>
                        </a:lnTo>
                        <a:lnTo>
                          <a:pt x="26" y="1088"/>
                        </a:lnTo>
                        <a:lnTo>
                          <a:pt x="36" y="1138"/>
                        </a:lnTo>
                        <a:lnTo>
                          <a:pt x="46" y="1186"/>
                        </a:lnTo>
                        <a:lnTo>
                          <a:pt x="58" y="1236"/>
                        </a:lnTo>
                        <a:lnTo>
                          <a:pt x="72" y="1284"/>
                        </a:lnTo>
                        <a:lnTo>
                          <a:pt x="88" y="1332"/>
                        </a:lnTo>
                        <a:lnTo>
                          <a:pt x="104" y="1380"/>
                        </a:lnTo>
                        <a:lnTo>
                          <a:pt x="122" y="1426"/>
                        </a:lnTo>
                        <a:lnTo>
                          <a:pt x="142" y="1472"/>
                        </a:lnTo>
                        <a:lnTo>
                          <a:pt x="162" y="1518"/>
                        </a:lnTo>
                        <a:lnTo>
                          <a:pt x="184" y="1564"/>
                        </a:lnTo>
                        <a:lnTo>
                          <a:pt x="220" y="1542"/>
                        </a:lnTo>
                        <a:lnTo>
                          <a:pt x="220" y="1542"/>
                        </a:lnTo>
                        <a:lnTo>
                          <a:pt x="228" y="1548"/>
                        </a:lnTo>
                        <a:lnTo>
                          <a:pt x="236" y="1552"/>
                        </a:lnTo>
                        <a:lnTo>
                          <a:pt x="248" y="1556"/>
                        </a:lnTo>
                        <a:lnTo>
                          <a:pt x="262" y="1558"/>
                        </a:lnTo>
                        <a:lnTo>
                          <a:pt x="278" y="1558"/>
                        </a:lnTo>
                        <a:lnTo>
                          <a:pt x="296" y="1554"/>
                        </a:lnTo>
                        <a:lnTo>
                          <a:pt x="318" y="1546"/>
                        </a:lnTo>
                        <a:lnTo>
                          <a:pt x="318" y="1546"/>
                        </a:lnTo>
                        <a:lnTo>
                          <a:pt x="330" y="1536"/>
                        </a:lnTo>
                        <a:lnTo>
                          <a:pt x="342" y="1522"/>
                        </a:lnTo>
                        <a:lnTo>
                          <a:pt x="354" y="1506"/>
                        </a:lnTo>
                        <a:lnTo>
                          <a:pt x="362" y="1490"/>
                        </a:lnTo>
                        <a:lnTo>
                          <a:pt x="362" y="149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</p:grpSp>
            <p:grpSp>
              <p:nvGrpSpPr>
                <p:cNvPr id="192" name="组合 183"/>
                <p:cNvGrpSpPr/>
                <p:nvPr/>
              </p:nvGrpSpPr>
              <p:grpSpPr>
                <a:xfrm>
                  <a:off x="3508410" y="3579963"/>
                  <a:ext cx="644491" cy="671579"/>
                  <a:chOff x="238125" y="3217863"/>
                  <a:chExt cx="4003675" cy="4171950"/>
                </a:xfrm>
                <a:grpFill/>
              </p:grpSpPr>
              <p:sp>
                <p:nvSpPr>
                  <p:cNvPr id="193" name="Freeform 59"/>
                  <p:cNvSpPr>
                    <a:spLocks/>
                  </p:cNvSpPr>
                  <p:nvPr/>
                </p:nvSpPr>
                <p:spPr bwMode="auto">
                  <a:xfrm>
                    <a:off x="3740150" y="4049713"/>
                    <a:ext cx="501650" cy="2466975"/>
                  </a:xfrm>
                  <a:custGeom>
                    <a:avLst/>
                    <a:gdLst/>
                    <a:ahLst/>
                    <a:cxnLst>
                      <a:cxn ang="0">
                        <a:pos x="0" y="38"/>
                      </a:cxn>
                      <a:cxn ang="0">
                        <a:pos x="30" y="78"/>
                      </a:cxn>
                      <a:cxn ang="0">
                        <a:pos x="86" y="164"/>
                      </a:cxn>
                      <a:cxn ang="0">
                        <a:pos x="132" y="254"/>
                      </a:cxn>
                      <a:cxn ang="0">
                        <a:pos x="172" y="346"/>
                      </a:cxn>
                      <a:cxn ang="0">
                        <a:pos x="204" y="440"/>
                      </a:cxn>
                      <a:cxn ang="0">
                        <a:pos x="228" y="538"/>
                      </a:cxn>
                      <a:cxn ang="0">
                        <a:pos x="244" y="638"/>
                      </a:cxn>
                      <a:cxn ang="0">
                        <a:pos x="252" y="738"/>
                      </a:cxn>
                      <a:cxn ang="0">
                        <a:pos x="252" y="790"/>
                      </a:cxn>
                      <a:cxn ang="0">
                        <a:pos x="250" y="888"/>
                      </a:cxn>
                      <a:cxn ang="0">
                        <a:pos x="238" y="984"/>
                      </a:cxn>
                      <a:cxn ang="0">
                        <a:pos x="220" y="1080"/>
                      </a:cxn>
                      <a:cxn ang="0">
                        <a:pos x="194" y="1172"/>
                      </a:cxn>
                      <a:cxn ang="0">
                        <a:pos x="160" y="1264"/>
                      </a:cxn>
                      <a:cxn ang="0">
                        <a:pos x="120" y="1350"/>
                      </a:cxn>
                      <a:cxn ang="0">
                        <a:pos x="74" y="1436"/>
                      </a:cxn>
                      <a:cxn ang="0">
                        <a:pos x="20" y="1518"/>
                      </a:cxn>
                      <a:cxn ang="0">
                        <a:pos x="72" y="1554"/>
                      </a:cxn>
                      <a:cxn ang="0">
                        <a:pos x="128" y="1470"/>
                      </a:cxn>
                      <a:cxn ang="0">
                        <a:pos x="178" y="1380"/>
                      </a:cxn>
                      <a:cxn ang="0">
                        <a:pos x="220" y="1288"/>
                      </a:cxn>
                      <a:cxn ang="0">
                        <a:pos x="254" y="1192"/>
                      </a:cxn>
                      <a:cxn ang="0">
                        <a:pos x="282" y="1094"/>
                      </a:cxn>
                      <a:cxn ang="0">
                        <a:pos x="302" y="994"/>
                      </a:cxn>
                      <a:cxn ang="0">
                        <a:pos x="312" y="894"/>
                      </a:cxn>
                      <a:cxn ang="0">
                        <a:pos x="316" y="790"/>
                      </a:cxn>
                      <a:cxn ang="0">
                        <a:pos x="316" y="736"/>
                      </a:cxn>
                      <a:cxn ang="0">
                        <a:pos x="308" y="630"/>
                      </a:cxn>
                      <a:cxn ang="0">
                        <a:pos x="290" y="526"/>
                      </a:cxn>
                      <a:cxn ang="0">
                        <a:pos x="266" y="422"/>
                      </a:cxn>
                      <a:cxn ang="0">
                        <a:pos x="232" y="322"/>
                      </a:cxn>
                      <a:cxn ang="0">
                        <a:pos x="190" y="226"/>
                      </a:cxn>
                      <a:cxn ang="0">
                        <a:pos x="140" y="132"/>
                      </a:cxn>
                      <a:cxn ang="0">
                        <a:pos x="84" y="42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316" h="1554">
                        <a:moveTo>
                          <a:pt x="52" y="0"/>
                        </a:moveTo>
                        <a:lnTo>
                          <a:pt x="0" y="38"/>
                        </a:lnTo>
                        <a:lnTo>
                          <a:pt x="0" y="38"/>
                        </a:lnTo>
                        <a:lnTo>
                          <a:pt x="30" y="78"/>
                        </a:lnTo>
                        <a:lnTo>
                          <a:pt x="60" y="122"/>
                        </a:lnTo>
                        <a:lnTo>
                          <a:pt x="86" y="164"/>
                        </a:lnTo>
                        <a:lnTo>
                          <a:pt x="110" y="208"/>
                        </a:lnTo>
                        <a:lnTo>
                          <a:pt x="132" y="254"/>
                        </a:lnTo>
                        <a:lnTo>
                          <a:pt x="154" y="300"/>
                        </a:lnTo>
                        <a:lnTo>
                          <a:pt x="172" y="346"/>
                        </a:lnTo>
                        <a:lnTo>
                          <a:pt x="188" y="392"/>
                        </a:lnTo>
                        <a:lnTo>
                          <a:pt x="204" y="440"/>
                        </a:lnTo>
                        <a:lnTo>
                          <a:pt x="216" y="488"/>
                        </a:lnTo>
                        <a:lnTo>
                          <a:pt x="228" y="538"/>
                        </a:lnTo>
                        <a:lnTo>
                          <a:pt x="236" y="588"/>
                        </a:lnTo>
                        <a:lnTo>
                          <a:pt x="244" y="638"/>
                        </a:lnTo>
                        <a:lnTo>
                          <a:pt x="248" y="688"/>
                        </a:lnTo>
                        <a:lnTo>
                          <a:pt x="252" y="738"/>
                        </a:lnTo>
                        <a:lnTo>
                          <a:pt x="252" y="790"/>
                        </a:lnTo>
                        <a:lnTo>
                          <a:pt x="252" y="790"/>
                        </a:lnTo>
                        <a:lnTo>
                          <a:pt x="252" y="840"/>
                        </a:lnTo>
                        <a:lnTo>
                          <a:pt x="250" y="888"/>
                        </a:lnTo>
                        <a:lnTo>
                          <a:pt x="244" y="936"/>
                        </a:lnTo>
                        <a:lnTo>
                          <a:pt x="238" y="984"/>
                        </a:lnTo>
                        <a:lnTo>
                          <a:pt x="230" y="1032"/>
                        </a:lnTo>
                        <a:lnTo>
                          <a:pt x="220" y="1080"/>
                        </a:lnTo>
                        <a:lnTo>
                          <a:pt x="208" y="1126"/>
                        </a:lnTo>
                        <a:lnTo>
                          <a:pt x="194" y="1172"/>
                        </a:lnTo>
                        <a:lnTo>
                          <a:pt x="178" y="1218"/>
                        </a:lnTo>
                        <a:lnTo>
                          <a:pt x="160" y="1264"/>
                        </a:lnTo>
                        <a:lnTo>
                          <a:pt x="142" y="1308"/>
                        </a:lnTo>
                        <a:lnTo>
                          <a:pt x="120" y="1350"/>
                        </a:lnTo>
                        <a:lnTo>
                          <a:pt x="98" y="1394"/>
                        </a:lnTo>
                        <a:lnTo>
                          <a:pt x="74" y="1436"/>
                        </a:lnTo>
                        <a:lnTo>
                          <a:pt x="48" y="1478"/>
                        </a:lnTo>
                        <a:lnTo>
                          <a:pt x="20" y="1518"/>
                        </a:lnTo>
                        <a:lnTo>
                          <a:pt x="72" y="1554"/>
                        </a:lnTo>
                        <a:lnTo>
                          <a:pt x="72" y="1554"/>
                        </a:lnTo>
                        <a:lnTo>
                          <a:pt x="100" y="1512"/>
                        </a:lnTo>
                        <a:lnTo>
                          <a:pt x="128" y="1470"/>
                        </a:lnTo>
                        <a:lnTo>
                          <a:pt x="154" y="1424"/>
                        </a:lnTo>
                        <a:lnTo>
                          <a:pt x="178" y="1380"/>
                        </a:lnTo>
                        <a:lnTo>
                          <a:pt x="200" y="1334"/>
                        </a:lnTo>
                        <a:lnTo>
                          <a:pt x="220" y="1288"/>
                        </a:lnTo>
                        <a:lnTo>
                          <a:pt x="238" y="1240"/>
                        </a:lnTo>
                        <a:lnTo>
                          <a:pt x="254" y="1192"/>
                        </a:lnTo>
                        <a:lnTo>
                          <a:pt x="268" y="1144"/>
                        </a:lnTo>
                        <a:lnTo>
                          <a:pt x="282" y="1094"/>
                        </a:lnTo>
                        <a:lnTo>
                          <a:pt x="292" y="1044"/>
                        </a:lnTo>
                        <a:lnTo>
                          <a:pt x="302" y="994"/>
                        </a:lnTo>
                        <a:lnTo>
                          <a:pt x="308" y="944"/>
                        </a:lnTo>
                        <a:lnTo>
                          <a:pt x="312" y="894"/>
                        </a:lnTo>
                        <a:lnTo>
                          <a:pt x="316" y="842"/>
                        </a:lnTo>
                        <a:lnTo>
                          <a:pt x="316" y="790"/>
                        </a:lnTo>
                        <a:lnTo>
                          <a:pt x="316" y="790"/>
                        </a:lnTo>
                        <a:lnTo>
                          <a:pt x="316" y="736"/>
                        </a:lnTo>
                        <a:lnTo>
                          <a:pt x="312" y="682"/>
                        </a:lnTo>
                        <a:lnTo>
                          <a:pt x="308" y="630"/>
                        </a:lnTo>
                        <a:lnTo>
                          <a:pt x="300" y="578"/>
                        </a:lnTo>
                        <a:lnTo>
                          <a:pt x="290" y="526"/>
                        </a:lnTo>
                        <a:lnTo>
                          <a:pt x="278" y="474"/>
                        </a:lnTo>
                        <a:lnTo>
                          <a:pt x="266" y="422"/>
                        </a:lnTo>
                        <a:lnTo>
                          <a:pt x="250" y="372"/>
                        </a:lnTo>
                        <a:lnTo>
                          <a:pt x="232" y="322"/>
                        </a:lnTo>
                        <a:lnTo>
                          <a:pt x="212" y="274"/>
                        </a:lnTo>
                        <a:lnTo>
                          <a:pt x="190" y="226"/>
                        </a:lnTo>
                        <a:lnTo>
                          <a:pt x="166" y="178"/>
                        </a:lnTo>
                        <a:lnTo>
                          <a:pt x="140" y="132"/>
                        </a:lnTo>
                        <a:lnTo>
                          <a:pt x="114" y="88"/>
                        </a:lnTo>
                        <a:lnTo>
                          <a:pt x="84" y="42"/>
                        </a:lnTo>
                        <a:lnTo>
                          <a:pt x="52" y="0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94" name="Freeform 60"/>
                  <p:cNvSpPr>
                    <a:spLocks/>
                  </p:cNvSpPr>
                  <p:nvPr/>
                </p:nvSpPr>
                <p:spPr bwMode="auto">
                  <a:xfrm>
                    <a:off x="238125" y="3217863"/>
                    <a:ext cx="2124075" cy="1311275"/>
                  </a:xfrm>
                  <a:custGeom>
                    <a:avLst/>
                    <a:gdLst/>
                    <a:ahLst/>
                    <a:cxnLst>
                      <a:cxn ang="0">
                        <a:pos x="586" y="232"/>
                      </a:cxn>
                      <a:cxn ang="0">
                        <a:pos x="672" y="186"/>
                      </a:cxn>
                      <a:cxn ang="0">
                        <a:pos x="762" y="148"/>
                      </a:cxn>
                      <a:cxn ang="0">
                        <a:pos x="854" y="116"/>
                      </a:cxn>
                      <a:cxn ang="0">
                        <a:pos x="946" y="92"/>
                      </a:cxn>
                      <a:cxn ang="0">
                        <a:pos x="1042" y="76"/>
                      </a:cxn>
                      <a:cxn ang="0">
                        <a:pos x="1138" y="66"/>
                      </a:cxn>
                      <a:cxn ang="0">
                        <a:pos x="1234" y="66"/>
                      </a:cxn>
                      <a:cxn ang="0">
                        <a:pos x="1332" y="70"/>
                      </a:cxn>
                      <a:cxn ang="0">
                        <a:pos x="1338" y="8"/>
                      </a:cxn>
                      <a:cxn ang="0">
                        <a:pos x="1236" y="2"/>
                      </a:cxn>
                      <a:cxn ang="0">
                        <a:pos x="1134" y="2"/>
                      </a:cxn>
                      <a:cxn ang="0">
                        <a:pos x="1032" y="12"/>
                      </a:cxn>
                      <a:cxn ang="0">
                        <a:pos x="934" y="30"/>
                      </a:cxn>
                      <a:cxn ang="0">
                        <a:pos x="834" y="56"/>
                      </a:cxn>
                      <a:cxn ang="0">
                        <a:pos x="738" y="88"/>
                      </a:cxn>
                      <a:cxn ang="0">
                        <a:pos x="644" y="128"/>
                      </a:cxn>
                      <a:cxn ang="0">
                        <a:pos x="554" y="176"/>
                      </a:cxn>
                      <a:cxn ang="0">
                        <a:pos x="508" y="204"/>
                      </a:cxn>
                      <a:cxn ang="0">
                        <a:pos x="420" y="266"/>
                      </a:cxn>
                      <a:cxn ang="0">
                        <a:pos x="338" y="332"/>
                      </a:cxn>
                      <a:cxn ang="0">
                        <a:pos x="262" y="406"/>
                      </a:cxn>
                      <a:cxn ang="0">
                        <a:pos x="192" y="484"/>
                      </a:cxn>
                      <a:cxn ang="0">
                        <a:pos x="128" y="568"/>
                      </a:cxn>
                      <a:cxn ang="0">
                        <a:pos x="72" y="658"/>
                      </a:cxn>
                      <a:cxn ang="0">
                        <a:pos x="22" y="752"/>
                      </a:cxn>
                      <a:cxn ang="0">
                        <a:pos x="60" y="826"/>
                      </a:cxn>
                      <a:cxn ang="0">
                        <a:pos x="80" y="780"/>
                      </a:cxn>
                      <a:cxn ang="0">
                        <a:pos x="128" y="690"/>
                      </a:cxn>
                      <a:cxn ang="0">
                        <a:pos x="182" y="604"/>
                      </a:cxn>
                      <a:cxn ang="0">
                        <a:pos x="242" y="524"/>
                      </a:cxn>
                      <a:cxn ang="0">
                        <a:pos x="308" y="450"/>
                      </a:cxn>
                      <a:cxn ang="0">
                        <a:pos x="380" y="380"/>
                      </a:cxn>
                      <a:cxn ang="0">
                        <a:pos x="458" y="316"/>
                      </a:cxn>
                      <a:cxn ang="0">
                        <a:pos x="542" y="258"/>
                      </a:cxn>
                      <a:cxn ang="0">
                        <a:pos x="586" y="232"/>
                      </a:cxn>
                    </a:cxnLst>
                    <a:rect l="0" t="0" r="r" b="b"/>
                    <a:pathLst>
                      <a:path w="1338" h="826">
                        <a:moveTo>
                          <a:pt x="586" y="232"/>
                        </a:moveTo>
                        <a:lnTo>
                          <a:pt x="586" y="232"/>
                        </a:lnTo>
                        <a:lnTo>
                          <a:pt x="628" y="208"/>
                        </a:lnTo>
                        <a:lnTo>
                          <a:pt x="672" y="186"/>
                        </a:lnTo>
                        <a:lnTo>
                          <a:pt x="716" y="166"/>
                        </a:lnTo>
                        <a:lnTo>
                          <a:pt x="762" y="148"/>
                        </a:lnTo>
                        <a:lnTo>
                          <a:pt x="808" y="132"/>
                        </a:lnTo>
                        <a:lnTo>
                          <a:pt x="854" y="116"/>
                        </a:lnTo>
                        <a:lnTo>
                          <a:pt x="900" y="104"/>
                        </a:lnTo>
                        <a:lnTo>
                          <a:pt x="946" y="92"/>
                        </a:lnTo>
                        <a:lnTo>
                          <a:pt x="994" y="84"/>
                        </a:lnTo>
                        <a:lnTo>
                          <a:pt x="1042" y="76"/>
                        </a:lnTo>
                        <a:lnTo>
                          <a:pt x="1090" y="70"/>
                        </a:lnTo>
                        <a:lnTo>
                          <a:pt x="1138" y="66"/>
                        </a:lnTo>
                        <a:lnTo>
                          <a:pt x="1186" y="64"/>
                        </a:lnTo>
                        <a:lnTo>
                          <a:pt x="1234" y="66"/>
                        </a:lnTo>
                        <a:lnTo>
                          <a:pt x="1284" y="68"/>
                        </a:lnTo>
                        <a:lnTo>
                          <a:pt x="1332" y="70"/>
                        </a:lnTo>
                        <a:lnTo>
                          <a:pt x="1338" y="8"/>
                        </a:lnTo>
                        <a:lnTo>
                          <a:pt x="1338" y="8"/>
                        </a:lnTo>
                        <a:lnTo>
                          <a:pt x="1288" y="4"/>
                        </a:lnTo>
                        <a:lnTo>
                          <a:pt x="1236" y="2"/>
                        </a:lnTo>
                        <a:lnTo>
                          <a:pt x="1184" y="0"/>
                        </a:lnTo>
                        <a:lnTo>
                          <a:pt x="1134" y="2"/>
                        </a:lnTo>
                        <a:lnTo>
                          <a:pt x="1084" y="6"/>
                        </a:lnTo>
                        <a:lnTo>
                          <a:pt x="1032" y="12"/>
                        </a:lnTo>
                        <a:lnTo>
                          <a:pt x="982" y="20"/>
                        </a:lnTo>
                        <a:lnTo>
                          <a:pt x="934" y="30"/>
                        </a:lnTo>
                        <a:lnTo>
                          <a:pt x="884" y="42"/>
                        </a:lnTo>
                        <a:lnTo>
                          <a:pt x="834" y="56"/>
                        </a:lnTo>
                        <a:lnTo>
                          <a:pt x="786" y="70"/>
                        </a:lnTo>
                        <a:lnTo>
                          <a:pt x="738" y="88"/>
                        </a:lnTo>
                        <a:lnTo>
                          <a:pt x="692" y="108"/>
                        </a:lnTo>
                        <a:lnTo>
                          <a:pt x="644" y="128"/>
                        </a:lnTo>
                        <a:lnTo>
                          <a:pt x="598" y="152"/>
                        </a:lnTo>
                        <a:lnTo>
                          <a:pt x="554" y="176"/>
                        </a:lnTo>
                        <a:lnTo>
                          <a:pt x="554" y="176"/>
                        </a:lnTo>
                        <a:lnTo>
                          <a:pt x="508" y="204"/>
                        </a:lnTo>
                        <a:lnTo>
                          <a:pt x="462" y="234"/>
                        </a:lnTo>
                        <a:lnTo>
                          <a:pt x="420" y="266"/>
                        </a:lnTo>
                        <a:lnTo>
                          <a:pt x="378" y="298"/>
                        </a:lnTo>
                        <a:lnTo>
                          <a:pt x="338" y="332"/>
                        </a:lnTo>
                        <a:lnTo>
                          <a:pt x="298" y="368"/>
                        </a:lnTo>
                        <a:lnTo>
                          <a:pt x="262" y="406"/>
                        </a:lnTo>
                        <a:lnTo>
                          <a:pt x="226" y="444"/>
                        </a:lnTo>
                        <a:lnTo>
                          <a:pt x="192" y="484"/>
                        </a:lnTo>
                        <a:lnTo>
                          <a:pt x="160" y="526"/>
                        </a:lnTo>
                        <a:lnTo>
                          <a:pt x="128" y="568"/>
                        </a:lnTo>
                        <a:lnTo>
                          <a:pt x="100" y="612"/>
                        </a:lnTo>
                        <a:lnTo>
                          <a:pt x="72" y="658"/>
                        </a:lnTo>
                        <a:lnTo>
                          <a:pt x="46" y="704"/>
                        </a:lnTo>
                        <a:lnTo>
                          <a:pt x="22" y="752"/>
                        </a:lnTo>
                        <a:lnTo>
                          <a:pt x="0" y="802"/>
                        </a:lnTo>
                        <a:lnTo>
                          <a:pt x="60" y="826"/>
                        </a:lnTo>
                        <a:lnTo>
                          <a:pt x="60" y="826"/>
                        </a:lnTo>
                        <a:lnTo>
                          <a:pt x="80" y="780"/>
                        </a:lnTo>
                        <a:lnTo>
                          <a:pt x="104" y="734"/>
                        </a:lnTo>
                        <a:lnTo>
                          <a:pt x="128" y="690"/>
                        </a:lnTo>
                        <a:lnTo>
                          <a:pt x="154" y="646"/>
                        </a:lnTo>
                        <a:lnTo>
                          <a:pt x="182" y="604"/>
                        </a:lnTo>
                        <a:lnTo>
                          <a:pt x="210" y="564"/>
                        </a:lnTo>
                        <a:lnTo>
                          <a:pt x="242" y="524"/>
                        </a:lnTo>
                        <a:lnTo>
                          <a:pt x="274" y="486"/>
                        </a:lnTo>
                        <a:lnTo>
                          <a:pt x="308" y="450"/>
                        </a:lnTo>
                        <a:lnTo>
                          <a:pt x="342" y="414"/>
                        </a:lnTo>
                        <a:lnTo>
                          <a:pt x="380" y="380"/>
                        </a:lnTo>
                        <a:lnTo>
                          <a:pt x="418" y="348"/>
                        </a:lnTo>
                        <a:lnTo>
                          <a:pt x="458" y="316"/>
                        </a:lnTo>
                        <a:lnTo>
                          <a:pt x="500" y="286"/>
                        </a:lnTo>
                        <a:lnTo>
                          <a:pt x="542" y="258"/>
                        </a:lnTo>
                        <a:lnTo>
                          <a:pt x="586" y="232"/>
                        </a:lnTo>
                        <a:lnTo>
                          <a:pt x="586" y="23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195" name="Freeform 61"/>
                  <p:cNvSpPr>
                    <a:spLocks/>
                  </p:cNvSpPr>
                  <p:nvPr/>
                </p:nvSpPr>
                <p:spPr bwMode="auto">
                  <a:xfrm>
                    <a:off x="260350" y="6122988"/>
                    <a:ext cx="2155825" cy="1266825"/>
                  </a:xfrm>
                  <a:custGeom>
                    <a:avLst/>
                    <a:gdLst/>
                    <a:ahLst/>
                    <a:cxnLst>
                      <a:cxn ang="0">
                        <a:pos x="572" y="566"/>
                      </a:cxn>
                      <a:cxn ang="0">
                        <a:pos x="488" y="514"/>
                      </a:cxn>
                      <a:cxn ang="0">
                        <a:pos x="410" y="456"/>
                      </a:cxn>
                      <a:cxn ang="0">
                        <a:pos x="338" y="392"/>
                      </a:cxn>
                      <a:cxn ang="0">
                        <a:pos x="270" y="322"/>
                      </a:cxn>
                      <a:cxn ang="0">
                        <a:pos x="208" y="248"/>
                      </a:cxn>
                      <a:cxn ang="0">
                        <a:pos x="152" y="170"/>
                      </a:cxn>
                      <a:cxn ang="0">
                        <a:pos x="102" y="88"/>
                      </a:cxn>
                      <a:cxn ang="0">
                        <a:pos x="58" y="0"/>
                      </a:cxn>
                      <a:cxn ang="0">
                        <a:pos x="0" y="26"/>
                      </a:cxn>
                      <a:cxn ang="0">
                        <a:pos x="46" y="118"/>
                      </a:cxn>
                      <a:cxn ang="0">
                        <a:pos x="98" y="206"/>
                      </a:cxn>
                      <a:cxn ang="0">
                        <a:pos x="158" y="288"/>
                      </a:cxn>
                      <a:cxn ang="0">
                        <a:pos x="222" y="366"/>
                      </a:cxn>
                      <a:cxn ang="0">
                        <a:pos x="294" y="438"/>
                      </a:cxn>
                      <a:cxn ang="0">
                        <a:pos x="370" y="506"/>
                      </a:cxn>
                      <a:cxn ang="0">
                        <a:pos x="452" y="566"/>
                      </a:cxn>
                      <a:cxn ang="0">
                        <a:pos x="540" y="622"/>
                      </a:cxn>
                      <a:cxn ang="0">
                        <a:pos x="578" y="642"/>
                      </a:cxn>
                      <a:cxn ang="0">
                        <a:pos x="656" y="680"/>
                      </a:cxn>
                      <a:cxn ang="0">
                        <a:pos x="734" y="714"/>
                      </a:cxn>
                      <a:cxn ang="0">
                        <a:pos x="816" y="742"/>
                      </a:cxn>
                      <a:cxn ang="0">
                        <a:pos x="898" y="764"/>
                      </a:cxn>
                      <a:cxn ang="0">
                        <a:pos x="980" y="780"/>
                      </a:cxn>
                      <a:cxn ang="0">
                        <a:pos x="1066" y="790"/>
                      </a:cxn>
                      <a:cxn ang="0">
                        <a:pos x="1150" y="796"/>
                      </a:cxn>
                      <a:cxn ang="0">
                        <a:pos x="1194" y="798"/>
                      </a:cxn>
                      <a:cxn ang="0">
                        <a:pos x="1274" y="794"/>
                      </a:cxn>
                      <a:cxn ang="0">
                        <a:pos x="1358" y="788"/>
                      </a:cxn>
                      <a:cxn ang="0">
                        <a:pos x="1350" y="724"/>
                      </a:cxn>
                      <a:cxn ang="0">
                        <a:pos x="1248" y="732"/>
                      </a:cxn>
                      <a:cxn ang="0">
                        <a:pos x="1146" y="732"/>
                      </a:cxn>
                      <a:cxn ang="0">
                        <a:pos x="1046" y="724"/>
                      </a:cxn>
                      <a:cxn ang="0">
                        <a:pos x="948" y="708"/>
                      </a:cxn>
                      <a:cxn ang="0">
                        <a:pos x="850" y="684"/>
                      </a:cxn>
                      <a:cxn ang="0">
                        <a:pos x="756" y="652"/>
                      </a:cxn>
                      <a:cxn ang="0">
                        <a:pos x="662" y="614"/>
                      </a:cxn>
                      <a:cxn ang="0">
                        <a:pos x="572" y="566"/>
                      </a:cxn>
                    </a:cxnLst>
                    <a:rect l="0" t="0" r="r" b="b"/>
                    <a:pathLst>
                      <a:path w="1358" h="798">
                        <a:moveTo>
                          <a:pt x="572" y="566"/>
                        </a:moveTo>
                        <a:lnTo>
                          <a:pt x="572" y="566"/>
                        </a:lnTo>
                        <a:lnTo>
                          <a:pt x="530" y="540"/>
                        </a:lnTo>
                        <a:lnTo>
                          <a:pt x="488" y="514"/>
                        </a:lnTo>
                        <a:lnTo>
                          <a:pt x="448" y="484"/>
                        </a:lnTo>
                        <a:lnTo>
                          <a:pt x="410" y="456"/>
                        </a:lnTo>
                        <a:lnTo>
                          <a:pt x="374" y="424"/>
                        </a:lnTo>
                        <a:lnTo>
                          <a:pt x="338" y="392"/>
                        </a:lnTo>
                        <a:lnTo>
                          <a:pt x="304" y="358"/>
                        </a:lnTo>
                        <a:lnTo>
                          <a:pt x="270" y="322"/>
                        </a:lnTo>
                        <a:lnTo>
                          <a:pt x="238" y="286"/>
                        </a:lnTo>
                        <a:lnTo>
                          <a:pt x="208" y="248"/>
                        </a:lnTo>
                        <a:lnTo>
                          <a:pt x="180" y="210"/>
                        </a:lnTo>
                        <a:lnTo>
                          <a:pt x="152" y="170"/>
                        </a:lnTo>
                        <a:lnTo>
                          <a:pt x="126" y="130"/>
                        </a:lnTo>
                        <a:lnTo>
                          <a:pt x="102" y="88"/>
                        </a:lnTo>
                        <a:lnTo>
                          <a:pt x="80" y="44"/>
                        </a:lnTo>
                        <a:lnTo>
                          <a:pt x="58" y="0"/>
                        </a:lnTo>
                        <a:lnTo>
                          <a:pt x="0" y="26"/>
                        </a:lnTo>
                        <a:lnTo>
                          <a:pt x="0" y="26"/>
                        </a:lnTo>
                        <a:lnTo>
                          <a:pt x="22" y="72"/>
                        </a:lnTo>
                        <a:lnTo>
                          <a:pt x="46" y="118"/>
                        </a:lnTo>
                        <a:lnTo>
                          <a:pt x="72" y="162"/>
                        </a:lnTo>
                        <a:lnTo>
                          <a:pt x="98" y="206"/>
                        </a:lnTo>
                        <a:lnTo>
                          <a:pt x="128" y="248"/>
                        </a:lnTo>
                        <a:lnTo>
                          <a:pt x="158" y="288"/>
                        </a:lnTo>
                        <a:lnTo>
                          <a:pt x="190" y="328"/>
                        </a:lnTo>
                        <a:lnTo>
                          <a:pt x="222" y="366"/>
                        </a:lnTo>
                        <a:lnTo>
                          <a:pt x="258" y="402"/>
                        </a:lnTo>
                        <a:lnTo>
                          <a:pt x="294" y="438"/>
                        </a:lnTo>
                        <a:lnTo>
                          <a:pt x="332" y="472"/>
                        </a:lnTo>
                        <a:lnTo>
                          <a:pt x="370" y="506"/>
                        </a:lnTo>
                        <a:lnTo>
                          <a:pt x="410" y="536"/>
                        </a:lnTo>
                        <a:lnTo>
                          <a:pt x="452" y="566"/>
                        </a:lnTo>
                        <a:lnTo>
                          <a:pt x="496" y="594"/>
                        </a:lnTo>
                        <a:lnTo>
                          <a:pt x="540" y="622"/>
                        </a:lnTo>
                        <a:lnTo>
                          <a:pt x="540" y="622"/>
                        </a:lnTo>
                        <a:lnTo>
                          <a:pt x="578" y="642"/>
                        </a:lnTo>
                        <a:lnTo>
                          <a:pt x="616" y="662"/>
                        </a:lnTo>
                        <a:lnTo>
                          <a:pt x="656" y="680"/>
                        </a:lnTo>
                        <a:lnTo>
                          <a:pt x="694" y="698"/>
                        </a:lnTo>
                        <a:lnTo>
                          <a:pt x="734" y="714"/>
                        </a:lnTo>
                        <a:lnTo>
                          <a:pt x="774" y="728"/>
                        </a:lnTo>
                        <a:lnTo>
                          <a:pt x="816" y="742"/>
                        </a:lnTo>
                        <a:lnTo>
                          <a:pt x="856" y="752"/>
                        </a:lnTo>
                        <a:lnTo>
                          <a:pt x="898" y="764"/>
                        </a:lnTo>
                        <a:lnTo>
                          <a:pt x="938" y="772"/>
                        </a:lnTo>
                        <a:lnTo>
                          <a:pt x="980" y="780"/>
                        </a:lnTo>
                        <a:lnTo>
                          <a:pt x="1022" y="786"/>
                        </a:lnTo>
                        <a:lnTo>
                          <a:pt x="1066" y="790"/>
                        </a:lnTo>
                        <a:lnTo>
                          <a:pt x="1108" y="794"/>
                        </a:lnTo>
                        <a:lnTo>
                          <a:pt x="1150" y="796"/>
                        </a:lnTo>
                        <a:lnTo>
                          <a:pt x="1194" y="798"/>
                        </a:lnTo>
                        <a:lnTo>
                          <a:pt x="1194" y="798"/>
                        </a:lnTo>
                        <a:lnTo>
                          <a:pt x="1234" y="796"/>
                        </a:lnTo>
                        <a:lnTo>
                          <a:pt x="1274" y="794"/>
                        </a:lnTo>
                        <a:lnTo>
                          <a:pt x="1316" y="792"/>
                        </a:lnTo>
                        <a:lnTo>
                          <a:pt x="1358" y="788"/>
                        </a:lnTo>
                        <a:lnTo>
                          <a:pt x="1350" y="724"/>
                        </a:lnTo>
                        <a:lnTo>
                          <a:pt x="1350" y="724"/>
                        </a:lnTo>
                        <a:lnTo>
                          <a:pt x="1298" y="728"/>
                        </a:lnTo>
                        <a:lnTo>
                          <a:pt x="1248" y="732"/>
                        </a:lnTo>
                        <a:lnTo>
                          <a:pt x="1196" y="734"/>
                        </a:lnTo>
                        <a:lnTo>
                          <a:pt x="1146" y="732"/>
                        </a:lnTo>
                        <a:lnTo>
                          <a:pt x="1096" y="730"/>
                        </a:lnTo>
                        <a:lnTo>
                          <a:pt x="1046" y="724"/>
                        </a:lnTo>
                        <a:lnTo>
                          <a:pt x="996" y="718"/>
                        </a:lnTo>
                        <a:lnTo>
                          <a:pt x="948" y="708"/>
                        </a:lnTo>
                        <a:lnTo>
                          <a:pt x="898" y="698"/>
                        </a:lnTo>
                        <a:lnTo>
                          <a:pt x="850" y="684"/>
                        </a:lnTo>
                        <a:lnTo>
                          <a:pt x="802" y="670"/>
                        </a:lnTo>
                        <a:lnTo>
                          <a:pt x="756" y="652"/>
                        </a:lnTo>
                        <a:lnTo>
                          <a:pt x="708" y="634"/>
                        </a:lnTo>
                        <a:lnTo>
                          <a:pt x="662" y="614"/>
                        </a:lnTo>
                        <a:lnTo>
                          <a:pt x="616" y="590"/>
                        </a:lnTo>
                        <a:lnTo>
                          <a:pt x="572" y="566"/>
                        </a:lnTo>
                        <a:lnTo>
                          <a:pt x="572" y="566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CN" altLang="en-US" sz="1800"/>
                  </a:p>
                </p:txBody>
              </p:sp>
            </p:grpSp>
          </p:grpSp>
          <p:sp>
            <p:nvSpPr>
              <p:cNvPr id="189" name="Rectangle 26"/>
              <p:cNvSpPr/>
              <p:nvPr/>
            </p:nvSpPr>
            <p:spPr>
              <a:xfrm>
                <a:off x="1107187" y="2659520"/>
                <a:ext cx="743203" cy="231203"/>
              </a:xfrm>
              <a:prstGeom prst="rect">
                <a:avLst/>
              </a:prstGeom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lIns="91416" tIns="45706" rIns="91416" bIns="45706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哑终端</a:t>
                </a:r>
              </a:p>
            </p:txBody>
          </p:sp>
        </p:grpSp>
        <p:grpSp>
          <p:nvGrpSpPr>
            <p:cNvPr id="205" name="组合 16"/>
            <p:cNvGrpSpPr>
              <a:grpSpLocks/>
            </p:cNvGrpSpPr>
            <p:nvPr/>
          </p:nvGrpSpPr>
          <p:grpSpPr bwMode="auto">
            <a:xfrm>
              <a:off x="4605231" y="1492860"/>
              <a:ext cx="1390972" cy="1390972"/>
              <a:chOff x="5017467" y="1798282"/>
              <a:chExt cx="1390752" cy="1390700"/>
            </a:xfrm>
          </p:grpSpPr>
          <p:grpSp>
            <p:nvGrpSpPr>
              <p:cNvPr id="206" name="组合 239"/>
              <p:cNvGrpSpPr>
                <a:grpSpLocks/>
              </p:cNvGrpSpPr>
              <p:nvPr/>
            </p:nvGrpSpPr>
            <p:grpSpPr bwMode="auto">
              <a:xfrm>
                <a:off x="5017467" y="1798282"/>
                <a:ext cx="1390752" cy="1390700"/>
                <a:chOff x="6760814" y="2037804"/>
                <a:chExt cx="1075334" cy="1075334"/>
              </a:xfrm>
            </p:grpSpPr>
            <p:sp>
              <p:nvSpPr>
                <p:cNvPr id="208" name="椭圆 207"/>
                <p:cNvSpPr/>
                <p:nvPr/>
              </p:nvSpPr>
              <p:spPr>
                <a:xfrm>
                  <a:off x="6760814" y="2037804"/>
                  <a:ext cx="1075334" cy="107533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/>
                    </a:gs>
                    <a:gs pos="50000">
                      <a:srgbClr val="0070C0">
                        <a:alpha val="17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44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椭圆 208"/>
                <p:cNvSpPr/>
                <p:nvPr/>
              </p:nvSpPr>
              <p:spPr>
                <a:xfrm>
                  <a:off x="6760814" y="2037804"/>
                  <a:ext cx="1075334" cy="1075334"/>
                </a:xfrm>
                <a:prstGeom prst="ellipse">
                  <a:avLst/>
                </a:prstGeom>
                <a:noFill/>
                <a:ln>
                  <a:gradFill>
                    <a:gsLst>
                      <a:gs pos="0">
                        <a:schemeClr val="bg1"/>
                      </a:gs>
                      <a:gs pos="50000">
                        <a:srgbClr val="00B0F0">
                          <a:alpha val="83000"/>
                        </a:srgb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glow rad="63500">
                    <a:srgbClr val="267DE6">
                      <a:alpha val="23922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44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Freeform 10"/>
                <p:cNvSpPr>
                  <a:spLocks noEditPoints="1"/>
                </p:cNvSpPr>
                <p:nvPr/>
              </p:nvSpPr>
              <p:spPr bwMode="auto">
                <a:xfrm>
                  <a:off x="6831189" y="2116327"/>
                  <a:ext cx="945676" cy="946786"/>
                </a:xfrm>
                <a:custGeom>
                  <a:avLst/>
                  <a:gdLst/>
                  <a:ahLst/>
                  <a:cxnLst>
                    <a:cxn ang="0">
                      <a:pos x="28" y="990"/>
                    </a:cxn>
                    <a:cxn ang="0">
                      <a:pos x="84" y="1252"/>
                    </a:cxn>
                    <a:cxn ang="0">
                      <a:pos x="426" y="1636"/>
                    </a:cxn>
                    <a:cxn ang="0">
                      <a:pos x="724" y="1676"/>
                    </a:cxn>
                    <a:cxn ang="0">
                      <a:pos x="982" y="1690"/>
                    </a:cxn>
                    <a:cxn ang="0">
                      <a:pos x="1550" y="1270"/>
                    </a:cxn>
                    <a:cxn ang="0">
                      <a:pos x="1604" y="1222"/>
                    </a:cxn>
                    <a:cxn ang="0">
                      <a:pos x="1698" y="986"/>
                    </a:cxn>
                    <a:cxn ang="0">
                      <a:pos x="1620" y="482"/>
                    </a:cxn>
                    <a:cxn ang="0">
                      <a:pos x="1424" y="258"/>
                    </a:cxn>
                    <a:cxn ang="0">
                      <a:pos x="1230" y="90"/>
                    </a:cxn>
                    <a:cxn ang="0">
                      <a:pos x="490" y="108"/>
                    </a:cxn>
                    <a:cxn ang="0">
                      <a:pos x="250" y="248"/>
                    </a:cxn>
                    <a:cxn ang="0">
                      <a:pos x="138" y="474"/>
                    </a:cxn>
                    <a:cxn ang="0">
                      <a:pos x="12" y="696"/>
                    </a:cxn>
                    <a:cxn ang="0">
                      <a:pos x="954" y="74"/>
                    </a:cxn>
                    <a:cxn ang="0">
                      <a:pos x="490" y="122"/>
                    </a:cxn>
                    <a:cxn ang="0">
                      <a:pos x="1246" y="504"/>
                    </a:cxn>
                    <a:cxn ang="0">
                      <a:pos x="1188" y="1554"/>
                    </a:cxn>
                    <a:cxn ang="0">
                      <a:pos x="1526" y="1222"/>
                    </a:cxn>
                    <a:cxn ang="0">
                      <a:pos x="724" y="1364"/>
                    </a:cxn>
                    <a:cxn ang="0">
                      <a:pos x="286" y="932"/>
                    </a:cxn>
                    <a:cxn ang="0">
                      <a:pos x="40" y="978"/>
                    </a:cxn>
                    <a:cxn ang="0">
                      <a:pos x="1174" y="470"/>
                    </a:cxn>
                    <a:cxn ang="0">
                      <a:pos x="1294" y="1072"/>
                    </a:cxn>
                    <a:cxn ang="0">
                      <a:pos x="1604" y="736"/>
                    </a:cxn>
                    <a:cxn ang="0">
                      <a:pos x="748" y="1366"/>
                    </a:cxn>
                    <a:cxn ang="0">
                      <a:pos x="292" y="1398"/>
                    </a:cxn>
                    <a:cxn ang="0">
                      <a:pos x="724" y="1362"/>
                    </a:cxn>
                    <a:cxn ang="0">
                      <a:pos x="796" y="878"/>
                    </a:cxn>
                    <a:cxn ang="0">
                      <a:pos x="1166" y="502"/>
                    </a:cxn>
                    <a:cxn ang="0">
                      <a:pos x="600" y="394"/>
                    </a:cxn>
                    <a:cxn ang="0">
                      <a:pos x="866" y="858"/>
                    </a:cxn>
                    <a:cxn ang="0">
                      <a:pos x="1206" y="536"/>
                    </a:cxn>
                    <a:cxn ang="0">
                      <a:pos x="1262" y="1094"/>
                    </a:cxn>
                    <a:cxn ang="0">
                      <a:pos x="800" y="820"/>
                    </a:cxn>
                    <a:cxn ang="0">
                      <a:pos x="592" y="396"/>
                    </a:cxn>
                    <a:cxn ang="0">
                      <a:pos x="1168" y="1564"/>
                    </a:cxn>
                    <a:cxn ang="0">
                      <a:pos x="1532" y="1208"/>
                    </a:cxn>
                    <a:cxn ang="0">
                      <a:pos x="1568" y="1192"/>
                    </a:cxn>
                    <a:cxn ang="0">
                      <a:pos x="1170" y="426"/>
                    </a:cxn>
                    <a:cxn ang="0">
                      <a:pos x="470" y="136"/>
                    </a:cxn>
                    <a:cxn ang="0">
                      <a:pos x="458" y="132"/>
                    </a:cxn>
                    <a:cxn ang="0">
                      <a:pos x="302" y="902"/>
                    </a:cxn>
                    <a:cxn ang="0">
                      <a:pos x="140" y="518"/>
                    </a:cxn>
                    <a:cxn ang="0">
                      <a:pos x="30" y="966"/>
                    </a:cxn>
                    <a:cxn ang="0">
                      <a:pos x="94" y="1246"/>
                    </a:cxn>
                    <a:cxn ang="0">
                      <a:pos x="268" y="1400"/>
                    </a:cxn>
                    <a:cxn ang="0">
                      <a:pos x="434" y="1626"/>
                    </a:cxn>
                    <a:cxn ang="0">
                      <a:pos x="686" y="1650"/>
                    </a:cxn>
                    <a:cxn ang="0">
                      <a:pos x="732" y="1652"/>
                    </a:cxn>
                    <a:cxn ang="0">
                      <a:pos x="1176" y="1568"/>
                    </a:cxn>
                    <a:cxn ang="0">
                      <a:pos x="1450" y="1460"/>
                    </a:cxn>
                    <a:cxn ang="0">
                      <a:pos x="1626" y="732"/>
                    </a:cxn>
                    <a:cxn ang="0">
                      <a:pos x="1680" y="1000"/>
                    </a:cxn>
                    <a:cxn ang="0">
                      <a:pos x="1604" y="498"/>
                    </a:cxn>
                    <a:cxn ang="0">
                      <a:pos x="978" y="74"/>
                    </a:cxn>
                    <a:cxn ang="0">
                      <a:pos x="978" y="70"/>
                    </a:cxn>
                    <a:cxn ang="0">
                      <a:pos x="714" y="18"/>
                    </a:cxn>
                    <a:cxn ang="0">
                      <a:pos x="490" y="114"/>
                    </a:cxn>
                    <a:cxn ang="0">
                      <a:pos x="454" y="128"/>
                    </a:cxn>
                    <a:cxn ang="0">
                      <a:pos x="28" y="966"/>
                    </a:cxn>
                  </a:cxnLst>
                  <a:rect l="0" t="0" r="r" b="b"/>
                  <a:pathLst>
                    <a:path w="1700" h="1702">
                      <a:moveTo>
                        <a:pt x="10" y="718"/>
                      </a:moveTo>
                      <a:lnTo>
                        <a:pt x="24" y="966"/>
                      </a:lnTo>
                      <a:lnTo>
                        <a:pt x="24" y="966"/>
                      </a:lnTo>
                      <a:lnTo>
                        <a:pt x="22" y="968"/>
                      </a:lnTo>
                      <a:lnTo>
                        <a:pt x="18" y="970"/>
                      </a:lnTo>
                      <a:lnTo>
                        <a:pt x="16" y="974"/>
                      </a:lnTo>
                      <a:lnTo>
                        <a:pt x="16" y="978"/>
                      </a:lnTo>
                      <a:lnTo>
                        <a:pt x="16" y="978"/>
                      </a:lnTo>
                      <a:lnTo>
                        <a:pt x="16" y="982"/>
                      </a:lnTo>
                      <a:lnTo>
                        <a:pt x="20" y="986"/>
                      </a:lnTo>
                      <a:lnTo>
                        <a:pt x="22" y="988"/>
                      </a:lnTo>
                      <a:lnTo>
                        <a:pt x="28" y="990"/>
                      </a:lnTo>
                      <a:lnTo>
                        <a:pt x="28" y="990"/>
                      </a:lnTo>
                      <a:lnTo>
                        <a:pt x="28" y="990"/>
                      </a:lnTo>
                      <a:lnTo>
                        <a:pt x="80" y="1228"/>
                      </a:lnTo>
                      <a:lnTo>
                        <a:pt x="80" y="1228"/>
                      </a:lnTo>
                      <a:lnTo>
                        <a:pt x="76" y="1230"/>
                      </a:lnTo>
                      <a:lnTo>
                        <a:pt x="74" y="1232"/>
                      </a:lnTo>
                      <a:lnTo>
                        <a:pt x="72" y="1236"/>
                      </a:lnTo>
                      <a:lnTo>
                        <a:pt x="72" y="1240"/>
                      </a:lnTo>
                      <a:lnTo>
                        <a:pt x="72" y="1240"/>
                      </a:lnTo>
                      <a:lnTo>
                        <a:pt x="72" y="1246"/>
                      </a:lnTo>
                      <a:lnTo>
                        <a:pt x="74" y="1248"/>
                      </a:lnTo>
                      <a:lnTo>
                        <a:pt x="78" y="1252"/>
                      </a:lnTo>
                      <a:lnTo>
                        <a:pt x="84" y="1252"/>
                      </a:lnTo>
                      <a:lnTo>
                        <a:pt x="84" y="1252"/>
                      </a:lnTo>
                      <a:lnTo>
                        <a:pt x="88" y="1252"/>
                      </a:lnTo>
                      <a:lnTo>
                        <a:pt x="90" y="1250"/>
                      </a:lnTo>
                      <a:lnTo>
                        <a:pt x="412" y="1618"/>
                      </a:lnTo>
                      <a:lnTo>
                        <a:pt x="412" y="1618"/>
                      </a:lnTo>
                      <a:lnTo>
                        <a:pt x="410" y="1622"/>
                      </a:lnTo>
                      <a:lnTo>
                        <a:pt x="410" y="1626"/>
                      </a:lnTo>
                      <a:lnTo>
                        <a:pt x="410" y="1626"/>
                      </a:lnTo>
                      <a:lnTo>
                        <a:pt x="412" y="1630"/>
                      </a:lnTo>
                      <a:lnTo>
                        <a:pt x="414" y="1634"/>
                      </a:lnTo>
                      <a:lnTo>
                        <a:pt x="418" y="1636"/>
                      </a:lnTo>
                      <a:lnTo>
                        <a:pt x="422" y="1638"/>
                      </a:lnTo>
                      <a:lnTo>
                        <a:pt x="422" y="1638"/>
                      </a:lnTo>
                      <a:lnTo>
                        <a:pt x="426" y="1636"/>
                      </a:lnTo>
                      <a:lnTo>
                        <a:pt x="430" y="1636"/>
                      </a:lnTo>
                      <a:lnTo>
                        <a:pt x="434" y="1630"/>
                      </a:lnTo>
                      <a:lnTo>
                        <a:pt x="686" y="1656"/>
                      </a:lnTo>
                      <a:lnTo>
                        <a:pt x="686" y="1656"/>
                      </a:lnTo>
                      <a:lnTo>
                        <a:pt x="686" y="1658"/>
                      </a:lnTo>
                      <a:lnTo>
                        <a:pt x="686" y="1658"/>
                      </a:lnTo>
                      <a:lnTo>
                        <a:pt x="686" y="1666"/>
                      </a:lnTo>
                      <a:lnTo>
                        <a:pt x="692" y="1674"/>
                      </a:lnTo>
                      <a:lnTo>
                        <a:pt x="700" y="1680"/>
                      </a:lnTo>
                      <a:lnTo>
                        <a:pt x="708" y="1680"/>
                      </a:lnTo>
                      <a:lnTo>
                        <a:pt x="708" y="1680"/>
                      </a:lnTo>
                      <a:lnTo>
                        <a:pt x="716" y="1680"/>
                      </a:lnTo>
                      <a:lnTo>
                        <a:pt x="724" y="1676"/>
                      </a:lnTo>
                      <a:lnTo>
                        <a:pt x="728" y="1670"/>
                      </a:lnTo>
                      <a:lnTo>
                        <a:pt x="732" y="1662"/>
                      </a:lnTo>
                      <a:lnTo>
                        <a:pt x="958" y="1692"/>
                      </a:lnTo>
                      <a:lnTo>
                        <a:pt x="958" y="1692"/>
                      </a:lnTo>
                      <a:lnTo>
                        <a:pt x="958" y="1696"/>
                      </a:lnTo>
                      <a:lnTo>
                        <a:pt x="962" y="1700"/>
                      </a:lnTo>
                      <a:lnTo>
                        <a:pt x="964" y="1702"/>
                      </a:lnTo>
                      <a:lnTo>
                        <a:pt x="970" y="1702"/>
                      </a:lnTo>
                      <a:lnTo>
                        <a:pt x="970" y="1702"/>
                      </a:lnTo>
                      <a:lnTo>
                        <a:pt x="974" y="1702"/>
                      </a:lnTo>
                      <a:lnTo>
                        <a:pt x="978" y="1698"/>
                      </a:lnTo>
                      <a:lnTo>
                        <a:pt x="980" y="1696"/>
                      </a:lnTo>
                      <a:lnTo>
                        <a:pt x="982" y="1690"/>
                      </a:lnTo>
                      <a:lnTo>
                        <a:pt x="982" y="1690"/>
                      </a:lnTo>
                      <a:lnTo>
                        <a:pt x="980" y="1688"/>
                      </a:lnTo>
                      <a:lnTo>
                        <a:pt x="1450" y="1462"/>
                      </a:lnTo>
                      <a:lnTo>
                        <a:pt x="1450" y="1462"/>
                      </a:lnTo>
                      <a:lnTo>
                        <a:pt x="1450" y="1462"/>
                      </a:lnTo>
                      <a:lnTo>
                        <a:pt x="1450" y="1462"/>
                      </a:lnTo>
                      <a:lnTo>
                        <a:pt x="1452" y="1462"/>
                      </a:lnTo>
                      <a:lnTo>
                        <a:pt x="1452" y="1462"/>
                      </a:lnTo>
                      <a:lnTo>
                        <a:pt x="1452" y="1462"/>
                      </a:lnTo>
                      <a:lnTo>
                        <a:pt x="1452" y="1462"/>
                      </a:lnTo>
                      <a:lnTo>
                        <a:pt x="1452" y="1462"/>
                      </a:lnTo>
                      <a:lnTo>
                        <a:pt x="1550" y="1270"/>
                      </a:lnTo>
                      <a:lnTo>
                        <a:pt x="1550" y="1270"/>
                      </a:lnTo>
                      <a:lnTo>
                        <a:pt x="1558" y="1272"/>
                      </a:lnTo>
                      <a:lnTo>
                        <a:pt x="1566" y="1274"/>
                      </a:lnTo>
                      <a:lnTo>
                        <a:pt x="1566" y="1274"/>
                      </a:lnTo>
                      <a:lnTo>
                        <a:pt x="1574" y="1272"/>
                      </a:lnTo>
                      <a:lnTo>
                        <a:pt x="1582" y="1270"/>
                      </a:lnTo>
                      <a:lnTo>
                        <a:pt x="1588" y="1266"/>
                      </a:lnTo>
                      <a:lnTo>
                        <a:pt x="1594" y="1262"/>
                      </a:lnTo>
                      <a:lnTo>
                        <a:pt x="1600" y="1256"/>
                      </a:lnTo>
                      <a:lnTo>
                        <a:pt x="1602" y="1248"/>
                      </a:lnTo>
                      <a:lnTo>
                        <a:pt x="1606" y="1240"/>
                      </a:lnTo>
                      <a:lnTo>
                        <a:pt x="1606" y="1232"/>
                      </a:lnTo>
                      <a:lnTo>
                        <a:pt x="1606" y="1232"/>
                      </a:lnTo>
                      <a:lnTo>
                        <a:pt x="1604" y="1222"/>
                      </a:lnTo>
                      <a:lnTo>
                        <a:pt x="1600" y="1212"/>
                      </a:lnTo>
                      <a:lnTo>
                        <a:pt x="1594" y="1204"/>
                      </a:lnTo>
                      <a:lnTo>
                        <a:pt x="1586" y="1198"/>
                      </a:lnTo>
                      <a:lnTo>
                        <a:pt x="1682" y="1002"/>
                      </a:lnTo>
                      <a:lnTo>
                        <a:pt x="1682" y="1002"/>
                      </a:lnTo>
                      <a:lnTo>
                        <a:pt x="1688" y="1002"/>
                      </a:lnTo>
                      <a:lnTo>
                        <a:pt x="1688" y="1002"/>
                      </a:lnTo>
                      <a:lnTo>
                        <a:pt x="1692" y="1002"/>
                      </a:lnTo>
                      <a:lnTo>
                        <a:pt x="1696" y="1000"/>
                      </a:lnTo>
                      <a:lnTo>
                        <a:pt x="1698" y="996"/>
                      </a:lnTo>
                      <a:lnTo>
                        <a:pt x="1700" y="992"/>
                      </a:lnTo>
                      <a:lnTo>
                        <a:pt x="1700" y="992"/>
                      </a:lnTo>
                      <a:lnTo>
                        <a:pt x="1698" y="986"/>
                      </a:lnTo>
                      <a:lnTo>
                        <a:pt x="1696" y="982"/>
                      </a:lnTo>
                      <a:lnTo>
                        <a:pt x="1692" y="980"/>
                      </a:lnTo>
                      <a:lnTo>
                        <a:pt x="1688" y="980"/>
                      </a:lnTo>
                      <a:lnTo>
                        <a:pt x="1688" y="980"/>
                      </a:lnTo>
                      <a:lnTo>
                        <a:pt x="1686" y="980"/>
                      </a:lnTo>
                      <a:lnTo>
                        <a:pt x="1620" y="504"/>
                      </a:lnTo>
                      <a:lnTo>
                        <a:pt x="1620" y="504"/>
                      </a:lnTo>
                      <a:lnTo>
                        <a:pt x="1626" y="500"/>
                      </a:lnTo>
                      <a:lnTo>
                        <a:pt x="1628" y="492"/>
                      </a:lnTo>
                      <a:lnTo>
                        <a:pt x="1628" y="492"/>
                      </a:lnTo>
                      <a:lnTo>
                        <a:pt x="1626" y="488"/>
                      </a:lnTo>
                      <a:lnTo>
                        <a:pt x="1624" y="484"/>
                      </a:lnTo>
                      <a:lnTo>
                        <a:pt x="1620" y="482"/>
                      </a:lnTo>
                      <a:lnTo>
                        <a:pt x="1616" y="480"/>
                      </a:lnTo>
                      <a:lnTo>
                        <a:pt x="1616" y="480"/>
                      </a:lnTo>
                      <a:lnTo>
                        <a:pt x="1610" y="482"/>
                      </a:lnTo>
                      <a:lnTo>
                        <a:pt x="1442" y="296"/>
                      </a:lnTo>
                      <a:lnTo>
                        <a:pt x="1442" y="296"/>
                      </a:lnTo>
                      <a:lnTo>
                        <a:pt x="1446" y="290"/>
                      </a:lnTo>
                      <a:lnTo>
                        <a:pt x="1448" y="282"/>
                      </a:lnTo>
                      <a:lnTo>
                        <a:pt x="1448" y="282"/>
                      </a:lnTo>
                      <a:lnTo>
                        <a:pt x="1446" y="272"/>
                      </a:lnTo>
                      <a:lnTo>
                        <a:pt x="1440" y="264"/>
                      </a:lnTo>
                      <a:lnTo>
                        <a:pt x="1432" y="260"/>
                      </a:lnTo>
                      <a:lnTo>
                        <a:pt x="1424" y="258"/>
                      </a:lnTo>
                      <a:lnTo>
                        <a:pt x="1424" y="258"/>
                      </a:lnTo>
                      <a:lnTo>
                        <a:pt x="1416" y="258"/>
                      </a:lnTo>
                      <a:lnTo>
                        <a:pt x="1408" y="262"/>
                      </a:lnTo>
                      <a:lnTo>
                        <a:pt x="1250" y="102"/>
                      </a:lnTo>
                      <a:lnTo>
                        <a:pt x="1250" y="102"/>
                      </a:lnTo>
                      <a:lnTo>
                        <a:pt x="1252" y="96"/>
                      </a:lnTo>
                      <a:lnTo>
                        <a:pt x="1252" y="96"/>
                      </a:lnTo>
                      <a:lnTo>
                        <a:pt x="1252" y="90"/>
                      </a:lnTo>
                      <a:lnTo>
                        <a:pt x="1250" y="86"/>
                      </a:lnTo>
                      <a:lnTo>
                        <a:pt x="1246" y="84"/>
                      </a:lnTo>
                      <a:lnTo>
                        <a:pt x="1240" y="84"/>
                      </a:lnTo>
                      <a:lnTo>
                        <a:pt x="1240" y="84"/>
                      </a:lnTo>
                      <a:lnTo>
                        <a:pt x="1234" y="86"/>
                      </a:lnTo>
                      <a:lnTo>
                        <a:pt x="1230" y="90"/>
                      </a:lnTo>
                      <a:lnTo>
                        <a:pt x="736" y="10"/>
                      </a:lnTo>
                      <a:lnTo>
                        <a:pt x="736" y="10"/>
                      </a:lnTo>
                      <a:lnTo>
                        <a:pt x="734" y="6"/>
                      </a:lnTo>
                      <a:lnTo>
                        <a:pt x="732" y="2"/>
                      </a:lnTo>
                      <a:lnTo>
                        <a:pt x="728" y="0"/>
                      </a:lnTo>
                      <a:lnTo>
                        <a:pt x="724" y="0"/>
                      </a:lnTo>
                      <a:lnTo>
                        <a:pt x="724" y="0"/>
                      </a:lnTo>
                      <a:lnTo>
                        <a:pt x="720" y="0"/>
                      </a:lnTo>
                      <a:lnTo>
                        <a:pt x="716" y="4"/>
                      </a:lnTo>
                      <a:lnTo>
                        <a:pt x="712" y="6"/>
                      </a:lnTo>
                      <a:lnTo>
                        <a:pt x="712" y="12"/>
                      </a:lnTo>
                      <a:lnTo>
                        <a:pt x="490" y="108"/>
                      </a:lnTo>
                      <a:lnTo>
                        <a:pt x="490" y="108"/>
                      </a:lnTo>
                      <a:lnTo>
                        <a:pt x="486" y="102"/>
                      </a:lnTo>
                      <a:lnTo>
                        <a:pt x="482" y="98"/>
                      </a:lnTo>
                      <a:lnTo>
                        <a:pt x="476" y="96"/>
                      </a:lnTo>
                      <a:lnTo>
                        <a:pt x="470" y="96"/>
                      </a:lnTo>
                      <a:lnTo>
                        <a:pt x="470" y="96"/>
                      </a:lnTo>
                      <a:lnTo>
                        <a:pt x="462" y="96"/>
                      </a:lnTo>
                      <a:lnTo>
                        <a:pt x="456" y="102"/>
                      </a:lnTo>
                      <a:lnTo>
                        <a:pt x="452" y="108"/>
                      </a:lnTo>
                      <a:lnTo>
                        <a:pt x="450" y="116"/>
                      </a:lnTo>
                      <a:lnTo>
                        <a:pt x="450" y="116"/>
                      </a:lnTo>
                      <a:lnTo>
                        <a:pt x="452" y="122"/>
                      </a:lnTo>
                      <a:lnTo>
                        <a:pt x="454" y="126"/>
                      </a:lnTo>
                      <a:lnTo>
                        <a:pt x="250" y="248"/>
                      </a:lnTo>
                      <a:lnTo>
                        <a:pt x="250" y="248"/>
                      </a:lnTo>
                      <a:lnTo>
                        <a:pt x="248" y="244"/>
                      </a:lnTo>
                      <a:lnTo>
                        <a:pt x="242" y="244"/>
                      </a:lnTo>
                      <a:lnTo>
                        <a:pt x="242" y="244"/>
                      </a:lnTo>
                      <a:lnTo>
                        <a:pt x="238" y="244"/>
                      </a:lnTo>
                      <a:lnTo>
                        <a:pt x="234" y="248"/>
                      </a:lnTo>
                      <a:lnTo>
                        <a:pt x="232" y="250"/>
                      </a:lnTo>
                      <a:lnTo>
                        <a:pt x="230" y="256"/>
                      </a:lnTo>
                      <a:lnTo>
                        <a:pt x="230" y="256"/>
                      </a:lnTo>
                      <a:lnTo>
                        <a:pt x="232" y="260"/>
                      </a:lnTo>
                      <a:lnTo>
                        <a:pt x="236" y="266"/>
                      </a:lnTo>
                      <a:lnTo>
                        <a:pt x="138" y="474"/>
                      </a:lnTo>
                      <a:lnTo>
                        <a:pt x="138" y="474"/>
                      </a:lnTo>
                      <a:lnTo>
                        <a:pt x="130" y="472"/>
                      </a:lnTo>
                      <a:lnTo>
                        <a:pt x="130" y="472"/>
                      </a:lnTo>
                      <a:lnTo>
                        <a:pt x="122" y="474"/>
                      </a:lnTo>
                      <a:lnTo>
                        <a:pt x="114" y="480"/>
                      </a:lnTo>
                      <a:lnTo>
                        <a:pt x="108" y="488"/>
                      </a:lnTo>
                      <a:lnTo>
                        <a:pt x="106" y="496"/>
                      </a:lnTo>
                      <a:lnTo>
                        <a:pt x="106" y="496"/>
                      </a:lnTo>
                      <a:lnTo>
                        <a:pt x="108" y="502"/>
                      </a:lnTo>
                      <a:lnTo>
                        <a:pt x="110" y="508"/>
                      </a:lnTo>
                      <a:lnTo>
                        <a:pt x="116" y="516"/>
                      </a:lnTo>
                      <a:lnTo>
                        <a:pt x="16" y="696"/>
                      </a:lnTo>
                      <a:lnTo>
                        <a:pt x="16" y="696"/>
                      </a:lnTo>
                      <a:lnTo>
                        <a:pt x="12" y="696"/>
                      </a:lnTo>
                      <a:lnTo>
                        <a:pt x="12" y="696"/>
                      </a:lnTo>
                      <a:lnTo>
                        <a:pt x="8" y="696"/>
                      </a:lnTo>
                      <a:lnTo>
                        <a:pt x="4" y="698"/>
                      </a:lnTo>
                      <a:lnTo>
                        <a:pt x="2" y="702"/>
                      </a:lnTo>
                      <a:lnTo>
                        <a:pt x="0" y="708"/>
                      </a:lnTo>
                      <a:lnTo>
                        <a:pt x="0" y="708"/>
                      </a:lnTo>
                      <a:lnTo>
                        <a:pt x="2" y="712"/>
                      </a:lnTo>
                      <a:lnTo>
                        <a:pt x="4" y="714"/>
                      </a:lnTo>
                      <a:lnTo>
                        <a:pt x="6" y="718"/>
                      </a:lnTo>
                      <a:lnTo>
                        <a:pt x="10" y="718"/>
                      </a:lnTo>
                      <a:lnTo>
                        <a:pt x="10" y="718"/>
                      </a:lnTo>
                      <a:close/>
                      <a:moveTo>
                        <a:pt x="954" y="74"/>
                      </a:moveTo>
                      <a:lnTo>
                        <a:pt x="954" y="74"/>
                      </a:lnTo>
                      <a:lnTo>
                        <a:pt x="956" y="80"/>
                      </a:lnTo>
                      <a:lnTo>
                        <a:pt x="602" y="376"/>
                      </a:lnTo>
                      <a:lnTo>
                        <a:pt x="602" y="376"/>
                      </a:lnTo>
                      <a:lnTo>
                        <a:pt x="598" y="374"/>
                      </a:lnTo>
                      <a:lnTo>
                        <a:pt x="592" y="372"/>
                      </a:lnTo>
                      <a:lnTo>
                        <a:pt x="592" y="372"/>
                      </a:lnTo>
                      <a:lnTo>
                        <a:pt x="590" y="372"/>
                      </a:lnTo>
                      <a:lnTo>
                        <a:pt x="542" y="270"/>
                      </a:lnTo>
                      <a:lnTo>
                        <a:pt x="480" y="134"/>
                      </a:lnTo>
                      <a:lnTo>
                        <a:pt x="480" y="134"/>
                      </a:lnTo>
                      <a:lnTo>
                        <a:pt x="484" y="130"/>
                      </a:lnTo>
                      <a:lnTo>
                        <a:pt x="488" y="126"/>
                      </a:lnTo>
                      <a:lnTo>
                        <a:pt x="490" y="122"/>
                      </a:lnTo>
                      <a:lnTo>
                        <a:pt x="492" y="116"/>
                      </a:lnTo>
                      <a:lnTo>
                        <a:pt x="954" y="74"/>
                      </a:lnTo>
                      <a:close/>
                      <a:moveTo>
                        <a:pt x="1424" y="304"/>
                      </a:moveTo>
                      <a:lnTo>
                        <a:pt x="1424" y="304"/>
                      </a:lnTo>
                      <a:lnTo>
                        <a:pt x="1432" y="302"/>
                      </a:lnTo>
                      <a:lnTo>
                        <a:pt x="1514" y="498"/>
                      </a:lnTo>
                      <a:lnTo>
                        <a:pt x="1608" y="726"/>
                      </a:lnTo>
                      <a:lnTo>
                        <a:pt x="1608" y="726"/>
                      </a:lnTo>
                      <a:lnTo>
                        <a:pt x="1606" y="728"/>
                      </a:lnTo>
                      <a:lnTo>
                        <a:pt x="1604" y="732"/>
                      </a:lnTo>
                      <a:lnTo>
                        <a:pt x="1242" y="512"/>
                      </a:lnTo>
                      <a:lnTo>
                        <a:pt x="1242" y="512"/>
                      </a:lnTo>
                      <a:lnTo>
                        <a:pt x="1246" y="504"/>
                      </a:lnTo>
                      <a:lnTo>
                        <a:pt x="1246" y="494"/>
                      </a:lnTo>
                      <a:lnTo>
                        <a:pt x="1246" y="494"/>
                      </a:lnTo>
                      <a:lnTo>
                        <a:pt x="1246" y="486"/>
                      </a:lnTo>
                      <a:lnTo>
                        <a:pt x="1244" y="480"/>
                      </a:lnTo>
                      <a:lnTo>
                        <a:pt x="1240" y="472"/>
                      </a:lnTo>
                      <a:lnTo>
                        <a:pt x="1236" y="466"/>
                      </a:lnTo>
                      <a:lnTo>
                        <a:pt x="1408" y="300"/>
                      </a:lnTo>
                      <a:lnTo>
                        <a:pt x="1408" y="300"/>
                      </a:lnTo>
                      <a:lnTo>
                        <a:pt x="1416" y="304"/>
                      </a:lnTo>
                      <a:lnTo>
                        <a:pt x="1424" y="304"/>
                      </a:lnTo>
                      <a:lnTo>
                        <a:pt x="1424" y="304"/>
                      </a:lnTo>
                      <a:close/>
                      <a:moveTo>
                        <a:pt x="1188" y="1554"/>
                      </a:moveTo>
                      <a:lnTo>
                        <a:pt x="1188" y="1554"/>
                      </a:lnTo>
                      <a:lnTo>
                        <a:pt x="1186" y="1550"/>
                      </a:lnTo>
                      <a:lnTo>
                        <a:pt x="1184" y="1546"/>
                      </a:lnTo>
                      <a:lnTo>
                        <a:pt x="1280" y="1116"/>
                      </a:lnTo>
                      <a:lnTo>
                        <a:pt x="1280" y="1116"/>
                      </a:lnTo>
                      <a:lnTo>
                        <a:pt x="1286" y="1118"/>
                      </a:lnTo>
                      <a:lnTo>
                        <a:pt x="1286" y="1118"/>
                      </a:lnTo>
                      <a:lnTo>
                        <a:pt x="1292" y="1116"/>
                      </a:lnTo>
                      <a:lnTo>
                        <a:pt x="1298" y="1114"/>
                      </a:lnTo>
                      <a:lnTo>
                        <a:pt x="1302" y="1112"/>
                      </a:lnTo>
                      <a:lnTo>
                        <a:pt x="1306" y="1106"/>
                      </a:lnTo>
                      <a:lnTo>
                        <a:pt x="1406" y="1158"/>
                      </a:lnTo>
                      <a:lnTo>
                        <a:pt x="1526" y="1222"/>
                      </a:lnTo>
                      <a:lnTo>
                        <a:pt x="1526" y="1222"/>
                      </a:lnTo>
                      <a:lnTo>
                        <a:pt x="1524" y="1232"/>
                      </a:lnTo>
                      <a:lnTo>
                        <a:pt x="1524" y="1232"/>
                      </a:lnTo>
                      <a:lnTo>
                        <a:pt x="1526" y="1240"/>
                      </a:lnTo>
                      <a:lnTo>
                        <a:pt x="1528" y="1248"/>
                      </a:lnTo>
                      <a:lnTo>
                        <a:pt x="1532" y="1254"/>
                      </a:lnTo>
                      <a:lnTo>
                        <a:pt x="1536" y="1260"/>
                      </a:lnTo>
                      <a:lnTo>
                        <a:pt x="1356" y="1412"/>
                      </a:lnTo>
                      <a:lnTo>
                        <a:pt x="1188" y="1554"/>
                      </a:lnTo>
                      <a:close/>
                      <a:moveTo>
                        <a:pt x="688" y="1648"/>
                      </a:moveTo>
                      <a:lnTo>
                        <a:pt x="290" y="1406"/>
                      </a:lnTo>
                      <a:lnTo>
                        <a:pt x="290" y="1406"/>
                      </a:lnTo>
                      <a:lnTo>
                        <a:pt x="292" y="1400"/>
                      </a:lnTo>
                      <a:lnTo>
                        <a:pt x="724" y="1364"/>
                      </a:lnTo>
                      <a:lnTo>
                        <a:pt x="724" y="1364"/>
                      </a:lnTo>
                      <a:lnTo>
                        <a:pt x="728" y="1372"/>
                      </a:lnTo>
                      <a:lnTo>
                        <a:pt x="732" y="1376"/>
                      </a:lnTo>
                      <a:lnTo>
                        <a:pt x="720" y="1490"/>
                      </a:lnTo>
                      <a:lnTo>
                        <a:pt x="702" y="1634"/>
                      </a:lnTo>
                      <a:lnTo>
                        <a:pt x="702" y="1634"/>
                      </a:lnTo>
                      <a:lnTo>
                        <a:pt x="694" y="1638"/>
                      </a:lnTo>
                      <a:lnTo>
                        <a:pt x="688" y="1648"/>
                      </a:lnTo>
                      <a:lnTo>
                        <a:pt x="688" y="1648"/>
                      </a:lnTo>
                      <a:close/>
                      <a:moveTo>
                        <a:pt x="40" y="978"/>
                      </a:moveTo>
                      <a:lnTo>
                        <a:pt x="40" y="978"/>
                      </a:lnTo>
                      <a:lnTo>
                        <a:pt x="40" y="976"/>
                      </a:lnTo>
                      <a:lnTo>
                        <a:pt x="286" y="932"/>
                      </a:lnTo>
                      <a:lnTo>
                        <a:pt x="286" y="932"/>
                      </a:lnTo>
                      <a:lnTo>
                        <a:pt x="288" y="938"/>
                      </a:lnTo>
                      <a:lnTo>
                        <a:pt x="294" y="944"/>
                      </a:lnTo>
                      <a:lnTo>
                        <a:pt x="300" y="946"/>
                      </a:lnTo>
                      <a:lnTo>
                        <a:pt x="308" y="948"/>
                      </a:lnTo>
                      <a:lnTo>
                        <a:pt x="304" y="990"/>
                      </a:lnTo>
                      <a:lnTo>
                        <a:pt x="280" y="1388"/>
                      </a:lnTo>
                      <a:lnTo>
                        <a:pt x="280" y="1388"/>
                      </a:lnTo>
                      <a:lnTo>
                        <a:pt x="274" y="1390"/>
                      </a:lnTo>
                      <a:lnTo>
                        <a:pt x="34" y="986"/>
                      </a:lnTo>
                      <a:lnTo>
                        <a:pt x="34" y="986"/>
                      </a:lnTo>
                      <a:lnTo>
                        <a:pt x="38" y="982"/>
                      </a:lnTo>
                      <a:lnTo>
                        <a:pt x="40" y="978"/>
                      </a:lnTo>
                      <a:lnTo>
                        <a:pt x="40" y="978"/>
                      </a:lnTo>
                      <a:close/>
                      <a:moveTo>
                        <a:pt x="958" y="82"/>
                      </a:moveTo>
                      <a:lnTo>
                        <a:pt x="958" y="82"/>
                      </a:lnTo>
                      <a:lnTo>
                        <a:pt x="962" y="84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84"/>
                      </a:lnTo>
                      <a:lnTo>
                        <a:pt x="974" y="80"/>
                      </a:lnTo>
                      <a:lnTo>
                        <a:pt x="1118" y="336"/>
                      </a:lnTo>
                      <a:lnTo>
                        <a:pt x="1186" y="458"/>
                      </a:lnTo>
                      <a:lnTo>
                        <a:pt x="1186" y="458"/>
                      </a:lnTo>
                      <a:lnTo>
                        <a:pt x="1180" y="464"/>
                      </a:lnTo>
                      <a:lnTo>
                        <a:pt x="1174" y="470"/>
                      </a:lnTo>
                      <a:lnTo>
                        <a:pt x="1170" y="476"/>
                      </a:lnTo>
                      <a:lnTo>
                        <a:pt x="1166" y="484"/>
                      </a:lnTo>
                      <a:lnTo>
                        <a:pt x="1062" y="466"/>
                      </a:lnTo>
                      <a:lnTo>
                        <a:pt x="604" y="386"/>
                      </a:lnTo>
                      <a:lnTo>
                        <a:pt x="604" y="386"/>
                      </a:lnTo>
                      <a:lnTo>
                        <a:pt x="604" y="384"/>
                      </a:lnTo>
                      <a:lnTo>
                        <a:pt x="604" y="384"/>
                      </a:lnTo>
                      <a:lnTo>
                        <a:pt x="602" y="380"/>
                      </a:lnTo>
                      <a:lnTo>
                        <a:pt x="958" y="82"/>
                      </a:lnTo>
                      <a:close/>
                      <a:moveTo>
                        <a:pt x="1610" y="746"/>
                      </a:moveTo>
                      <a:lnTo>
                        <a:pt x="1300" y="1074"/>
                      </a:lnTo>
                      <a:lnTo>
                        <a:pt x="1300" y="1074"/>
                      </a:lnTo>
                      <a:lnTo>
                        <a:pt x="1294" y="1072"/>
                      </a:lnTo>
                      <a:lnTo>
                        <a:pt x="1286" y="1070"/>
                      </a:lnTo>
                      <a:lnTo>
                        <a:pt x="1286" y="1070"/>
                      </a:lnTo>
                      <a:lnTo>
                        <a:pt x="1282" y="1070"/>
                      </a:lnTo>
                      <a:lnTo>
                        <a:pt x="1280" y="1054"/>
                      </a:lnTo>
                      <a:lnTo>
                        <a:pt x="1214" y="534"/>
                      </a:lnTo>
                      <a:lnTo>
                        <a:pt x="1214" y="534"/>
                      </a:lnTo>
                      <a:lnTo>
                        <a:pt x="1222" y="532"/>
                      </a:lnTo>
                      <a:lnTo>
                        <a:pt x="1230" y="528"/>
                      </a:lnTo>
                      <a:lnTo>
                        <a:pt x="1236" y="522"/>
                      </a:lnTo>
                      <a:lnTo>
                        <a:pt x="1242" y="514"/>
                      </a:lnTo>
                      <a:lnTo>
                        <a:pt x="1604" y="734"/>
                      </a:lnTo>
                      <a:lnTo>
                        <a:pt x="1604" y="734"/>
                      </a:lnTo>
                      <a:lnTo>
                        <a:pt x="1604" y="736"/>
                      </a:lnTo>
                      <a:lnTo>
                        <a:pt x="1604" y="736"/>
                      </a:lnTo>
                      <a:lnTo>
                        <a:pt x="1606" y="742"/>
                      </a:lnTo>
                      <a:lnTo>
                        <a:pt x="1610" y="746"/>
                      </a:lnTo>
                      <a:lnTo>
                        <a:pt x="1610" y="746"/>
                      </a:lnTo>
                      <a:close/>
                      <a:moveTo>
                        <a:pt x="1176" y="1544"/>
                      </a:moveTo>
                      <a:lnTo>
                        <a:pt x="1176" y="1544"/>
                      </a:lnTo>
                      <a:lnTo>
                        <a:pt x="1172" y="1544"/>
                      </a:lnTo>
                      <a:lnTo>
                        <a:pt x="1168" y="1546"/>
                      </a:lnTo>
                      <a:lnTo>
                        <a:pt x="1166" y="1550"/>
                      </a:lnTo>
                      <a:lnTo>
                        <a:pt x="1164" y="1554"/>
                      </a:lnTo>
                      <a:lnTo>
                        <a:pt x="1058" y="1506"/>
                      </a:lnTo>
                      <a:lnTo>
                        <a:pt x="748" y="1366"/>
                      </a:lnTo>
                      <a:lnTo>
                        <a:pt x="748" y="1366"/>
                      </a:lnTo>
                      <a:lnTo>
                        <a:pt x="748" y="1364"/>
                      </a:lnTo>
                      <a:lnTo>
                        <a:pt x="748" y="1364"/>
                      </a:lnTo>
                      <a:lnTo>
                        <a:pt x="746" y="1358"/>
                      </a:lnTo>
                      <a:lnTo>
                        <a:pt x="1264" y="1104"/>
                      </a:lnTo>
                      <a:lnTo>
                        <a:pt x="1264" y="1104"/>
                      </a:lnTo>
                      <a:lnTo>
                        <a:pt x="1270" y="1112"/>
                      </a:lnTo>
                      <a:lnTo>
                        <a:pt x="1278" y="1116"/>
                      </a:lnTo>
                      <a:lnTo>
                        <a:pt x="1182" y="1546"/>
                      </a:lnTo>
                      <a:lnTo>
                        <a:pt x="1182" y="1546"/>
                      </a:lnTo>
                      <a:lnTo>
                        <a:pt x="1176" y="1544"/>
                      </a:lnTo>
                      <a:lnTo>
                        <a:pt x="1176" y="1544"/>
                      </a:lnTo>
                      <a:close/>
                      <a:moveTo>
                        <a:pt x="292" y="1398"/>
                      </a:moveTo>
                      <a:lnTo>
                        <a:pt x="292" y="1398"/>
                      </a:lnTo>
                      <a:lnTo>
                        <a:pt x="292" y="1394"/>
                      </a:lnTo>
                      <a:lnTo>
                        <a:pt x="290" y="1390"/>
                      </a:lnTo>
                      <a:lnTo>
                        <a:pt x="286" y="1388"/>
                      </a:lnTo>
                      <a:lnTo>
                        <a:pt x="282" y="1388"/>
                      </a:lnTo>
                      <a:lnTo>
                        <a:pt x="302" y="1080"/>
                      </a:lnTo>
                      <a:lnTo>
                        <a:pt x="310" y="948"/>
                      </a:lnTo>
                      <a:lnTo>
                        <a:pt x="310" y="948"/>
                      </a:lnTo>
                      <a:lnTo>
                        <a:pt x="318" y="946"/>
                      </a:lnTo>
                      <a:lnTo>
                        <a:pt x="324" y="942"/>
                      </a:lnTo>
                      <a:lnTo>
                        <a:pt x="458" y="1078"/>
                      </a:lnTo>
                      <a:lnTo>
                        <a:pt x="728" y="1356"/>
                      </a:lnTo>
                      <a:lnTo>
                        <a:pt x="728" y="1356"/>
                      </a:lnTo>
                      <a:lnTo>
                        <a:pt x="724" y="1362"/>
                      </a:lnTo>
                      <a:lnTo>
                        <a:pt x="292" y="1398"/>
                      </a:lnTo>
                      <a:close/>
                      <a:moveTo>
                        <a:pt x="730" y="1354"/>
                      </a:moveTo>
                      <a:lnTo>
                        <a:pt x="326" y="940"/>
                      </a:lnTo>
                      <a:lnTo>
                        <a:pt x="326" y="940"/>
                      </a:lnTo>
                      <a:lnTo>
                        <a:pt x="330" y="932"/>
                      </a:lnTo>
                      <a:lnTo>
                        <a:pt x="332" y="924"/>
                      </a:lnTo>
                      <a:lnTo>
                        <a:pt x="332" y="924"/>
                      </a:lnTo>
                      <a:lnTo>
                        <a:pt x="332" y="924"/>
                      </a:lnTo>
                      <a:lnTo>
                        <a:pt x="682" y="872"/>
                      </a:lnTo>
                      <a:lnTo>
                        <a:pt x="786" y="856"/>
                      </a:lnTo>
                      <a:lnTo>
                        <a:pt x="786" y="856"/>
                      </a:lnTo>
                      <a:lnTo>
                        <a:pt x="790" y="868"/>
                      </a:lnTo>
                      <a:lnTo>
                        <a:pt x="796" y="878"/>
                      </a:lnTo>
                      <a:lnTo>
                        <a:pt x="806" y="886"/>
                      </a:lnTo>
                      <a:lnTo>
                        <a:pt x="818" y="890"/>
                      </a:lnTo>
                      <a:lnTo>
                        <a:pt x="788" y="1060"/>
                      </a:lnTo>
                      <a:lnTo>
                        <a:pt x="736" y="1352"/>
                      </a:lnTo>
                      <a:lnTo>
                        <a:pt x="736" y="1352"/>
                      </a:lnTo>
                      <a:lnTo>
                        <a:pt x="730" y="1354"/>
                      </a:lnTo>
                      <a:lnTo>
                        <a:pt x="730" y="1354"/>
                      </a:lnTo>
                      <a:close/>
                      <a:moveTo>
                        <a:pt x="604" y="388"/>
                      </a:moveTo>
                      <a:lnTo>
                        <a:pt x="1166" y="486"/>
                      </a:lnTo>
                      <a:lnTo>
                        <a:pt x="1166" y="486"/>
                      </a:lnTo>
                      <a:lnTo>
                        <a:pt x="1166" y="494"/>
                      </a:lnTo>
                      <a:lnTo>
                        <a:pt x="1166" y="494"/>
                      </a:lnTo>
                      <a:lnTo>
                        <a:pt x="1166" y="502"/>
                      </a:lnTo>
                      <a:lnTo>
                        <a:pt x="1168" y="508"/>
                      </a:lnTo>
                      <a:lnTo>
                        <a:pt x="1174" y="520"/>
                      </a:lnTo>
                      <a:lnTo>
                        <a:pt x="1040" y="648"/>
                      </a:lnTo>
                      <a:lnTo>
                        <a:pt x="854" y="822"/>
                      </a:lnTo>
                      <a:lnTo>
                        <a:pt x="854" y="822"/>
                      </a:lnTo>
                      <a:lnTo>
                        <a:pt x="848" y="816"/>
                      </a:lnTo>
                      <a:lnTo>
                        <a:pt x="842" y="812"/>
                      </a:lnTo>
                      <a:lnTo>
                        <a:pt x="834" y="810"/>
                      </a:lnTo>
                      <a:lnTo>
                        <a:pt x="826" y="810"/>
                      </a:lnTo>
                      <a:lnTo>
                        <a:pt x="826" y="810"/>
                      </a:lnTo>
                      <a:lnTo>
                        <a:pt x="818" y="810"/>
                      </a:lnTo>
                      <a:lnTo>
                        <a:pt x="810" y="812"/>
                      </a:lnTo>
                      <a:lnTo>
                        <a:pt x="600" y="394"/>
                      </a:lnTo>
                      <a:lnTo>
                        <a:pt x="600" y="394"/>
                      </a:lnTo>
                      <a:lnTo>
                        <a:pt x="604" y="388"/>
                      </a:lnTo>
                      <a:lnTo>
                        <a:pt x="604" y="388"/>
                      </a:lnTo>
                      <a:close/>
                      <a:moveTo>
                        <a:pt x="1206" y="536"/>
                      </a:moveTo>
                      <a:lnTo>
                        <a:pt x="1206" y="536"/>
                      </a:lnTo>
                      <a:lnTo>
                        <a:pt x="1212" y="536"/>
                      </a:lnTo>
                      <a:lnTo>
                        <a:pt x="1280" y="1070"/>
                      </a:lnTo>
                      <a:lnTo>
                        <a:pt x="1280" y="1070"/>
                      </a:lnTo>
                      <a:lnTo>
                        <a:pt x="1270" y="1076"/>
                      </a:lnTo>
                      <a:lnTo>
                        <a:pt x="1264" y="1082"/>
                      </a:lnTo>
                      <a:lnTo>
                        <a:pt x="864" y="866"/>
                      </a:lnTo>
                      <a:lnTo>
                        <a:pt x="864" y="866"/>
                      </a:lnTo>
                      <a:lnTo>
                        <a:pt x="866" y="858"/>
                      </a:lnTo>
                      <a:lnTo>
                        <a:pt x="866" y="850"/>
                      </a:lnTo>
                      <a:lnTo>
                        <a:pt x="866" y="850"/>
                      </a:lnTo>
                      <a:lnTo>
                        <a:pt x="866" y="842"/>
                      </a:lnTo>
                      <a:lnTo>
                        <a:pt x="864" y="836"/>
                      </a:lnTo>
                      <a:lnTo>
                        <a:pt x="860" y="828"/>
                      </a:lnTo>
                      <a:lnTo>
                        <a:pt x="856" y="824"/>
                      </a:lnTo>
                      <a:lnTo>
                        <a:pt x="1176" y="522"/>
                      </a:lnTo>
                      <a:lnTo>
                        <a:pt x="1176" y="522"/>
                      </a:lnTo>
                      <a:lnTo>
                        <a:pt x="1182" y="528"/>
                      </a:lnTo>
                      <a:lnTo>
                        <a:pt x="1190" y="532"/>
                      </a:lnTo>
                      <a:lnTo>
                        <a:pt x="1198" y="534"/>
                      </a:lnTo>
                      <a:lnTo>
                        <a:pt x="1206" y="536"/>
                      </a:lnTo>
                      <a:lnTo>
                        <a:pt x="1206" y="536"/>
                      </a:lnTo>
                      <a:close/>
                      <a:moveTo>
                        <a:pt x="738" y="1352"/>
                      </a:moveTo>
                      <a:lnTo>
                        <a:pt x="822" y="890"/>
                      </a:lnTo>
                      <a:lnTo>
                        <a:pt x="822" y="890"/>
                      </a:lnTo>
                      <a:lnTo>
                        <a:pt x="826" y="890"/>
                      </a:lnTo>
                      <a:lnTo>
                        <a:pt x="826" y="890"/>
                      </a:lnTo>
                      <a:lnTo>
                        <a:pt x="838" y="890"/>
                      </a:lnTo>
                      <a:lnTo>
                        <a:pt x="848" y="884"/>
                      </a:lnTo>
                      <a:lnTo>
                        <a:pt x="856" y="878"/>
                      </a:lnTo>
                      <a:lnTo>
                        <a:pt x="862" y="868"/>
                      </a:lnTo>
                      <a:lnTo>
                        <a:pt x="1264" y="1084"/>
                      </a:lnTo>
                      <a:lnTo>
                        <a:pt x="1264" y="1084"/>
                      </a:lnTo>
                      <a:lnTo>
                        <a:pt x="1262" y="1094"/>
                      </a:lnTo>
                      <a:lnTo>
                        <a:pt x="1262" y="1094"/>
                      </a:lnTo>
                      <a:lnTo>
                        <a:pt x="1264" y="1102"/>
                      </a:lnTo>
                      <a:lnTo>
                        <a:pt x="798" y="1330"/>
                      </a:lnTo>
                      <a:lnTo>
                        <a:pt x="746" y="1356"/>
                      </a:lnTo>
                      <a:lnTo>
                        <a:pt x="746" y="1356"/>
                      </a:lnTo>
                      <a:lnTo>
                        <a:pt x="742" y="1354"/>
                      </a:lnTo>
                      <a:lnTo>
                        <a:pt x="738" y="1352"/>
                      </a:lnTo>
                      <a:lnTo>
                        <a:pt x="738" y="1352"/>
                      </a:lnTo>
                      <a:close/>
                      <a:moveTo>
                        <a:pt x="592" y="396"/>
                      </a:moveTo>
                      <a:lnTo>
                        <a:pt x="592" y="396"/>
                      </a:lnTo>
                      <a:lnTo>
                        <a:pt x="598" y="394"/>
                      </a:lnTo>
                      <a:lnTo>
                        <a:pt x="808" y="814"/>
                      </a:lnTo>
                      <a:lnTo>
                        <a:pt x="808" y="814"/>
                      </a:lnTo>
                      <a:lnTo>
                        <a:pt x="800" y="820"/>
                      </a:lnTo>
                      <a:lnTo>
                        <a:pt x="792" y="828"/>
                      </a:lnTo>
                      <a:lnTo>
                        <a:pt x="786" y="838"/>
                      </a:lnTo>
                      <a:lnTo>
                        <a:pt x="786" y="850"/>
                      </a:lnTo>
                      <a:lnTo>
                        <a:pt x="786" y="850"/>
                      </a:lnTo>
                      <a:lnTo>
                        <a:pt x="786" y="854"/>
                      </a:lnTo>
                      <a:lnTo>
                        <a:pt x="332" y="920"/>
                      </a:lnTo>
                      <a:lnTo>
                        <a:pt x="332" y="920"/>
                      </a:lnTo>
                      <a:lnTo>
                        <a:pt x="328" y="912"/>
                      </a:lnTo>
                      <a:lnTo>
                        <a:pt x="322" y="904"/>
                      </a:lnTo>
                      <a:lnTo>
                        <a:pt x="414" y="730"/>
                      </a:lnTo>
                      <a:lnTo>
                        <a:pt x="590" y="396"/>
                      </a:lnTo>
                      <a:lnTo>
                        <a:pt x="590" y="396"/>
                      </a:lnTo>
                      <a:lnTo>
                        <a:pt x="592" y="396"/>
                      </a:lnTo>
                      <a:lnTo>
                        <a:pt x="592" y="396"/>
                      </a:lnTo>
                      <a:close/>
                      <a:moveTo>
                        <a:pt x="708" y="1634"/>
                      </a:moveTo>
                      <a:lnTo>
                        <a:pt x="708" y="1634"/>
                      </a:lnTo>
                      <a:lnTo>
                        <a:pt x="706" y="1634"/>
                      </a:lnTo>
                      <a:lnTo>
                        <a:pt x="736" y="1376"/>
                      </a:lnTo>
                      <a:lnTo>
                        <a:pt x="736" y="1376"/>
                      </a:lnTo>
                      <a:lnTo>
                        <a:pt x="736" y="1376"/>
                      </a:lnTo>
                      <a:lnTo>
                        <a:pt x="736" y="1376"/>
                      </a:lnTo>
                      <a:lnTo>
                        <a:pt x="744" y="1374"/>
                      </a:lnTo>
                      <a:lnTo>
                        <a:pt x="748" y="1368"/>
                      </a:lnTo>
                      <a:lnTo>
                        <a:pt x="1164" y="1556"/>
                      </a:lnTo>
                      <a:lnTo>
                        <a:pt x="1164" y="1556"/>
                      </a:lnTo>
                      <a:lnTo>
                        <a:pt x="1168" y="1564"/>
                      </a:lnTo>
                      <a:lnTo>
                        <a:pt x="834" y="1630"/>
                      </a:lnTo>
                      <a:lnTo>
                        <a:pt x="732" y="1650"/>
                      </a:lnTo>
                      <a:lnTo>
                        <a:pt x="732" y="1650"/>
                      </a:lnTo>
                      <a:lnTo>
                        <a:pt x="728" y="1644"/>
                      </a:lnTo>
                      <a:lnTo>
                        <a:pt x="724" y="1638"/>
                      </a:lnTo>
                      <a:lnTo>
                        <a:pt x="716" y="1634"/>
                      </a:lnTo>
                      <a:lnTo>
                        <a:pt x="708" y="1634"/>
                      </a:lnTo>
                      <a:lnTo>
                        <a:pt x="708" y="1634"/>
                      </a:lnTo>
                      <a:close/>
                      <a:moveTo>
                        <a:pt x="1566" y="1192"/>
                      </a:moveTo>
                      <a:lnTo>
                        <a:pt x="1566" y="1192"/>
                      </a:lnTo>
                      <a:lnTo>
                        <a:pt x="1552" y="1194"/>
                      </a:lnTo>
                      <a:lnTo>
                        <a:pt x="1542" y="1200"/>
                      </a:lnTo>
                      <a:lnTo>
                        <a:pt x="1532" y="1208"/>
                      </a:lnTo>
                      <a:lnTo>
                        <a:pt x="1526" y="1220"/>
                      </a:lnTo>
                      <a:lnTo>
                        <a:pt x="1306" y="1104"/>
                      </a:lnTo>
                      <a:lnTo>
                        <a:pt x="1306" y="1104"/>
                      </a:lnTo>
                      <a:lnTo>
                        <a:pt x="1308" y="1100"/>
                      </a:lnTo>
                      <a:lnTo>
                        <a:pt x="1310" y="1094"/>
                      </a:lnTo>
                      <a:lnTo>
                        <a:pt x="1310" y="1094"/>
                      </a:lnTo>
                      <a:lnTo>
                        <a:pt x="1308" y="1084"/>
                      </a:lnTo>
                      <a:lnTo>
                        <a:pt x="1302" y="1076"/>
                      </a:lnTo>
                      <a:lnTo>
                        <a:pt x="1614" y="746"/>
                      </a:lnTo>
                      <a:lnTo>
                        <a:pt x="1614" y="746"/>
                      </a:lnTo>
                      <a:lnTo>
                        <a:pt x="1616" y="746"/>
                      </a:lnTo>
                      <a:lnTo>
                        <a:pt x="1568" y="1192"/>
                      </a:lnTo>
                      <a:lnTo>
                        <a:pt x="1568" y="1192"/>
                      </a:lnTo>
                      <a:lnTo>
                        <a:pt x="1566" y="1192"/>
                      </a:lnTo>
                      <a:lnTo>
                        <a:pt x="1566" y="1192"/>
                      </a:lnTo>
                      <a:close/>
                      <a:moveTo>
                        <a:pt x="1406" y="298"/>
                      </a:moveTo>
                      <a:lnTo>
                        <a:pt x="1234" y="464"/>
                      </a:lnTo>
                      <a:lnTo>
                        <a:pt x="1234" y="464"/>
                      </a:lnTo>
                      <a:lnTo>
                        <a:pt x="1228" y="460"/>
                      </a:lnTo>
                      <a:lnTo>
                        <a:pt x="1222" y="456"/>
                      </a:lnTo>
                      <a:lnTo>
                        <a:pt x="1214" y="454"/>
                      </a:lnTo>
                      <a:lnTo>
                        <a:pt x="1206" y="454"/>
                      </a:lnTo>
                      <a:lnTo>
                        <a:pt x="1206" y="454"/>
                      </a:lnTo>
                      <a:lnTo>
                        <a:pt x="1198" y="456"/>
                      </a:lnTo>
                      <a:lnTo>
                        <a:pt x="1190" y="458"/>
                      </a:lnTo>
                      <a:lnTo>
                        <a:pt x="1170" y="426"/>
                      </a:lnTo>
                      <a:lnTo>
                        <a:pt x="976" y="78"/>
                      </a:lnTo>
                      <a:lnTo>
                        <a:pt x="976" y="78"/>
                      </a:lnTo>
                      <a:lnTo>
                        <a:pt x="976" y="76"/>
                      </a:lnTo>
                      <a:lnTo>
                        <a:pt x="1022" y="96"/>
                      </a:lnTo>
                      <a:lnTo>
                        <a:pt x="1402" y="272"/>
                      </a:lnTo>
                      <a:lnTo>
                        <a:pt x="1402" y="272"/>
                      </a:lnTo>
                      <a:lnTo>
                        <a:pt x="1400" y="282"/>
                      </a:lnTo>
                      <a:lnTo>
                        <a:pt x="1400" y="282"/>
                      </a:lnTo>
                      <a:lnTo>
                        <a:pt x="1402" y="290"/>
                      </a:lnTo>
                      <a:lnTo>
                        <a:pt x="1406" y="298"/>
                      </a:lnTo>
                      <a:lnTo>
                        <a:pt x="1406" y="298"/>
                      </a:lnTo>
                      <a:close/>
                      <a:moveTo>
                        <a:pt x="470" y="136"/>
                      </a:moveTo>
                      <a:lnTo>
                        <a:pt x="470" y="136"/>
                      </a:lnTo>
                      <a:lnTo>
                        <a:pt x="478" y="134"/>
                      </a:lnTo>
                      <a:lnTo>
                        <a:pt x="588" y="374"/>
                      </a:lnTo>
                      <a:lnTo>
                        <a:pt x="588" y="374"/>
                      </a:lnTo>
                      <a:lnTo>
                        <a:pt x="582" y="378"/>
                      </a:lnTo>
                      <a:lnTo>
                        <a:pt x="580" y="384"/>
                      </a:lnTo>
                      <a:lnTo>
                        <a:pt x="580" y="384"/>
                      </a:lnTo>
                      <a:lnTo>
                        <a:pt x="580" y="386"/>
                      </a:lnTo>
                      <a:lnTo>
                        <a:pt x="152" y="486"/>
                      </a:lnTo>
                      <a:lnTo>
                        <a:pt x="152" y="486"/>
                      </a:lnTo>
                      <a:lnTo>
                        <a:pt x="148" y="482"/>
                      </a:lnTo>
                      <a:lnTo>
                        <a:pt x="146" y="478"/>
                      </a:lnTo>
                      <a:lnTo>
                        <a:pt x="458" y="132"/>
                      </a:lnTo>
                      <a:lnTo>
                        <a:pt x="458" y="132"/>
                      </a:lnTo>
                      <a:lnTo>
                        <a:pt x="464" y="134"/>
                      </a:lnTo>
                      <a:lnTo>
                        <a:pt x="470" y="136"/>
                      </a:lnTo>
                      <a:lnTo>
                        <a:pt x="470" y="136"/>
                      </a:lnTo>
                      <a:close/>
                      <a:moveTo>
                        <a:pt x="582" y="390"/>
                      </a:moveTo>
                      <a:lnTo>
                        <a:pt x="582" y="390"/>
                      </a:lnTo>
                      <a:lnTo>
                        <a:pt x="584" y="392"/>
                      </a:lnTo>
                      <a:lnTo>
                        <a:pt x="588" y="394"/>
                      </a:lnTo>
                      <a:lnTo>
                        <a:pt x="320" y="904"/>
                      </a:lnTo>
                      <a:lnTo>
                        <a:pt x="320" y="904"/>
                      </a:lnTo>
                      <a:lnTo>
                        <a:pt x="314" y="902"/>
                      </a:lnTo>
                      <a:lnTo>
                        <a:pt x="308" y="900"/>
                      </a:lnTo>
                      <a:lnTo>
                        <a:pt x="308" y="900"/>
                      </a:lnTo>
                      <a:lnTo>
                        <a:pt x="302" y="902"/>
                      </a:lnTo>
                      <a:lnTo>
                        <a:pt x="294" y="882"/>
                      </a:lnTo>
                      <a:lnTo>
                        <a:pt x="142" y="518"/>
                      </a:lnTo>
                      <a:lnTo>
                        <a:pt x="142" y="518"/>
                      </a:lnTo>
                      <a:lnTo>
                        <a:pt x="146" y="514"/>
                      </a:lnTo>
                      <a:lnTo>
                        <a:pt x="150" y="508"/>
                      </a:lnTo>
                      <a:lnTo>
                        <a:pt x="154" y="502"/>
                      </a:lnTo>
                      <a:lnTo>
                        <a:pt x="154" y="496"/>
                      </a:lnTo>
                      <a:lnTo>
                        <a:pt x="154" y="496"/>
                      </a:lnTo>
                      <a:lnTo>
                        <a:pt x="152" y="488"/>
                      </a:lnTo>
                      <a:lnTo>
                        <a:pt x="582" y="390"/>
                      </a:lnTo>
                      <a:close/>
                      <a:moveTo>
                        <a:pt x="130" y="520"/>
                      </a:moveTo>
                      <a:lnTo>
                        <a:pt x="130" y="520"/>
                      </a:lnTo>
                      <a:lnTo>
                        <a:pt x="140" y="518"/>
                      </a:lnTo>
                      <a:lnTo>
                        <a:pt x="300" y="902"/>
                      </a:lnTo>
                      <a:lnTo>
                        <a:pt x="300" y="902"/>
                      </a:lnTo>
                      <a:lnTo>
                        <a:pt x="294" y="906"/>
                      </a:lnTo>
                      <a:lnTo>
                        <a:pt x="288" y="910"/>
                      </a:lnTo>
                      <a:lnTo>
                        <a:pt x="286" y="918"/>
                      </a:lnTo>
                      <a:lnTo>
                        <a:pt x="284" y="924"/>
                      </a:lnTo>
                      <a:lnTo>
                        <a:pt x="284" y="924"/>
                      </a:lnTo>
                      <a:lnTo>
                        <a:pt x="284" y="928"/>
                      </a:lnTo>
                      <a:lnTo>
                        <a:pt x="124" y="958"/>
                      </a:lnTo>
                      <a:lnTo>
                        <a:pt x="38" y="972"/>
                      </a:lnTo>
                      <a:lnTo>
                        <a:pt x="38" y="972"/>
                      </a:lnTo>
                      <a:lnTo>
                        <a:pt x="36" y="968"/>
                      </a:lnTo>
                      <a:lnTo>
                        <a:pt x="30" y="966"/>
                      </a:lnTo>
                      <a:lnTo>
                        <a:pt x="126" y="520"/>
                      </a:lnTo>
                      <a:lnTo>
                        <a:pt x="126" y="520"/>
                      </a:lnTo>
                      <a:lnTo>
                        <a:pt x="130" y="520"/>
                      </a:lnTo>
                      <a:lnTo>
                        <a:pt x="130" y="520"/>
                      </a:lnTo>
                      <a:close/>
                      <a:moveTo>
                        <a:pt x="30" y="988"/>
                      </a:moveTo>
                      <a:lnTo>
                        <a:pt x="30" y="988"/>
                      </a:lnTo>
                      <a:lnTo>
                        <a:pt x="32" y="988"/>
                      </a:lnTo>
                      <a:lnTo>
                        <a:pt x="66" y="1044"/>
                      </a:lnTo>
                      <a:lnTo>
                        <a:pt x="272" y="1392"/>
                      </a:lnTo>
                      <a:lnTo>
                        <a:pt x="272" y="1392"/>
                      </a:lnTo>
                      <a:lnTo>
                        <a:pt x="272" y="1392"/>
                      </a:lnTo>
                      <a:lnTo>
                        <a:pt x="94" y="1246"/>
                      </a:lnTo>
                      <a:lnTo>
                        <a:pt x="94" y="1246"/>
                      </a:lnTo>
                      <a:lnTo>
                        <a:pt x="96" y="1240"/>
                      </a:lnTo>
                      <a:lnTo>
                        <a:pt x="96" y="1240"/>
                      </a:lnTo>
                      <a:lnTo>
                        <a:pt x="94" y="1236"/>
                      </a:lnTo>
                      <a:lnTo>
                        <a:pt x="92" y="1232"/>
                      </a:lnTo>
                      <a:lnTo>
                        <a:pt x="88" y="1230"/>
                      </a:lnTo>
                      <a:lnTo>
                        <a:pt x="84" y="1228"/>
                      </a:lnTo>
                      <a:lnTo>
                        <a:pt x="84" y="1228"/>
                      </a:lnTo>
                      <a:lnTo>
                        <a:pt x="82" y="1228"/>
                      </a:lnTo>
                      <a:lnTo>
                        <a:pt x="30" y="988"/>
                      </a:lnTo>
                      <a:close/>
                      <a:moveTo>
                        <a:pt x="96" y="1250"/>
                      </a:moveTo>
                      <a:lnTo>
                        <a:pt x="270" y="1394"/>
                      </a:lnTo>
                      <a:lnTo>
                        <a:pt x="270" y="1394"/>
                      </a:lnTo>
                      <a:lnTo>
                        <a:pt x="268" y="1400"/>
                      </a:lnTo>
                      <a:lnTo>
                        <a:pt x="268" y="1400"/>
                      </a:lnTo>
                      <a:lnTo>
                        <a:pt x="270" y="1404"/>
                      </a:lnTo>
                      <a:lnTo>
                        <a:pt x="272" y="1408"/>
                      </a:lnTo>
                      <a:lnTo>
                        <a:pt x="276" y="1410"/>
                      </a:lnTo>
                      <a:lnTo>
                        <a:pt x="280" y="1412"/>
                      </a:lnTo>
                      <a:lnTo>
                        <a:pt x="280" y="1412"/>
                      </a:lnTo>
                      <a:lnTo>
                        <a:pt x="284" y="1410"/>
                      </a:lnTo>
                      <a:lnTo>
                        <a:pt x="406" y="1604"/>
                      </a:lnTo>
                      <a:lnTo>
                        <a:pt x="412" y="1614"/>
                      </a:lnTo>
                      <a:lnTo>
                        <a:pt x="96" y="1250"/>
                      </a:lnTo>
                      <a:close/>
                      <a:moveTo>
                        <a:pt x="434" y="1626"/>
                      </a:moveTo>
                      <a:lnTo>
                        <a:pt x="434" y="1626"/>
                      </a:lnTo>
                      <a:lnTo>
                        <a:pt x="434" y="1626"/>
                      </a:lnTo>
                      <a:lnTo>
                        <a:pt x="434" y="1626"/>
                      </a:lnTo>
                      <a:lnTo>
                        <a:pt x="434" y="1622"/>
                      </a:lnTo>
                      <a:lnTo>
                        <a:pt x="430" y="1618"/>
                      </a:lnTo>
                      <a:lnTo>
                        <a:pt x="426" y="1614"/>
                      </a:lnTo>
                      <a:lnTo>
                        <a:pt x="422" y="1614"/>
                      </a:lnTo>
                      <a:lnTo>
                        <a:pt x="422" y="1614"/>
                      </a:lnTo>
                      <a:lnTo>
                        <a:pt x="416" y="1616"/>
                      </a:lnTo>
                      <a:lnTo>
                        <a:pt x="286" y="1410"/>
                      </a:lnTo>
                      <a:lnTo>
                        <a:pt x="286" y="1410"/>
                      </a:lnTo>
                      <a:lnTo>
                        <a:pt x="290" y="1408"/>
                      </a:lnTo>
                      <a:lnTo>
                        <a:pt x="378" y="1462"/>
                      </a:lnTo>
                      <a:lnTo>
                        <a:pt x="686" y="1650"/>
                      </a:lnTo>
                      <a:lnTo>
                        <a:pt x="686" y="1650"/>
                      </a:lnTo>
                      <a:lnTo>
                        <a:pt x="686" y="1654"/>
                      </a:lnTo>
                      <a:lnTo>
                        <a:pt x="434" y="1626"/>
                      </a:lnTo>
                      <a:close/>
                      <a:moveTo>
                        <a:pt x="970" y="1678"/>
                      </a:moveTo>
                      <a:lnTo>
                        <a:pt x="970" y="1678"/>
                      </a:lnTo>
                      <a:lnTo>
                        <a:pt x="964" y="1680"/>
                      </a:lnTo>
                      <a:lnTo>
                        <a:pt x="962" y="1682"/>
                      </a:lnTo>
                      <a:lnTo>
                        <a:pt x="958" y="1684"/>
                      </a:lnTo>
                      <a:lnTo>
                        <a:pt x="958" y="1688"/>
                      </a:lnTo>
                      <a:lnTo>
                        <a:pt x="732" y="1660"/>
                      </a:lnTo>
                      <a:lnTo>
                        <a:pt x="732" y="1660"/>
                      </a:lnTo>
                      <a:lnTo>
                        <a:pt x="732" y="1658"/>
                      </a:lnTo>
                      <a:lnTo>
                        <a:pt x="732" y="1658"/>
                      </a:lnTo>
                      <a:lnTo>
                        <a:pt x="732" y="1652"/>
                      </a:lnTo>
                      <a:lnTo>
                        <a:pt x="1124" y="1574"/>
                      </a:lnTo>
                      <a:lnTo>
                        <a:pt x="1170" y="1566"/>
                      </a:lnTo>
                      <a:lnTo>
                        <a:pt x="1170" y="1566"/>
                      </a:lnTo>
                      <a:lnTo>
                        <a:pt x="1170" y="1566"/>
                      </a:lnTo>
                      <a:lnTo>
                        <a:pt x="980" y="1684"/>
                      </a:lnTo>
                      <a:lnTo>
                        <a:pt x="980" y="1684"/>
                      </a:lnTo>
                      <a:lnTo>
                        <a:pt x="974" y="1680"/>
                      </a:lnTo>
                      <a:lnTo>
                        <a:pt x="970" y="1678"/>
                      </a:lnTo>
                      <a:lnTo>
                        <a:pt x="970" y="1678"/>
                      </a:lnTo>
                      <a:close/>
                      <a:moveTo>
                        <a:pt x="990" y="1680"/>
                      </a:moveTo>
                      <a:lnTo>
                        <a:pt x="1174" y="1568"/>
                      </a:lnTo>
                      <a:lnTo>
                        <a:pt x="1174" y="1568"/>
                      </a:lnTo>
                      <a:lnTo>
                        <a:pt x="1176" y="1568"/>
                      </a:lnTo>
                      <a:lnTo>
                        <a:pt x="1176" y="1568"/>
                      </a:lnTo>
                      <a:lnTo>
                        <a:pt x="1184" y="1566"/>
                      </a:lnTo>
                      <a:lnTo>
                        <a:pt x="1188" y="1560"/>
                      </a:lnTo>
                      <a:lnTo>
                        <a:pt x="1426" y="1472"/>
                      </a:lnTo>
                      <a:lnTo>
                        <a:pt x="990" y="1680"/>
                      </a:lnTo>
                      <a:close/>
                      <a:moveTo>
                        <a:pt x="1450" y="1460"/>
                      </a:moveTo>
                      <a:lnTo>
                        <a:pt x="1188" y="1558"/>
                      </a:lnTo>
                      <a:lnTo>
                        <a:pt x="1188" y="1558"/>
                      </a:lnTo>
                      <a:lnTo>
                        <a:pt x="1188" y="1556"/>
                      </a:lnTo>
                      <a:lnTo>
                        <a:pt x="1538" y="1262"/>
                      </a:lnTo>
                      <a:lnTo>
                        <a:pt x="1538" y="1262"/>
                      </a:lnTo>
                      <a:lnTo>
                        <a:pt x="1546" y="1270"/>
                      </a:lnTo>
                      <a:lnTo>
                        <a:pt x="1450" y="1460"/>
                      </a:lnTo>
                      <a:close/>
                      <a:moveTo>
                        <a:pt x="1680" y="1000"/>
                      </a:moveTo>
                      <a:lnTo>
                        <a:pt x="1584" y="1196"/>
                      </a:lnTo>
                      <a:lnTo>
                        <a:pt x="1584" y="1196"/>
                      </a:lnTo>
                      <a:lnTo>
                        <a:pt x="1576" y="1194"/>
                      </a:lnTo>
                      <a:lnTo>
                        <a:pt x="1570" y="1192"/>
                      </a:lnTo>
                      <a:lnTo>
                        <a:pt x="1618" y="746"/>
                      </a:lnTo>
                      <a:lnTo>
                        <a:pt x="1618" y="746"/>
                      </a:lnTo>
                      <a:lnTo>
                        <a:pt x="1622" y="746"/>
                      </a:lnTo>
                      <a:lnTo>
                        <a:pt x="1624" y="742"/>
                      </a:lnTo>
                      <a:lnTo>
                        <a:pt x="1626" y="740"/>
                      </a:lnTo>
                      <a:lnTo>
                        <a:pt x="1628" y="736"/>
                      </a:lnTo>
                      <a:lnTo>
                        <a:pt x="1628" y="736"/>
                      </a:lnTo>
                      <a:lnTo>
                        <a:pt x="1626" y="732"/>
                      </a:lnTo>
                      <a:lnTo>
                        <a:pt x="1624" y="728"/>
                      </a:lnTo>
                      <a:lnTo>
                        <a:pt x="1622" y="724"/>
                      </a:lnTo>
                      <a:lnTo>
                        <a:pt x="1618" y="724"/>
                      </a:lnTo>
                      <a:lnTo>
                        <a:pt x="1618" y="510"/>
                      </a:lnTo>
                      <a:lnTo>
                        <a:pt x="1684" y="980"/>
                      </a:lnTo>
                      <a:lnTo>
                        <a:pt x="1684" y="980"/>
                      </a:lnTo>
                      <a:lnTo>
                        <a:pt x="1678" y="984"/>
                      </a:lnTo>
                      <a:lnTo>
                        <a:pt x="1676" y="988"/>
                      </a:lnTo>
                      <a:lnTo>
                        <a:pt x="1676" y="992"/>
                      </a:lnTo>
                      <a:lnTo>
                        <a:pt x="1676" y="992"/>
                      </a:lnTo>
                      <a:lnTo>
                        <a:pt x="1676" y="996"/>
                      </a:lnTo>
                      <a:lnTo>
                        <a:pt x="1680" y="1000"/>
                      </a:lnTo>
                      <a:lnTo>
                        <a:pt x="1680" y="1000"/>
                      </a:lnTo>
                      <a:close/>
                      <a:moveTo>
                        <a:pt x="1616" y="504"/>
                      </a:moveTo>
                      <a:lnTo>
                        <a:pt x="1616" y="724"/>
                      </a:lnTo>
                      <a:lnTo>
                        <a:pt x="1616" y="724"/>
                      </a:lnTo>
                      <a:lnTo>
                        <a:pt x="1612" y="724"/>
                      </a:lnTo>
                      <a:lnTo>
                        <a:pt x="1436" y="302"/>
                      </a:lnTo>
                      <a:lnTo>
                        <a:pt x="1436" y="302"/>
                      </a:lnTo>
                      <a:lnTo>
                        <a:pt x="1440" y="298"/>
                      </a:lnTo>
                      <a:lnTo>
                        <a:pt x="1608" y="484"/>
                      </a:lnTo>
                      <a:lnTo>
                        <a:pt x="1608" y="484"/>
                      </a:lnTo>
                      <a:lnTo>
                        <a:pt x="1604" y="488"/>
                      </a:lnTo>
                      <a:lnTo>
                        <a:pt x="1604" y="492"/>
                      </a:lnTo>
                      <a:lnTo>
                        <a:pt x="1604" y="492"/>
                      </a:lnTo>
                      <a:lnTo>
                        <a:pt x="1604" y="498"/>
                      </a:lnTo>
                      <a:lnTo>
                        <a:pt x="1608" y="502"/>
                      </a:lnTo>
                      <a:lnTo>
                        <a:pt x="1612" y="504"/>
                      </a:lnTo>
                      <a:lnTo>
                        <a:pt x="1616" y="504"/>
                      </a:lnTo>
                      <a:lnTo>
                        <a:pt x="1616" y="504"/>
                      </a:lnTo>
                      <a:close/>
                      <a:moveTo>
                        <a:pt x="1240" y="108"/>
                      </a:moveTo>
                      <a:lnTo>
                        <a:pt x="1240" y="108"/>
                      </a:lnTo>
                      <a:lnTo>
                        <a:pt x="1246" y="106"/>
                      </a:lnTo>
                      <a:lnTo>
                        <a:pt x="1250" y="104"/>
                      </a:lnTo>
                      <a:lnTo>
                        <a:pt x="1406" y="264"/>
                      </a:lnTo>
                      <a:lnTo>
                        <a:pt x="1406" y="264"/>
                      </a:lnTo>
                      <a:lnTo>
                        <a:pt x="1402" y="270"/>
                      </a:lnTo>
                      <a:lnTo>
                        <a:pt x="978" y="74"/>
                      </a:lnTo>
                      <a:lnTo>
                        <a:pt x="978" y="74"/>
                      </a:lnTo>
                      <a:lnTo>
                        <a:pt x="978" y="72"/>
                      </a:lnTo>
                      <a:lnTo>
                        <a:pt x="1098" y="84"/>
                      </a:lnTo>
                      <a:lnTo>
                        <a:pt x="1230" y="94"/>
                      </a:lnTo>
                      <a:lnTo>
                        <a:pt x="1230" y="94"/>
                      </a:lnTo>
                      <a:lnTo>
                        <a:pt x="1228" y="96"/>
                      </a:lnTo>
                      <a:lnTo>
                        <a:pt x="1228" y="96"/>
                      </a:lnTo>
                      <a:lnTo>
                        <a:pt x="1230" y="100"/>
                      </a:lnTo>
                      <a:lnTo>
                        <a:pt x="1232" y="104"/>
                      </a:lnTo>
                      <a:lnTo>
                        <a:pt x="1236" y="106"/>
                      </a:lnTo>
                      <a:lnTo>
                        <a:pt x="1240" y="108"/>
                      </a:lnTo>
                      <a:lnTo>
                        <a:pt x="1240" y="108"/>
                      </a:lnTo>
                      <a:close/>
                      <a:moveTo>
                        <a:pt x="1208" y="90"/>
                      </a:moveTo>
                      <a:lnTo>
                        <a:pt x="978" y="70"/>
                      </a:lnTo>
                      <a:lnTo>
                        <a:pt x="978" y="70"/>
                      </a:lnTo>
                      <a:lnTo>
                        <a:pt x="976" y="66"/>
                      </a:lnTo>
                      <a:lnTo>
                        <a:pt x="974" y="64"/>
                      </a:lnTo>
                      <a:lnTo>
                        <a:pt x="970" y="62"/>
                      </a:lnTo>
                      <a:lnTo>
                        <a:pt x="966" y="60"/>
                      </a:lnTo>
                      <a:lnTo>
                        <a:pt x="966" y="60"/>
                      </a:lnTo>
                      <a:lnTo>
                        <a:pt x="960" y="62"/>
                      </a:lnTo>
                      <a:lnTo>
                        <a:pt x="956" y="66"/>
                      </a:lnTo>
                      <a:lnTo>
                        <a:pt x="750" y="16"/>
                      </a:lnTo>
                      <a:lnTo>
                        <a:pt x="1208" y="90"/>
                      </a:lnTo>
                      <a:close/>
                      <a:moveTo>
                        <a:pt x="712" y="14"/>
                      </a:moveTo>
                      <a:lnTo>
                        <a:pt x="712" y="14"/>
                      </a:lnTo>
                      <a:lnTo>
                        <a:pt x="714" y="18"/>
                      </a:lnTo>
                      <a:lnTo>
                        <a:pt x="716" y="20"/>
                      </a:lnTo>
                      <a:lnTo>
                        <a:pt x="720" y="22"/>
                      </a:lnTo>
                      <a:lnTo>
                        <a:pt x="724" y="24"/>
                      </a:lnTo>
                      <a:lnTo>
                        <a:pt x="724" y="24"/>
                      </a:lnTo>
                      <a:lnTo>
                        <a:pt x="728" y="22"/>
                      </a:lnTo>
                      <a:lnTo>
                        <a:pt x="732" y="20"/>
                      </a:lnTo>
                      <a:lnTo>
                        <a:pt x="734" y="18"/>
                      </a:lnTo>
                      <a:lnTo>
                        <a:pt x="736" y="14"/>
                      </a:lnTo>
                      <a:lnTo>
                        <a:pt x="954" y="68"/>
                      </a:lnTo>
                      <a:lnTo>
                        <a:pt x="954" y="68"/>
                      </a:lnTo>
                      <a:lnTo>
                        <a:pt x="954" y="70"/>
                      </a:lnTo>
                      <a:lnTo>
                        <a:pt x="490" y="114"/>
                      </a:lnTo>
                      <a:lnTo>
                        <a:pt x="490" y="114"/>
                      </a:lnTo>
                      <a:lnTo>
                        <a:pt x="490" y="110"/>
                      </a:lnTo>
                      <a:lnTo>
                        <a:pt x="712" y="14"/>
                      </a:lnTo>
                      <a:close/>
                      <a:moveTo>
                        <a:pt x="238" y="266"/>
                      </a:moveTo>
                      <a:lnTo>
                        <a:pt x="238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6" y="266"/>
                      </a:lnTo>
                      <a:lnTo>
                        <a:pt x="250" y="264"/>
                      </a:lnTo>
                      <a:lnTo>
                        <a:pt x="254" y="260"/>
                      </a:lnTo>
                      <a:lnTo>
                        <a:pt x="254" y="256"/>
                      </a:lnTo>
                      <a:lnTo>
                        <a:pt x="254" y="256"/>
                      </a:lnTo>
                      <a:lnTo>
                        <a:pt x="252" y="250"/>
                      </a:lnTo>
                      <a:lnTo>
                        <a:pt x="454" y="128"/>
                      </a:lnTo>
                      <a:lnTo>
                        <a:pt x="454" y="128"/>
                      </a:lnTo>
                      <a:lnTo>
                        <a:pt x="456" y="130"/>
                      </a:lnTo>
                      <a:lnTo>
                        <a:pt x="408" y="184"/>
                      </a:lnTo>
                      <a:lnTo>
                        <a:pt x="142" y="476"/>
                      </a:lnTo>
                      <a:lnTo>
                        <a:pt x="142" y="476"/>
                      </a:lnTo>
                      <a:lnTo>
                        <a:pt x="140" y="474"/>
                      </a:lnTo>
                      <a:lnTo>
                        <a:pt x="238" y="266"/>
                      </a:lnTo>
                      <a:close/>
                      <a:moveTo>
                        <a:pt x="118" y="516"/>
                      </a:moveTo>
                      <a:lnTo>
                        <a:pt x="118" y="516"/>
                      </a:lnTo>
                      <a:lnTo>
                        <a:pt x="124" y="520"/>
                      </a:lnTo>
                      <a:lnTo>
                        <a:pt x="28" y="966"/>
                      </a:lnTo>
                      <a:lnTo>
                        <a:pt x="28" y="966"/>
                      </a:lnTo>
                      <a:lnTo>
                        <a:pt x="28" y="966"/>
                      </a:lnTo>
                      <a:lnTo>
                        <a:pt x="28" y="966"/>
                      </a:lnTo>
                      <a:lnTo>
                        <a:pt x="28" y="966"/>
                      </a:lnTo>
                      <a:lnTo>
                        <a:pt x="14" y="720"/>
                      </a:lnTo>
                      <a:lnTo>
                        <a:pt x="14" y="720"/>
                      </a:lnTo>
                      <a:lnTo>
                        <a:pt x="18" y="718"/>
                      </a:lnTo>
                      <a:lnTo>
                        <a:pt x="22" y="716"/>
                      </a:lnTo>
                      <a:lnTo>
                        <a:pt x="24" y="712"/>
                      </a:lnTo>
                      <a:lnTo>
                        <a:pt x="24" y="708"/>
                      </a:lnTo>
                      <a:lnTo>
                        <a:pt x="24" y="708"/>
                      </a:lnTo>
                      <a:lnTo>
                        <a:pt x="22" y="702"/>
                      </a:lnTo>
                      <a:lnTo>
                        <a:pt x="18" y="696"/>
                      </a:lnTo>
                      <a:lnTo>
                        <a:pt x="118" y="5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FFFF"/>
                    </a:gs>
                    <a:gs pos="71000">
                      <a:srgbClr val="00FFFF">
                        <a:alpha val="33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 sz="4401"/>
                </a:p>
              </p:txBody>
            </p:sp>
            <p:sp>
              <p:nvSpPr>
                <p:cNvPr id="211" name="椭圆 210"/>
                <p:cNvSpPr/>
                <p:nvPr/>
              </p:nvSpPr>
              <p:spPr>
                <a:xfrm>
                  <a:off x="6799038" y="2076028"/>
                  <a:ext cx="998886" cy="998886"/>
                </a:xfrm>
                <a:prstGeom prst="ellipse">
                  <a:avLst/>
                </a:prstGeom>
                <a:noFill/>
                <a:ln w="3175">
                  <a:gradFill>
                    <a:gsLst>
                      <a:gs pos="0">
                        <a:schemeClr val="bg1"/>
                      </a:gs>
                      <a:gs pos="50000">
                        <a:srgbClr val="00B0F0">
                          <a:alpha val="83000"/>
                        </a:srgb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dash"/>
                </a:ln>
                <a:effectLst>
                  <a:glow rad="63500">
                    <a:srgbClr val="267DE6">
                      <a:alpha val="16863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440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7" name="Rectangle 26"/>
              <p:cNvSpPr/>
              <p:nvPr/>
            </p:nvSpPr>
            <p:spPr>
              <a:xfrm>
                <a:off x="5074636" y="2203158"/>
                <a:ext cx="1319934" cy="707836"/>
              </a:xfrm>
              <a:prstGeom prst="rect">
                <a:avLst/>
              </a:prstGeom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lIns="91416" tIns="45706" rIns="91416" bIns="45706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Huawei LiteOS</a:t>
                </a:r>
              </a:p>
            </p:txBody>
          </p:sp>
        </p:grpSp>
        <p:grpSp>
          <p:nvGrpSpPr>
            <p:cNvPr id="212" name="组合 352"/>
            <p:cNvGrpSpPr/>
            <p:nvPr/>
          </p:nvGrpSpPr>
          <p:grpSpPr>
            <a:xfrm>
              <a:off x="1324284" y="1903269"/>
              <a:ext cx="276045" cy="391913"/>
              <a:chOff x="-2988844" y="1546802"/>
              <a:chExt cx="564585" cy="860761"/>
            </a:xfrm>
            <a:solidFill>
              <a:srgbClr val="00B0F0"/>
            </a:solidFill>
          </p:grpSpPr>
          <p:sp>
            <p:nvSpPr>
              <p:cNvPr id="213" name="Freeform 125"/>
              <p:cNvSpPr>
                <a:spLocks noEditPoints="1"/>
              </p:cNvSpPr>
              <p:nvPr/>
            </p:nvSpPr>
            <p:spPr bwMode="auto">
              <a:xfrm>
                <a:off x="-2930462" y="1625917"/>
                <a:ext cx="447821" cy="316628"/>
              </a:xfrm>
              <a:custGeom>
                <a:avLst/>
                <a:gdLst/>
                <a:ahLst/>
                <a:cxnLst>
                  <a:cxn ang="0">
                    <a:pos x="9798" y="138"/>
                  </a:cxn>
                  <a:cxn ang="0">
                    <a:pos x="12052" y="967"/>
                  </a:cxn>
                  <a:cxn ang="0">
                    <a:pos x="13938" y="2392"/>
                  </a:cxn>
                  <a:cxn ang="0">
                    <a:pos x="15318" y="4278"/>
                  </a:cxn>
                  <a:cxn ang="0">
                    <a:pos x="16146" y="6532"/>
                  </a:cxn>
                  <a:cxn ang="0">
                    <a:pos x="16284" y="8878"/>
                  </a:cxn>
                  <a:cxn ang="0">
                    <a:pos x="15778" y="11040"/>
                  </a:cxn>
                  <a:cxn ang="0">
                    <a:pos x="1196" y="11546"/>
                  </a:cxn>
                  <a:cxn ang="0">
                    <a:pos x="276" y="10350"/>
                  </a:cxn>
                  <a:cxn ang="0">
                    <a:pos x="0" y="8142"/>
                  </a:cxn>
                  <a:cxn ang="0">
                    <a:pos x="368" y="5750"/>
                  </a:cxn>
                  <a:cxn ang="0">
                    <a:pos x="1380" y="3588"/>
                  </a:cxn>
                  <a:cxn ang="0">
                    <a:pos x="2945" y="1840"/>
                  </a:cxn>
                  <a:cxn ang="0">
                    <a:pos x="4968" y="644"/>
                  </a:cxn>
                  <a:cxn ang="0">
                    <a:pos x="7314" y="46"/>
                  </a:cxn>
                  <a:cxn ang="0">
                    <a:pos x="13432" y="8786"/>
                  </a:cxn>
                  <a:cxn ang="0">
                    <a:pos x="14766" y="7084"/>
                  </a:cxn>
                  <a:cxn ang="0">
                    <a:pos x="14306" y="5612"/>
                  </a:cxn>
                  <a:cxn ang="0">
                    <a:pos x="13616" y="4278"/>
                  </a:cxn>
                  <a:cxn ang="0">
                    <a:pos x="11500" y="4048"/>
                  </a:cxn>
                  <a:cxn ang="0">
                    <a:pos x="11684" y="2484"/>
                  </a:cxn>
                  <a:cxn ang="0">
                    <a:pos x="10304" y="1840"/>
                  </a:cxn>
                  <a:cxn ang="0">
                    <a:pos x="8786" y="1518"/>
                  </a:cxn>
                  <a:cxn ang="0">
                    <a:pos x="7636" y="1518"/>
                  </a:cxn>
                  <a:cxn ang="0">
                    <a:pos x="6072" y="1794"/>
                  </a:cxn>
                  <a:cxn ang="0">
                    <a:pos x="4692" y="2438"/>
                  </a:cxn>
                  <a:cxn ang="0">
                    <a:pos x="4830" y="4002"/>
                  </a:cxn>
                  <a:cxn ang="0">
                    <a:pos x="2760" y="4232"/>
                  </a:cxn>
                  <a:cxn ang="0">
                    <a:pos x="2024" y="5520"/>
                  </a:cxn>
                  <a:cxn ang="0">
                    <a:pos x="1564" y="7038"/>
                  </a:cxn>
                  <a:cxn ang="0">
                    <a:pos x="2852" y="8694"/>
                  </a:cxn>
                  <a:cxn ang="0">
                    <a:pos x="1748" y="10028"/>
                  </a:cxn>
                  <a:cxn ang="0">
                    <a:pos x="14812" y="8786"/>
                  </a:cxn>
                  <a:cxn ang="0">
                    <a:pos x="7314" y="6900"/>
                  </a:cxn>
                  <a:cxn ang="0">
                    <a:pos x="6853" y="7406"/>
                  </a:cxn>
                  <a:cxn ang="0">
                    <a:pos x="6716" y="8096"/>
                  </a:cxn>
                  <a:cxn ang="0">
                    <a:pos x="6992" y="8970"/>
                  </a:cxn>
                  <a:cxn ang="0">
                    <a:pos x="7636" y="9522"/>
                  </a:cxn>
                  <a:cxn ang="0">
                    <a:pos x="8556" y="9614"/>
                  </a:cxn>
                  <a:cxn ang="0">
                    <a:pos x="9338" y="9200"/>
                  </a:cxn>
                  <a:cxn ang="0">
                    <a:pos x="9752" y="8418"/>
                  </a:cxn>
                  <a:cxn ang="0">
                    <a:pos x="9706" y="7590"/>
                  </a:cxn>
                </a:cxnLst>
                <a:rect l="0" t="0" r="r" b="b"/>
                <a:pathLst>
                  <a:path w="16330" h="11546">
                    <a:moveTo>
                      <a:pt x="8142" y="0"/>
                    </a:moveTo>
                    <a:lnTo>
                      <a:pt x="8970" y="46"/>
                    </a:lnTo>
                    <a:lnTo>
                      <a:pt x="9798" y="138"/>
                    </a:lnTo>
                    <a:lnTo>
                      <a:pt x="10580" y="368"/>
                    </a:lnTo>
                    <a:lnTo>
                      <a:pt x="11316" y="644"/>
                    </a:lnTo>
                    <a:lnTo>
                      <a:pt x="12052" y="967"/>
                    </a:lnTo>
                    <a:lnTo>
                      <a:pt x="12741" y="1380"/>
                    </a:lnTo>
                    <a:lnTo>
                      <a:pt x="13340" y="1840"/>
                    </a:lnTo>
                    <a:lnTo>
                      <a:pt x="13938" y="2392"/>
                    </a:lnTo>
                    <a:lnTo>
                      <a:pt x="14444" y="2944"/>
                    </a:lnTo>
                    <a:lnTo>
                      <a:pt x="14950" y="3588"/>
                    </a:lnTo>
                    <a:lnTo>
                      <a:pt x="15318" y="4278"/>
                    </a:lnTo>
                    <a:lnTo>
                      <a:pt x="15686" y="4968"/>
                    </a:lnTo>
                    <a:lnTo>
                      <a:pt x="15962" y="5750"/>
                    </a:lnTo>
                    <a:lnTo>
                      <a:pt x="16146" y="6532"/>
                    </a:lnTo>
                    <a:lnTo>
                      <a:pt x="16284" y="7314"/>
                    </a:lnTo>
                    <a:lnTo>
                      <a:pt x="16330" y="8142"/>
                    </a:lnTo>
                    <a:lnTo>
                      <a:pt x="16284" y="8878"/>
                    </a:lnTo>
                    <a:lnTo>
                      <a:pt x="16192" y="9614"/>
                    </a:lnTo>
                    <a:lnTo>
                      <a:pt x="16007" y="10350"/>
                    </a:lnTo>
                    <a:lnTo>
                      <a:pt x="15778" y="11040"/>
                    </a:lnTo>
                    <a:lnTo>
                      <a:pt x="15594" y="11546"/>
                    </a:lnTo>
                    <a:lnTo>
                      <a:pt x="15088" y="11546"/>
                    </a:lnTo>
                    <a:lnTo>
                      <a:pt x="1196" y="11546"/>
                    </a:lnTo>
                    <a:lnTo>
                      <a:pt x="690" y="11546"/>
                    </a:lnTo>
                    <a:lnTo>
                      <a:pt x="506" y="11040"/>
                    </a:lnTo>
                    <a:lnTo>
                      <a:pt x="276" y="10350"/>
                    </a:lnTo>
                    <a:lnTo>
                      <a:pt x="138" y="9614"/>
                    </a:lnTo>
                    <a:lnTo>
                      <a:pt x="0" y="8878"/>
                    </a:lnTo>
                    <a:lnTo>
                      <a:pt x="0" y="8142"/>
                    </a:lnTo>
                    <a:lnTo>
                      <a:pt x="0" y="7314"/>
                    </a:lnTo>
                    <a:lnTo>
                      <a:pt x="138" y="6532"/>
                    </a:lnTo>
                    <a:lnTo>
                      <a:pt x="368" y="5750"/>
                    </a:lnTo>
                    <a:lnTo>
                      <a:pt x="644" y="4968"/>
                    </a:lnTo>
                    <a:lnTo>
                      <a:pt x="966" y="4278"/>
                    </a:lnTo>
                    <a:lnTo>
                      <a:pt x="1380" y="3588"/>
                    </a:lnTo>
                    <a:lnTo>
                      <a:pt x="1840" y="2944"/>
                    </a:lnTo>
                    <a:lnTo>
                      <a:pt x="2392" y="2392"/>
                    </a:lnTo>
                    <a:lnTo>
                      <a:pt x="2945" y="1840"/>
                    </a:lnTo>
                    <a:lnTo>
                      <a:pt x="3589" y="1380"/>
                    </a:lnTo>
                    <a:lnTo>
                      <a:pt x="4278" y="967"/>
                    </a:lnTo>
                    <a:lnTo>
                      <a:pt x="4968" y="644"/>
                    </a:lnTo>
                    <a:lnTo>
                      <a:pt x="5704" y="368"/>
                    </a:lnTo>
                    <a:lnTo>
                      <a:pt x="6486" y="138"/>
                    </a:lnTo>
                    <a:lnTo>
                      <a:pt x="7314" y="46"/>
                    </a:lnTo>
                    <a:lnTo>
                      <a:pt x="8142" y="0"/>
                    </a:lnTo>
                    <a:close/>
                    <a:moveTo>
                      <a:pt x="14812" y="8786"/>
                    </a:moveTo>
                    <a:lnTo>
                      <a:pt x="13432" y="8786"/>
                    </a:lnTo>
                    <a:lnTo>
                      <a:pt x="13432" y="7636"/>
                    </a:lnTo>
                    <a:lnTo>
                      <a:pt x="14812" y="7636"/>
                    </a:lnTo>
                    <a:lnTo>
                      <a:pt x="14766" y="7084"/>
                    </a:lnTo>
                    <a:lnTo>
                      <a:pt x="14628" y="6578"/>
                    </a:lnTo>
                    <a:lnTo>
                      <a:pt x="14490" y="6072"/>
                    </a:lnTo>
                    <a:lnTo>
                      <a:pt x="14306" y="5612"/>
                    </a:lnTo>
                    <a:lnTo>
                      <a:pt x="14122" y="5152"/>
                    </a:lnTo>
                    <a:lnTo>
                      <a:pt x="13892" y="4692"/>
                    </a:lnTo>
                    <a:lnTo>
                      <a:pt x="13616" y="4278"/>
                    </a:lnTo>
                    <a:lnTo>
                      <a:pt x="13294" y="3910"/>
                    </a:lnTo>
                    <a:lnTo>
                      <a:pt x="12328" y="4830"/>
                    </a:lnTo>
                    <a:lnTo>
                      <a:pt x="11500" y="4048"/>
                    </a:lnTo>
                    <a:lnTo>
                      <a:pt x="12466" y="3082"/>
                    </a:lnTo>
                    <a:lnTo>
                      <a:pt x="12098" y="2760"/>
                    </a:lnTo>
                    <a:lnTo>
                      <a:pt x="11684" y="2484"/>
                    </a:lnTo>
                    <a:lnTo>
                      <a:pt x="11224" y="2208"/>
                    </a:lnTo>
                    <a:lnTo>
                      <a:pt x="10764" y="2024"/>
                    </a:lnTo>
                    <a:lnTo>
                      <a:pt x="10304" y="1840"/>
                    </a:lnTo>
                    <a:lnTo>
                      <a:pt x="9798" y="1702"/>
                    </a:lnTo>
                    <a:lnTo>
                      <a:pt x="9292" y="1564"/>
                    </a:lnTo>
                    <a:lnTo>
                      <a:pt x="8786" y="1518"/>
                    </a:lnTo>
                    <a:lnTo>
                      <a:pt x="8786" y="2852"/>
                    </a:lnTo>
                    <a:lnTo>
                      <a:pt x="7636" y="2852"/>
                    </a:lnTo>
                    <a:lnTo>
                      <a:pt x="7636" y="1518"/>
                    </a:lnTo>
                    <a:lnTo>
                      <a:pt x="7084" y="1564"/>
                    </a:lnTo>
                    <a:lnTo>
                      <a:pt x="6578" y="1656"/>
                    </a:lnTo>
                    <a:lnTo>
                      <a:pt x="6072" y="1794"/>
                    </a:lnTo>
                    <a:lnTo>
                      <a:pt x="5612" y="1978"/>
                    </a:lnTo>
                    <a:lnTo>
                      <a:pt x="5152" y="2208"/>
                    </a:lnTo>
                    <a:lnTo>
                      <a:pt x="4692" y="2438"/>
                    </a:lnTo>
                    <a:lnTo>
                      <a:pt x="4278" y="2714"/>
                    </a:lnTo>
                    <a:lnTo>
                      <a:pt x="3864" y="3036"/>
                    </a:lnTo>
                    <a:lnTo>
                      <a:pt x="4830" y="4002"/>
                    </a:lnTo>
                    <a:lnTo>
                      <a:pt x="4048" y="4784"/>
                    </a:lnTo>
                    <a:lnTo>
                      <a:pt x="3082" y="3818"/>
                    </a:lnTo>
                    <a:lnTo>
                      <a:pt x="2760" y="4232"/>
                    </a:lnTo>
                    <a:lnTo>
                      <a:pt x="2484" y="4646"/>
                    </a:lnTo>
                    <a:lnTo>
                      <a:pt x="2208" y="5060"/>
                    </a:lnTo>
                    <a:lnTo>
                      <a:pt x="2024" y="5520"/>
                    </a:lnTo>
                    <a:lnTo>
                      <a:pt x="1840" y="6026"/>
                    </a:lnTo>
                    <a:lnTo>
                      <a:pt x="1656" y="6532"/>
                    </a:lnTo>
                    <a:lnTo>
                      <a:pt x="1564" y="7038"/>
                    </a:lnTo>
                    <a:lnTo>
                      <a:pt x="1518" y="7544"/>
                    </a:lnTo>
                    <a:lnTo>
                      <a:pt x="2852" y="7544"/>
                    </a:lnTo>
                    <a:lnTo>
                      <a:pt x="2852" y="8694"/>
                    </a:lnTo>
                    <a:lnTo>
                      <a:pt x="1472" y="8694"/>
                    </a:lnTo>
                    <a:lnTo>
                      <a:pt x="1564" y="9384"/>
                    </a:lnTo>
                    <a:lnTo>
                      <a:pt x="1748" y="10028"/>
                    </a:lnTo>
                    <a:lnTo>
                      <a:pt x="14582" y="10028"/>
                    </a:lnTo>
                    <a:lnTo>
                      <a:pt x="14720" y="9384"/>
                    </a:lnTo>
                    <a:lnTo>
                      <a:pt x="14812" y="8786"/>
                    </a:lnTo>
                    <a:close/>
                    <a:moveTo>
                      <a:pt x="7728" y="6670"/>
                    </a:moveTo>
                    <a:lnTo>
                      <a:pt x="7498" y="6762"/>
                    </a:lnTo>
                    <a:lnTo>
                      <a:pt x="7314" y="6900"/>
                    </a:lnTo>
                    <a:lnTo>
                      <a:pt x="7130" y="7038"/>
                    </a:lnTo>
                    <a:lnTo>
                      <a:pt x="6992" y="7222"/>
                    </a:lnTo>
                    <a:lnTo>
                      <a:pt x="6853" y="7406"/>
                    </a:lnTo>
                    <a:lnTo>
                      <a:pt x="6808" y="7636"/>
                    </a:lnTo>
                    <a:lnTo>
                      <a:pt x="6716" y="7866"/>
                    </a:lnTo>
                    <a:lnTo>
                      <a:pt x="6716" y="8096"/>
                    </a:lnTo>
                    <a:lnTo>
                      <a:pt x="6762" y="8418"/>
                    </a:lnTo>
                    <a:lnTo>
                      <a:pt x="6853" y="8694"/>
                    </a:lnTo>
                    <a:lnTo>
                      <a:pt x="6992" y="8970"/>
                    </a:lnTo>
                    <a:lnTo>
                      <a:pt x="7176" y="9200"/>
                    </a:lnTo>
                    <a:lnTo>
                      <a:pt x="7406" y="9384"/>
                    </a:lnTo>
                    <a:lnTo>
                      <a:pt x="7636" y="9522"/>
                    </a:lnTo>
                    <a:lnTo>
                      <a:pt x="7958" y="9614"/>
                    </a:lnTo>
                    <a:lnTo>
                      <a:pt x="8234" y="9660"/>
                    </a:lnTo>
                    <a:lnTo>
                      <a:pt x="8556" y="9614"/>
                    </a:lnTo>
                    <a:lnTo>
                      <a:pt x="8832" y="9522"/>
                    </a:lnTo>
                    <a:lnTo>
                      <a:pt x="9108" y="9384"/>
                    </a:lnTo>
                    <a:lnTo>
                      <a:pt x="9338" y="9200"/>
                    </a:lnTo>
                    <a:lnTo>
                      <a:pt x="9522" y="8970"/>
                    </a:lnTo>
                    <a:lnTo>
                      <a:pt x="9660" y="8694"/>
                    </a:lnTo>
                    <a:lnTo>
                      <a:pt x="9752" y="8418"/>
                    </a:lnTo>
                    <a:lnTo>
                      <a:pt x="9798" y="8096"/>
                    </a:lnTo>
                    <a:lnTo>
                      <a:pt x="9752" y="7866"/>
                    </a:lnTo>
                    <a:lnTo>
                      <a:pt x="9706" y="7590"/>
                    </a:lnTo>
                    <a:lnTo>
                      <a:pt x="10902" y="2806"/>
                    </a:lnTo>
                    <a:lnTo>
                      <a:pt x="7728" y="667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76" tIns="60988" rIns="121976" bIns="60988" numCol="1" anchor="t" anchorCtr="0" compatLnSpc="1">
                <a:prstTxWarp prst="textNoShape">
                  <a:avLst/>
                </a:prstTxWarp>
              </a:bodyPr>
              <a:lstStyle/>
              <a:p>
                <a:pPr defTabSz="1218514">
                  <a:defRPr/>
                </a:pPr>
                <a:endParaRPr lang="zh-CN" altLang="en-US" sz="1467" kern="0" dirty="0">
                  <a:cs typeface="Arial Unicode MS" pitchFamily="34" charset="-122"/>
                </a:endParaRPr>
              </a:p>
            </p:txBody>
          </p:sp>
          <p:sp>
            <p:nvSpPr>
              <p:cNvPr id="214" name="Freeform 187"/>
              <p:cNvSpPr>
                <a:spLocks noEditPoints="1"/>
              </p:cNvSpPr>
              <p:nvPr/>
            </p:nvSpPr>
            <p:spPr bwMode="auto">
              <a:xfrm>
                <a:off x="-2988844" y="1546802"/>
                <a:ext cx="564585" cy="860761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4" y="2"/>
                  </a:cxn>
                  <a:cxn ang="0">
                    <a:pos x="8" y="10"/>
                  </a:cxn>
                  <a:cxn ang="0">
                    <a:pos x="0" y="26"/>
                  </a:cxn>
                  <a:cxn ang="0">
                    <a:pos x="0" y="154"/>
                  </a:cxn>
                  <a:cxn ang="0">
                    <a:pos x="0" y="160"/>
                  </a:cxn>
                  <a:cxn ang="0">
                    <a:pos x="8" y="176"/>
                  </a:cxn>
                  <a:cxn ang="0">
                    <a:pos x="24" y="186"/>
                  </a:cxn>
                  <a:cxn ang="0">
                    <a:pos x="92" y="186"/>
                  </a:cxn>
                  <a:cxn ang="0">
                    <a:pos x="98" y="186"/>
                  </a:cxn>
                  <a:cxn ang="0">
                    <a:pos x="114" y="176"/>
                  </a:cxn>
                  <a:cxn ang="0">
                    <a:pos x="122" y="160"/>
                  </a:cxn>
                  <a:cxn ang="0">
                    <a:pos x="122" y="32"/>
                  </a:cxn>
                  <a:cxn ang="0">
                    <a:pos x="122" y="26"/>
                  </a:cxn>
                  <a:cxn ang="0">
                    <a:pos x="114" y="10"/>
                  </a:cxn>
                  <a:cxn ang="0">
                    <a:pos x="98" y="2"/>
                  </a:cxn>
                  <a:cxn ang="0">
                    <a:pos x="92" y="0"/>
                  </a:cxn>
                  <a:cxn ang="0">
                    <a:pos x="34" y="168"/>
                  </a:cxn>
                  <a:cxn ang="0">
                    <a:pos x="24" y="164"/>
                  </a:cxn>
                  <a:cxn ang="0">
                    <a:pos x="22" y="156"/>
                  </a:cxn>
                  <a:cxn ang="0">
                    <a:pos x="22" y="152"/>
                  </a:cxn>
                  <a:cxn ang="0">
                    <a:pos x="28" y="146"/>
                  </a:cxn>
                  <a:cxn ang="0">
                    <a:pos x="34" y="144"/>
                  </a:cxn>
                  <a:cxn ang="0">
                    <a:pos x="42" y="148"/>
                  </a:cxn>
                  <a:cxn ang="0">
                    <a:pos x="46" y="156"/>
                  </a:cxn>
                  <a:cxn ang="0">
                    <a:pos x="44" y="160"/>
                  </a:cxn>
                  <a:cxn ang="0">
                    <a:pos x="38" y="168"/>
                  </a:cxn>
                  <a:cxn ang="0">
                    <a:pos x="34" y="168"/>
                  </a:cxn>
                  <a:cxn ang="0">
                    <a:pos x="88" y="168"/>
                  </a:cxn>
                  <a:cxn ang="0">
                    <a:pos x="80" y="164"/>
                  </a:cxn>
                  <a:cxn ang="0">
                    <a:pos x="76" y="156"/>
                  </a:cxn>
                  <a:cxn ang="0">
                    <a:pos x="78" y="152"/>
                  </a:cxn>
                  <a:cxn ang="0">
                    <a:pos x="84" y="146"/>
                  </a:cxn>
                  <a:cxn ang="0">
                    <a:pos x="88" y="144"/>
                  </a:cxn>
                  <a:cxn ang="0">
                    <a:pos x="98" y="148"/>
                  </a:cxn>
                  <a:cxn ang="0">
                    <a:pos x="100" y="156"/>
                  </a:cxn>
                  <a:cxn ang="0">
                    <a:pos x="100" y="160"/>
                  </a:cxn>
                  <a:cxn ang="0">
                    <a:pos x="94" y="168"/>
                  </a:cxn>
                  <a:cxn ang="0">
                    <a:pos x="88" y="168"/>
                  </a:cxn>
                  <a:cxn ang="0">
                    <a:pos x="114" y="116"/>
                  </a:cxn>
                  <a:cxn ang="0">
                    <a:pos x="106" y="132"/>
                  </a:cxn>
                  <a:cxn ang="0">
                    <a:pos x="86" y="140"/>
                  </a:cxn>
                  <a:cxn ang="0">
                    <a:pos x="36" y="140"/>
                  </a:cxn>
                  <a:cxn ang="0">
                    <a:pos x="16" y="132"/>
                  </a:cxn>
                  <a:cxn ang="0">
                    <a:pos x="8" y="116"/>
                  </a:cxn>
                  <a:cxn ang="0">
                    <a:pos x="8" y="36"/>
                  </a:cxn>
                  <a:cxn ang="0">
                    <a:pos x="16" y="18"/>
                  </a:cxn>
                  <a:cxn ang="0">
                    <a:pos x="36" y="12"/>
                  </a:cxn>
                  <a:cxn ang="0">
                    <a:pos x="86" y="12"/>
                  </a:cxn>
                  <a:cxn ang="0">
                    <a:pos x="106" y="18"/>
                  </a:cxn>
                  <a:cxn ang="0">
                    <a:pos x="114" y="36"/>
                  </a:cxn>
                </a:cxnLst>
                <a:rect l="0" t="0" r="r" b="b"/>
                <a:pathLst>
                  <a:path w="122" h="186">
                    <a:moveTo>
                      <a:pt x="92" y="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8" y="4"/>
                    </a:lnTo>
                    <a:lnTo>
                      <a:pt x="8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0" y="160"/>
                    </a:lnTo>
                    <a:lnTo>
                      <a:pt x="2" y="166"/>
                    </a:lnTo>
                    <a:lnTo>
                      <a:pt x="8" y="176"/>
                    </a:lnTo>
                    <a:lnTo>
                      <a:pt x="18" y="18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92" y="186"/>
                    </a:lnTo>
                    <a:lnTo>
                      <a:pt x="92" y="186"/>
                    </a:lnTo>
                    <a:lnTo>
                      <a:pt x="98" y="186"/>
                    </a:lnTo>
                    <a:lnTo>
                      <a:pt x="104" y="184"/>
                    </a:lnTo>
                    <a:lnTo>
                      <a:pt x="114" y="176"/>
                    </a:lnTo>
                    <a:lnTo>
                      <a:pt x="120" y="166"/>
                    </a:lnTo>
                    <a:lnTo>
                      <a:pt x="122" y="160"/>
                    </a:lnTo>
                    <a:lnTo>
                      <a:pt x="122" y="154"/>
                    </a:lnTo>
                    <a:lnTo>
                      <a:pt x="122" y="32"/>
                    </a:lnTo>
                    <a:lnTo>
                      <a:pt x="122" y="32"/>
                    </a:lnTo>
                    <a:lnTo>
                      <a:pt x="122" y="26"/>
                    </a:lnTo>
                    <a:lnTo>
                      <a:pt x="120" y="20"/>
                    </a:lnTo>
                    <a:lnTo>
                      <a:pt x="114" y="10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  <a:moveTo>
                      <a:pt x="34" y="168"/>
                    </a:moveTo>
                    <a:lnTo>
                      <a:pt x="34" y="168"/>
                    </a:lnTo>
                    <a:lnTo>
                      <a:pt x="28" y="168"/>
                    </a:lnTo>
                    <a:lnTo>
                      <a:pt x="24" y="164"/>
                    </a:lnTo>
                    <a:lnTo>
                      <a:pt x="22" y="160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4" y="148"/>
                    </a:lnTo>
                    <a:lnTo>
                      <a:pt x="28" y="146"/>
                    </a:lnTo>
                    <a:lnTo>
                      <a:pt x="34" y="144"/>
                    </a:lnTo>
                    <a:lnTo>
                      <a:pt x="34" y="144"/>
                    </a:lnTo>
                    <a:lnTo>
                      <a:pt x="38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6"/>
                    </a:lnTo>
                    <a:lnTo>
                      <a:pt x="46" y="156"/>
                    </a:lnTo>
                    <a:lnTo>
                      <a:pt x="44" y="160"/>
                    </a:lnTo>
                    <a:lnTo>
                      <a:pt x="42" y="164"/>
                    </a:lnTo>
                    <a:lnTo>
                      <a:pt x="38" y="168"/>
                    </a:lnTo>
                    <a:lnTo>
                      <a:pt x="34" y="168"/>
                    </a:lnTo>
                    <a:lnTo>
                      <a:pt x="34" y="168"/>
                    </a:lnTo>
                    <a:close/>
                    <a:moveTo>
                      <a:pt x="88" y="168"/>
                    </a:moveTo>
                    <a:lnTo>
                      <a:pt x="88" y="168"/>
                    </a:lnTo>
                    <a:lnTo>
                      <a:pt x="84" y="168"/>
                    </a:lnTo>
                    <a:lnTo>
                      <a:pt x="80" y="164"/>
                    </a:lnTo>
                    <a:lnTo>
                      <a:pt x="78" y="160"/>
                    </a:lnTo>
                    <a:lnTo>
                      <a:pt x="76" y="156"/>
                    </a:lnTo>
                    <a:lnTo>
                      <a:pt x="76" y="156"/>
                    </a:lnTo>
                    <a:lnTo>
                      <a:pt x="78" y="152"/>
                    </a:lnTo>
                    <a:lnTo>
                      <a:pt x="80" y="148"/>
                    </a:lnTo>
                    <a:lnTo>
                      <a:pt x="84" y="146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94" y="146"/>
                    </a:lnTo>
                    <a:lnTo>
                      <a:pt x="98" y="148"/>
                    </a:lnTo>
                    <a:lnTo>
                      <a:pt x="100" y="152"/>
                    </a:lnTo>
                    <a:lnTo>
                      <a:pt x="100" y="156"/>
                    </a:lnTo>
                    <a:lnTo>
                      <a:pt x="100" y="156"/>
                    </a:lnTo>
                    <a:lnTo>
                      <a:pt x="100" y="160"/>
                    </a:lnTo>
                    <a:lnTo>
                      <a:pt x="98" y="164"/>
                    </a:lnTo>
                    <a:lnTo>
                      <a:pt x="94" y="168"/>
                    </a:lnTo>
                    <a:lnTo>
                      <a:pt x="88" y="168"/>
                    </a:lnTo>
                    <a:lnTo>
                      <a:pt x="88" y="168"/>
                    </a:lnTo>
                    <a:close/>
                    <a:moveTo>
                      <a:pt x="114" y="116"/>
                    </a:moveTo>
                    <a:lnTo>
                      <a:pt x="114" y="116"/>
                    </a:lnTo>
                    <a:lnTo>
                      <a:pt x="112" y="126"/>
                    </a:lnTo>
                    <a:lnTo>
                      <a:pt x="106" y="132"/>
                    </a:lnTo>
                    <a:lnTo>
                      <a:pt x="98" y="138"/>
                    </a:lnTo>
                    <a:lnTo>
                      <a:pt x="86" y="140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24" y="138"/>
                    </a:lnTo>
                    <a:lnTo>
                      <a:pt x="16" y="132"/>
                    </a:lnTo>
                    <a:lnTo>
                      <a:pt x="10" y="126"/>
                    </a:lnTo>
                    <a:lnTo>
                      <a:pt x="8" y="11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26"/>
                    </a:lnTo>
                    <a:lnTo>
                      <a:pt x="16" y="18"/>
                    </a:lnTo>
                    <a:lnTo>
                      <a:pt x="24" y="14"/>
                    </a:lnTo>
                    <a:lnTo>
                      <a:pt x="36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98" y="14"/>
                    </a:lnTo>
                    <a:lnTo>
                      <a:pt x="106" y="18"/>
                    </a:lnTo>
                    <a:lnTo>
                      <a:pt x="112" y="26"/>
                    </a:lnTo>
                    <a:lnTo>
                      <a:pt x="114" y="36"/>
                    </a:lnTo>
                    <a:lnTo>
                      <a:pt x="114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76" tIns="60988" rIns="121976" bIns="60988" numCol="1" anchor="t" anchorCtr="0" compatLnSpc="1">
                <a:prstTxWarp prst="textNoShape">
                  <a:avLst/>
                </a:prstTxWarp>
              </a:bodyPr>
              <a:lstStyle/>
              <a:p>
                <a:pPr defTabSz="1218514">
                  <a:defRPr/>
                </a:pPr>
                <a:endParaRPr lang="zh-CN" altLang="en-US" sz="1467" kern="0" dirty="0">
                  <a:cs typeface="Arial Unicode MS" pitchFamily="34" charset="-122"/>
                </a:endParaRPr>
              </a:p>
            </p:txBody>
          </p:sp>
        </p:grpSp>
        <p:sp>
          <p:nvSpPr>
            <p:cNvPr id="215" name="Freeform 106"/>
            <p:cNvSpPr>
              <a:spLocks noEditPoints="1"/>
            </p:cNvSpPr>
            <p:nvPr/>
          </p:nvSpPr>
          <p:spPr bwMode="auto">
            <a:xfrm>
              <a:off x="1856511" y="2786491"/>
              <a:ext cx="225598" cy="354394"/>
            </a:xfrm>
            <a:custGeom>
              <a:avLst/>
              <a:gdLst/>
              <a:ahLst/>
              <a:cxnLst>
                <a:cxn ang="0">
                  <a:pos x="4472" y="8892"/>
                </a:cxn>
                <a:cxn ang="0">
                  <a:pos x="4264" y="9360"/>
                </a:cxn>
                <a:cxn ang="0">
                  <a:pos x="4680" y="9360"/>
                </a:cxn>
                <a:cxn ang="0">
                  <a:pos x="3172" y="11908"/>
                </a:cxn>
                <a:cxn ang="0">
                  <a:pos x="2496" y="11700"/>
                </a:cxn>
                <a:cxn ang="0">
                  <a:pos x="2132" y="10816"/>
                </a:cxn>
                <a:cxn ang="0">
                  <a:pos x="1248" y="8008"/>
                </a:cxn>
                <a:cxn ang="0">
                  <a:pos x="156" y="5616"/>
                </a:cxn>
                <a:cxn ang="0">
                  <a:pos x="0" y="4004"/>
                </a:cxn>
                <a:cxn ang="0">
                  <a:pos x="364" y="2704"/>
                </a:cxn>
                <a:cxn ang="0">
                  <a:pos x="988" y="1612"/>
                </a:cxn>
                <a:cxn ang="0">
                  <a:pos x="1976" y="780"/>
                </a:cxn>
                <a:cxn ang="0">
                  <a:pos x="3120" y="208"/>
                </a:cxn>
                <a:cxn ang="0">
                  <a:pos x="4472" y="0"/>
                </a:cxn>
                <a:cxn ang="0">
                  <a:pos x="5772" y="208"/>
                </a:cxn>
                <a:cxn ang="0">
                  <a:pos x="6916" y="780"/>
                </a:cxn>
                <a:cxn ang="0">
                  <a:pos x="7904" y="1612"/>
                </a:cxn>
                <a:cxn ang="0">
                  <a:pos x="8528" y="2704"/>
                </a:cxn>
                <a:cxn ang="0">
                  <a:pos x="8892" y="4004"/>
                </a:cxn>
                <a:cxn ang="0">
                  <a:pos x="8736" y="5616"/>
                </a:cxn>
                <a:cxn ang="0">
                  <a:pos x="7644" y="8008"/>
                </a:cxn>
                <a:cxn ang="0">
                  <a:pos x="6760" y="10816"/>
                </a:cxn>
                <a:cxn ang="0">
                  <a:pos x="6448" y="11700"/>
                </a:cxn>
                <a:cxn ang="0">
                  <a:pos x="5720" y="11908"/>
                </a:cxn>
                <a:cxn ang="0">
                  <a:pos x="5044" y="16016"/>
                </a:cxn>
                <a:cxn ang="0">
                  <a:pos x="4108" y="16120"/>
                </a:cxn>
                <a:cxn ang="0">
                  <a:pos x="3380" y="15548"/>
                </a:cxn>
                <a:cxn ang="0">
                  <a:pos x="2860" y="13052"/>
                </a:cxn>
                <a:cxn ang="0">
                  <a:pos x="2652" y="12896"/>
                </a:cxn>
                <a:cxn ang="0">
                  <a:pos x="2652" y="12428"/>
                </a:cxn>
                <a:cxn ang="0">
                  <a:pos x="2860" y="12272"/>
                </a:cxn>
                <a:cxn ang="0">
                  <a:pos x="6188" y="12376"/>
                </a:cxn>
                <a:cxn ang="0">
                  <a:pos x="6240" y="12792"/>
                </a:cxn>
                <a:cxn ang="0">
                  <a:pos x="6084" y="13000"/>
                </a:cxn>
                <a:cxn ang="0">
                  <a:pos x="2860" y="14144"/>
                </a:cxn>
                <a:cxn ang="0">
                  <a:pos x="2652" y="13988"/>
                </a:cxn>
                <a:cxn ang="0">
                  <a:pos x="2652" y="13520"/>
                </a:cxn>
                <a:cxn ang="0">
                  <a:pos x="2860" y="13364"/>
                </a:cxn>
                <a:cxn ang="0">
                  <a:pos x="6188" y="13416"/>
                </a:cxn>
                <a:cxn ang="0">
                  <a:pos x="6240" y="13884"/>
                </a:cxn>
                <a:cxn ang="0">
                  <a:pos x="6084" y="14092"/>
                </a:cxn>
                <a:cxn ang="0">
                  <a:pos x="2860" y="15184"/>
                </a:cxn>
                <a:cxn ang="0">
                  <a:pos x="2652" y="15080"/>
                </a:cxn>
                <a:cxn ang="0">
                  <a:pos x="2652" y="14612"/>
                </a:cxn>
                <a:cxn ang="0">
                  <a:pos x="2860" y="14456"/>
                </a:cxn>
                <a:cxn ang="0">
                  <a:pos x="6188" y="14508"/>
                </a:cxn>
                <a:cxn ang="0">
                  <a:pos x="6240" y="14976"/>
                </a:cxn>
                <a:cxn ang="0">
                  <a:pos x="6084" y="15184"/>
                </a:cxn>
              </a:cxnLst>
              <a:rect l="0" t="0" r="r" b="b"/>
              <a:pathLst>
                <a:path w="8892" h="16172">
                  <a:moveTo>
                    <a:pt x="5824" y="7332"/>
                  </a:moveTo>
                  <a:lnTo>
                    <a:pt x="5460" y="7124"/>
                  </a:lnTo>
                  <a:lnTo>
                    <a:pt x="4472" y="8892"/>
                  </a:lnTo>
                  <a:lnTo>
                    <a:pt x="3432" y="7124"/>
                  </a:lnTo>
                  <a:lnTo>
                    <a:pt x="3068" y="7332"/>
                  </a:lnTo>
                  <a:lnTo>
                    <a:pt x="4264" y="9360"/>
                  </a:lnTo>
                  <a:lnTo>
                    <a:pt x="4264" y="11232"/>
                  </a:lnTo>
                  <a:lnTo>
                    <a:pt x="4680" y="11232"/>
                  </a:lnTo>
                  <a:lnTo>
                    <a:pt x="4680" y="9360"/>
                  </a:lnTo>
                  <a:lnTo>
                    <a:pt x="5824" y="7332"/>
                  </a:lnTo>
                  <a:close/>
                  <a:moveTo>
                    <a:pt x="5720" y="11908"/>
                  </a:moveTo>
                  <a:lnTo>
                    <a:pt x="3172" y="11908"/>
                  </a:lnTo>
                  <a:lnTo>
                    <a:pt x="2756" y="11856"/>
                  </a:lnTo>
                  <a:lnTo>
                    <a:pt x="2600" y="11804"/>
                  </a:lnTo>
                  <a:lnTo>
                    <a:pt x="2496" y="11700"/>
                  </a:lnTo>
                  <a:lnTo>
                    <a:pt x="2340" y="11544"/>
                  </a:lnTo>
                  <a:lnTo>
                    <a:pt x="2288" y="11336"/>
                  </a:lnTo>
                  <a:lnTo>
                    <a:pt x="2132" y="10816"/>
                  </a:lnTo>
                  <a:lnTo>
                    <a:pt x="1976" y="9984"/>
                  </a:lnTo>
                  <a:lnTo>
                    <a:pt x="1716" y="9100"/>
                  </a:lnTo>
                  <a:lnTo>
                    <a:pt x="1248" y="8008"/>
                  </a:lnTo>
                  <a:lnTo>
                    <a:pt x="572" y="6656"/>
                  </a:lnTo>
                  <a:lnTo>
                    <a:pt x="364" y="6136"/>
                  </a:lnTo>
                  <a:lnTo>
                    <a:pt x="156" y="5616"/>
                  </a:lnTo>
                  <a:lnTo>
                    <a:pt x="52" y="5044"/>
                  </a:lnTo>
                  <a:lnTo>
                    <a:pt x="0" y="4420"/>
                  </a:lnTo>
                  <a:lnTo>
                    <a:pt x="0" y="4004"/>
                  </a:lnTo>
                  <a:lnTo>
                    <a:pt x="104" y="3536"/>
                  </a:lnTo>
                  <a:lnTo>
                    <a:pt x="208" y="3120"/>
                  </a:lnTo>
                  <a:lnTo>
                    <a:pt x="364" y="2704"/>
                  </a:lnTo>
                  <a:lnTo>
                    <a:pt x="520" y="2340"/>
                  </a:lnTo>
                  <a:lnTo>
                    <a:pt x="780" y="1976"/>
                  </a:lnTo>
                  <a:lnTo>
                    <a:pt x="988" y="1612"/>
                  </a:lnTo>
                  <a:lnTo>
                    <a:pt x="1300" y="1300"/>
                  </a:lnTo>
                  <a:lnTo>
                    <a:pt x="1612" y="988"/>
                  </a:lnTo>
                  <a:lnTo>
                    <a:pt x="1976" y="780"/>
                  </a:lnTo>
                  <a:lnTo>
                    <a:pt x="2340" y="521"/>
                  </a:lnTo>
                  <a:lnTo>
                    <a:pt x="2704" y="364"/>
                  </a:lnTo>
                  <a:lnTo>
                    <a:pt x="3120" y="208"/>
                  </a:lnTo>
                  <a:lnTo>
                    <a:pt x="3536" y="104"/>
                  </a:lnTo>
                  <a:lnTo>
                    <a:pt x="4004" y="0"/>
                  </a:lnTo>
                  <a:lnTo>
                    <a:pt x="4472" y="0"/>
                  </a:lnTo>
                  <a:lnTo>
                    <a:pt x="4888" y="0"/>
                  </a:lnTo>
                  <a:lnTo>
                    <a:pt x="5356" y="104"/>
                  </a:lnTo>
                  <a:lnTo>
                    <a:pt x="5772" y="208"/>
                  </a:lnTo>
                  <a:lnTo>
                    <a:pt x="6188" y="364"/>
                  </a:lnTo>
                  <a:lnTo>
                    <a:pt x="6552" y="521"/>
                  </a:lnTo>
                  <a:lnTo>
                    <a:pt x="6916" y="780"/>
                  </a:lnTo>
                  <a:lnTo>
                    <a:pt x="7280" y="988"/>
                  </a:lnTo>
                  <a:lnTo>
                    <a:pt x="7592" y="1300"/>
                  </a:lnTo>
                  <a:lnTo>
                    <a:pt x="7904" y="1612"/>
                  </a:lnTo>
                  <a:lnTo>
                    <a:pt x="8112" y="1976"/>
                  </a:lnTo>
                  <a:lnTo>
                    <a:pt x="8372" y="2340"/>
                  </a:lnTo>
                  <a:lnTo>
                    <a:pt x="8528" y="2704"/>
                  </a:lnTo>
                  <a:lnTo>
                    <a:pt x="8684" y="3120"/>
                  </a:lnTo>
                  <a:lnTo>
                    <a:pt x="8788" y="3536"/>
                  </a:lnTo>
                  <a:lnTo>
                    <a:pt x="8892" y="4004"/>
                  </a:lnTo>
                  <a:lnTo>
                    <a:pt x="8892" y="4420"/>
                  </a:lnTo>
                  <a:lnTo>
                    <a:pt x="8840" y="5044"/>
                  </a:lnTo>
                  <a:lnTo>
                    <a:pt x="8736" y="5616"/>
                  </a:lnTo>
                  <a:lnTo>
                    <a:pt x="8528" y="6136"/>
                  </a:lnTo>
                  <a:lnTo>
                    <a:pt x="8320" y="6656"/>
                  </a:lnTo>
                  <a:lnTo>
                    <a:pt x="7644" y="8008"/>
                  </a:lnTo>
                  <a:lnTo>
                    <a:pt x="7176" y="9100"/>
                  </a:lnTo>
                  <a:lnTo>
                    <a:pt x="6916" y="9984"/>
                  </a:lnTo>
                  <a:lnTo>
                    <a:pt x="6760" y="10816"/>
                  </a:lnTo>
                  <a:lnTo>
                    <a:pt x="6604" y="11336"/>
                  </a:lnTo>
                  <a:lnTo>
                    <a:pt x="6552" y="11544"/>
                  </a:lnTo>
                  <a:lnTo>
                    <a:pt x="6448" y="11700"/>
                  </a:lnTo>
                  <a:lnTo>
                    <a:pt x="6292" y="11804"/>
                  </a:lnTo>
                  <a:lnTo>
                    <a:pt x="6136" y="11856"/>
                  </a:lnTo>
                  <a:lnTo>
                    <a:pt x="5720" y="11908"/>
                  </a:lnTo>
                  <a:close/>
                  <a:moveTo>
                    <a:pt x="5460" y="15548"/>
                  </a:moveTo>
                  <a:lnTo>
                    <a:pt x="5304" y="15808"/>
                  </a:lnTo>
                  <a:lnTo>
                    <a:pt x="5044" y="16016"/>
                  </a:lnTo>
                  <a:lnTo>
                    <a:pt x="4784" y="16120"/>
                  </a:lnTo>
                  <a:lnTo>
                    <a:pt x="4420" y="16172"/>
                  </a:lnTo>
                  <a:lnTo>
                    <a:pt x="4108" y="16120"/>
                  </a:lnTo>
                  <a:lnTo>
                    <a:pt x="3796" y="16016"/>
                  </a:lnTo>
                  <a:lnTo>
                    <a:pt x="3536" y="15808"/>
                  </a:lnTo>
                  <a:lnTo>
                    <a:pt x="3380" y="15548"/>
                  </a:lnTo>
                  <a:lnTo>
                    <a:pt x="5460" y="15548"/>
                  </a:lnTo>
                  <a:close/>
                  <a:moveTo>
                    <a:pt x="6032" y="13052"/>
                  </a:moveTo>
                  <a:lnTo>
                    <a:pt x="2860" y="13052"/>
                  </a:lnTo>
                  <a:lnTo>
                    <a:pt x="2756" y="13000"/>
                  </a:lnTo>
                  <a:lnTo>
                    <a:pt x="2704" y="12948"/>
                  </a:lnTo>
                  <a:lnTo>
                    <a:pt x="2652" y="12896"/>
                  </a:lnTo>
                  <a:lnTo>
                    <a:pt x="2652" y="12792"/>
                  </a:lnTo>
                  <a:lnTo>
                    <a:pt x="2652" y="12532"/>
                  </a:lnTo>
                  <a:lnTo>
                    <a:pt x="2652" y="12428"/>
                  </a:lnTo>
                  <a:lnTo>
                    <a:pt x="2704" y="12376"/>
                  </a:lnTo>
                  <a:lnTo>
                    <a:pt x="2756" y="12324"/>
                  </a:lnTo>
                  <a:lnTo>
                    <a:pt x="2860" y="12272"/>
                  </a:lnTo>
                  <a:lnTo>
                    <a:pt x="6032" y="12272"/>
                  </a:lnTo>
                  <a:lnTo>
                    <a:pt x="6084" y="12324"/>
                  </a:lnTo>
                  <a:lnTo>
                    <a:pt x="6188" y="12376"/>
                  </a:lnTo>
                  <a:lnTo>
                    <a:pt x="6188" y="12428"/>
                  </a:lnTo>
                  <a:lnTo>
                    <a:pt x="6240" y="12532"/>
                  </a:lnTo>
                  <a:lnTo>
                    <a:pt x="6240" y="12792"/>
                  </a:lnTo>
                  <a:lnTo>
                    <a:pt x="6188" y="12896"/>
                  </a:lnTo>
                  <a:lnTo>
                    <a:pt x="6188" y="12948"/>
                  </a:lnTo>
                  <a:lnTo>
                    <a:pt x="6084" y="13000"/>
                  </a:lnTo>
                  <a:lnTo>
                    <a:pt x="6032" y="13052"/>
                  </a:lnTo>
                  <a:close/>
                  <a:moveTo>
                    <a:pt x="6032" y="14144"/>
                  </a:moveTo>
                  <a:lnTo>
                    <a:pt x="2860" y="14144"/>
                  </a:lnTo>
                  <a:lnTo>
                    <a:pt x="2756" y="14092"/>
                  </a:lnTo>
                  <a:lnTo>
                    <a:pt x="2704" y="14040"/>
                  </a:lnTo>
                  <a:lnTo>
                    <a:pt x="2652" y="13988"/>
                  </a:lnTo>
                  <a:lnTo>
                    <a:pt x="2652" y="13884"/>
                  </a:lnTo>
                  <a:lnTo>
                    <a:pt x="2652" y="13624"/>
                  </a:lnTo>
                  <a:lnTo>
                    <a:pt x="2652" y="13520"/>
                  </a:lnTo>
                  <a:lnTo>
                    <a:pt x="2704" y="13416"/>
                  </a:lnTo>
                  <a:lnTo>
                    <a:pt x="2756" y="13416"/>
                  </a:lnTo>
                  <a:lnTo>
                    <a:pt x="2860" y="13364"/>
                  </a:lnTo>
                  <a:lnTo>
                    <a:pt x="6032" y="13364"/>
                  </a:lnTo>
                  <a:lnTo>
                    <a:pt x="6084" y="13416"/>
                  </a:lnTo>
                  <a:lnTo>
                    <a:pt x="6188" y="13416"/>
                  </a:lnTo>
                  <a:lnTo>
                    <a:pt x="6188" y="13520"/>
                  </a:lnTo>
                  <a:lnTo>
                    <a:pt x="6240" y="13624"/>
                  </a:lnTo>
                  <a:lnTo>
                    <a:pt x="6240" y="13884"/>
                  </a:lnTo>
                  <a:lnTo>
                    <a:pt x="6188" y="13988"/>
                  </a:lnTo>
                  <a:lnTo>
                    <a:pt x="6188" y="14040"/>
                  </a:lnTo>
                  <a:lnTo>
                    <a:pt x="6084" y="14092"/>
                  </a:lnTo>
                  <a:lnTo>
                    <a:pt x="6032" y="14144"/>
                  </a:lnTo>
                  <a:close/>
                  <a:moveTo>
                    <a:pt x="6032" y="15184"/>
                  </a:moveTo>
                  <a:lnTo>
                    <a:pt x="2860" y="15184"/>
                  </a:lnTo>
                  <a:lnTo>
                    <a:pt x="2756" y="15184"/>
                  </a:lnTo>
                  <a:lnTo>
                    <a:pt x="2704" y="15132"/>
                  </a:lnTo>
                  <a:lnTo>
                    <a:pt x="2652" y="15080"/>
                  </a:lnTo>
                  <a:lnTo>
                    <a:pt x="2652" y="14976"/>
                  </a:lnTo>
                  <a:lnTo>
                    <a:pt x="2652" y="14664"/>
                  </a:lnTo>
                  <a:lnTo>
                    <a:pt x="2652" y="14612"/>
                  </a:lnTo>
                  <a:lnTo>
                    <a:pt x="2704" y="14508"/>
                  </a:lnTo>
                  <a:lnTo>
                    <a:pt x="2756" y="14456"/>
                  </a:lnTo>
                  <a:lnTo>
                    <a:pt x="2860" y="14456"/>
                  </a:lnTo>
                  <a:lnTo>
                    <a:pt x="6032" y="14456"/>
                  </a:lnTo>
                  <a:lnTo>
                    <a:pt x="6084" y="14456"/>
                  </a:lnTo>
                  <a:lnTo>
                    <a:pt x="6188" y="14508"/>
                  </a:lnTo>
                  <a:lnTo>
                    <a:pt x="6188" y="14612"/>
                  </a:lnTo>
                  <a:lnTo>
                    <a:pt x="6240" y="14664"/>
                  </a:lnTo>
                  <a:lnTo>
                    <a:pt x="6240" y="14976"/>
                  </a:lnTo>
                  <a:lnTo>
                    <a:pt x="6188" y="15080"/>
                  </a:lnTo>
                  <a:lnTo>
                    <a:pt x="6188" y="15132"/>
                  </a:lnTo>
                  <a:lnTo>
                    <a:pt x="6084" y="15184"/>
                  </a:lnTo>
                  <a:lnTo>
                    <a:pt x="6032" y="1518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58" tIns="45730" rIns="91458" bIns="45730" numCol="1" anchor="t" anchorCtr="0" compatLnSpc="1">
              <a:prstTxWarp prst="textNoShape">
                <a:avLst/>
              </a:prstTxWarp>
            </a:bodyPr>
            <a:lstStyle/>
            <a:p>
              <a:pPr defTabSz="1219566"/>
              <a:endParaRPr lang="zh-CN" altLang="en-US" sz="2399"/>
            </a:p>
          </p:txBody>
        </p:sp>
        <p:grpSp>
          <p:nvGrpSpPr>
            <p:cNvPr id="216" name="组合 333"/>
            <p:cNvGrpSpPr/>
            <p:nvPr/>
          </p:nvGrpSpPr>
          <p:grpSpPr>
            <a:xfrm>
              <a:off x="2010785" y="1196219"/>
              <a:ext cx="261232" cy="333023"/>
              <a:chOff x="-6559550" y="2457450"/>
              <a:chExt cx="1612900" cy="2171701"/>
            </a:xfrm>
            <a:solidFill>
              <a:srgbClr val="00B0F0"/>
            </a:solidFill>
          </p:grpSpPr>
          <p:sp>
            <p:nvSpPr>
              <p:cNvPr id="217" name="Freeform 17"/>
              <p:cNvSpPr>
                <a:spLocks noEditPoints="1"/>
              </p:cNvSpPr>
              <p:nvPr/>
            </p:nvSpPr>
            <p:spPr bwMode="auto">
              <a:xfrm>
                <a:off x="-6559550" y="2457450"/>
                <a:ext cx="1612900" cy="1611313"/>
              </a:xfrm>
              <a:custGeom>
                <a:avLst/>
                <a:gdLst/>
                <a:ahLst/>
                <a:cxnLst>
                  <a:cxn ang="0">
                    <a:pos x="5423" y="5270"/>
                  </a:cxn>
                  <a:cxn ang="0">
                    <a:pos x="5837" y="5481"/>
                  </a:cxn>
                  <a:cxn ang="0">
                    <a:pos x="6155" y="5814"/>
                  </a:cxn>
                  <a:cxn ang="0">
                    <a:pos x="6347" y="6240"/>
                  </a:cxn>
                  <a:cxn ang="0">
                    <a:pos x="6384" y="6723"/>
                  </a:cxn>
                  <a:cxn ang="0">
                    <a:pos x="6255" y="7178"/>
                  </a:cxn>
                  <a:cxn ang="0">
                    <a:pos x="5987" y="7554"/>
                  </a:cxn>
                  <a:cxn ang="0">
                    <a:pos x="5610" y="7822"/>
                  </a:cxn>
                  <a:cxn ang="0">
                    <a:pos x="5155" y="7952"/>
                  </a:cxn>
                  <a:cxn ang="0">
                    <a:pos x="4671" y="7915"/>
                  </a:cxn>
                  <a:cxn ang="0">
                    <a:pos x="4245" y="7723"/>
                  </a:cxn>
                  <a:cxn ang="0">
                    <a:pos x="3912" y="7405"/>
                  </a:cxn>
                  <a:cxn ang="0">
                    <a:pos x="3700" y="6991"/>
                  </a:cxn>
                  <a:cxn ang="0">
                    <a:pos x="3640" y="6512"/>
                  </a:cxn>
                  <a:cxn ang="0">
                    <a:pos x="3746" y="6048"/>
                  </a:cxn>
                  <a:cxn ang="0">
                    <a:pos x="3996" y="5658"/>
                  </a:cxn>
                  <a:cxn ang="0">
                    <a:pos x="4359" y="5374"/>
                  </a:cxn>
                  <a:cxn ang="0">
                    <a:pos x="4805" y="5223"/>
                  </a:cxn>
                  <a:cxn ang="0">
                    <a:pos x="7023" y="71"/>
                  </a:cxn>
                  <a:cxn ang="0">
                    <a:pos x="8998" y="737"/>
                  </a:cxn>
                  <a:cxn ang="0">
                    <a:pos x="10605" y="2000"/>
                  </a:cxn>
                  <a:cxn ang="0">
                    <a:pos x="11712" y="3724"/>
                  </a:cxn>
                  <a:cxn ang="0">
                    <a:pos x="12184" y="5779"/>
                  </a:cxn>
                  <a:cxn ang="0">
                    <a:pos x="11917" y="7900"/>
                  </a:cxn>
                  <a:cxn ang="0">
                    <a:pos x="10978" y="9733"/>
                  </a:cxn>
                  <a:cxn ang="0">
                    <a:pos x="9500" y="11140"/>
                  </a:cxn>
                  <a:cxn ang="0">
                    <a:pos x="7616" y="11991"/>
                  </a:cxn>
                  <a:cxn ang="0">
                    <a:pos x="5474" y="12152"/>
                  </a:cxn>
                  <a:cxn ang="0">
                    <a:pos x="3457" y="11581"/>
                  </a:cxn>
                  <a:cxn ang="0">
                    <a:pos x="1789" y="10395"/>
                  </a:cxn>
                  <a:cxn ang="0">
                    <a:pos x="603" y="8728"/>
                  </a:cxn>
                  <a:cxn ang="0">
                    <a:pos x="32" y="6713"/>
                  </a:cxn>
                  <a:cxn ang="0">
                    <a:pos x="192" y="4572"/>
                  </a:cxn>
                  <a:cxn ang="0">
                    <a:pos x="1043" y="2690"/>
                  </a:cxn>
                  <a:cxn ang="0">
                    <a:pos x="2453" y="1213"/>
                  </a:cxn>
                  <a:cxn ang="0">
                    <a:pos x="4286" y="275"/>
                  </a:cxn>
                  <a:cxn ang="0">
                    <a:pos x="5014" y="3439"/>
                  </a:cxn>
                  <a:cxn ang="0">
                    <a:pos x="6094" y="3630"/>
                  </a:cxn>
                  <a:cxn ang="0">
                    <a:pos x="7013" y="4158"/>
                  </a:cxn>
                  <a:cxn ang="0">
                    <a:pos x="7704" y="4955"/>
                  </a:cxn>
                  <a:cxn ang="0">
                    <a:pos x="8097" y="5951"/>
                  </a:cxn>
                  <a:cxn ang="0">
                    <a:pos x="8124" y="7061"/>
                  </a:cxn>
                  <a:cxn ang="0">
                    <a:pos x="7780" y="8080"/>
                  </a:cxn>
                  <a:cxn ang="0">
                    <a:pos x="7128" y="8909"/>
                  </a:cxn>
                  <a:cxn ang="0">
                    <a:pos x="6237" y="9479"/>
                  </a:cxn>
                  <a:cxn ang="0">
                    <a:pos x="5176" y="9722"/>
                  </a:cxn>
                  <a:cxn ang="0">
                    <a:pos x="4080" y="9585"/>
                  </a:cxn>
                  <a:cxn ang="0">
                    <a:pos x="3133" y="9101"/>
                  </a:cxn>
                  <a:cxn ang="0">
                    <a:pos x="2407" y="8338"/>
                  </a:cxn>
                  <a:cxn ang="0">
                    <a:pos x="1967" y="7367"/>
                  </a:cxn>
                  <a:cxn ang="0">
                    <a:pos x="1884" y="6263"/>
                  </a:cxn>
                  <a:cxn ang="0">
                    <a:pos x="2179" y="5222"/>
                  </a:cxn>
                  <a:cxn ang="0">
                    <a:pos x="2792" y="4362"/>
                  </a:cxn>
                  <a:cxn ang="0">
                    <a:pos x="3652" y="3750"/>
                  </a:cxn>
                  <a:cxn ang="0">
                    <a:pos x="4693" y="3456"/>
                  </a:cxn>
                </a:cxnLst>
                <a:rect l="0" t="0" r="r" b="b"/>
                <a:pathLst>
                  <a:path w="12192" h="12184">
                    <a:moveTo>
                      <a:pt x="5014" y="5207"/>
                    </a:moveTo>
                    <a:lnTo>
                      <a:pt x="5085" y="5209"/>
                    </a:lnTo>
                    <a:lnTo>
                      <a:pt x="5155" y="5214"/>
                    </a:lnTo>
                    <a:lnTo>
                      <a:pt x="5224" y="5223"/>
                    </a:lnTo>
                    <a:lnTo>
                      <a:pt x="5292" y="5236"/>
                    </a:lnTo>
                    <a:lnTo>
                      <a:pt x="5357" y="5251"/>
                    </a:lnTo>
                    <a:lnTo>
                      <a:pt x="5423" y="5270"/>
                    </a:lnTo>
                    <a:lnTo>
                      <a:pt x="5487" y="5291"/>
                    </a:lnTo>
                    <a:lnTo>
                      <a:pt x="5549" y="5316"/>
                    </a:lnTo>
                    <a:lnTo>
                      <a:pt x="5610" y="5343"/>
                    </a:lnTo>
                    <a:lnTo>
                      <a:pt x="5669" y="5374"/>
                    </a:lnTo>
                    <a:lnTo>
                      <a:pt x="5727" y="5407"/>
                    </a:lnTo>
                    <a:lnTo>
                      <a:pt x="5783" y="5443"/>
                    </a:lnTo>
                    <a:lnTo>
                      <a:pt x="5837" y="5481"/>
                    </a:lnTo>
                    <a:lnTo>
                      <a:pt x="5889" y="5522"/>
                    </a:lnTo>
                    <a:lnTo>
                      <a:pt x="5939" y="5565"/>
                    </a:lnTo>
                    <a:lnTo>
                      <a:pt x="5987" y="5611"/>
                    </a:lnTo>
                    <a:lnTo>
                      <a:pt x="6033" y="5658"/>
                    </a:lnTo>
                    <a:lnTo>
                      <a:pt x="6076" y="5709"/>
                    </a:lnTo>
                    <a:lnTo>
                      <a:pt x="6117" y="5761"/>
                    </a:lnTo>
                    <a:lnTo>
                      <a:pt x="6155" y="5814"/>
                    </a:lnTo>
                    <a:lnTo>
                      <a:pt x="6191" y="5871"/>
                    </a:lnTo>
                    <a:lnTo>
                      <a:pt x="6225" y="5928"/>
                    </a:lnTo>
                    <a:lnTo>
                      <a:pt x="6255" y="5988"/>
                    </a:lnTo>
                    <a:lnTo>
                      <a:pt x="6282" y="6048"/>
                    </a:lnTo>
                    <a:lnTo>
                      <a:pt x="6307" y="6111"/>
                    </a:lnTo>
                    <a:lnTo>
                      <a:pt x="6329" y="6174"/>
                    </a:lnTo>
                    <a:lnTo>
                      <a:pt x="6347" y="6240"/>
                    </a:lnTo>
                    <a:lnTo>
                      <a:pt x="6362" y="6306"/>
                    </a:lnTo>
                    <a:lnTo>
                      <a:pt x="6375" y="6374"/>
                    </a:lnTo>
                    <a:lnTo>
                      <a:pt x="6384" y="6442"/>
                    </a:lnTo>
                    <a:lnTo>
                      <a:pt x="6389" y="6512"/>
                    </a:lnTo>
                    <a:lnTo>
                      <a:pt x="6391" y="6583"/>
                    </a:lnTo>
                    <a:lnTo>
                      <a:pt x="6389" y="6654"/>
                    </a:lnTo>
                    <a:lnTo>
                      <a:pt x="6384" y="6723"/>
                    </a:lnTo>
                    <a:lnTo>
                      <a:pt x="6375" y="6792"/>
                    </a:lnTo>
                    <a:lnTo>
                      <a:pt x="6362" y="6860"/>
                    </a:lnTo>
                    <a:lnTo>
                      <a:pt x="6347" y="6926"/>
                    </a:lnTo>
                    <a:lnTo>
                      <a:pt x="6329" y="6991"/>
                    </a:lnTo>
                    <a:lnTo>
                      <a:pt x="6307" y="7055"/>
                    </a:lnTo>
                    <a:lnTo>
                      <a:pt x="6282" y="7117"/>
                    </a:lnTo>
                    <a:lnTo>
                      <a:pt x="6255" y="7178"/>
                    </a:lnTo>
                    <a:lnTo>
                      <a:pt x="6225" y="7237"/>
                    </a:lnTo>
                    <a:lnTo>
                      <a:pt x="6191" y="7295"/>
                    </a:lnTo>
                    <a:lnTo>
                      <a:pt x="6155" y="7351"/>
                    </a:lnTo>
                    <a:lnTo>
                      <a:pt x="6117" y="7405"/>
                    </a:lnTo>
                    <a:lnTo>
                      <a:pt x="6076" y="7457"/>
                    </a:lnTo>
                    <a:lnTo>
                      <a:pt x="6033" y="7507"/>
                    </a:lnTo>
                    <a:lnTo>
                      <a:pt x="5987" y="7554"/>
                    </a:lnTo>
                    <a:lnTo>
                      <a:pt x="5939" y="7601"/>
                    </a:lnTo>
                    <a:lnTo>
                      <a:pt x="5889" y="7644"/>
                    </a:lnTo>
                    <a:lnTo>
                      <a:pt x="5837" y="7685"/>
                    </a:lnTo>
                    <a:lnTo>
                      <a:pt x="5783" y="7723"/>
                    </a:lnTo>
                    <a:lnTo>
                      <a:pt x="5727" y="7759"/>
                    </a:lnTo>
                    <a:lnTo>
                      <a:pt x="5669" y="7792"/>
                    </a:lnTo>
                    <a:lnTo>
                      <a:pt x="5610" y="7822"/>
                    </a:lnTo>
                    <a:lnTo>
                      <a:pt x="5549" y="7850"/>
                    </a:lnTo>
                    <a:lnTo>
                      <a:pt x="5487" y="7875"/>
                    </a:lnTo>
                    <a:lnTo>
                      <a:pt x="5423" y="7896"/>
                    </a:lnTo>
                    <a:lnTo>
                      <a:pt x="5357" y="7915"/>
                    </a:lnTo>
                    <a:lnTo>
                      <a:pt x="5292" y="7930"/>
                    </a:lnTo>
                    <a:lnTo>
                      <a:pt x="5224" y="7942"/>
                    </a:lnTo>
                    <a:lnTo>
                      <a:pt x="5155" y="7952"/>
                    </a:lnTo>
                    <a:lnTo>
                      <a:pt x="5085" y="7957"/>
                    </a:lnTo>
                    <a:lnTo>
                      <a:pt x="5014" y="7959"/>
                    </a:lnTo>
                    <a:lnTo>
                      <a:pt x="4944" y="7957"/>
                    </a:lnTo>
                    <a:lnTo>
                      <a:pt x="4874" y="7952"/>
                    </a:lnTo>
                    <a:lnTo>
                      <a:pt x="4805" y="7942"/>
                    </a:lnTo>
                    <a:lnTo>
                      <a:pt x="4737" y="7930"/>
                    </a:lnTo>
                    <a:lnTo>
                      <a:pt x="4671" y="7915"/>
                    </a:lnTo>
                    <a:lnTo>
                      <a:pt x="4606" y="7896"/>
                    </a:lnTo>
                    <a:lnTo>
                      <a:pt x="4542" y="7875"/>
                    </a:lnTo>
                    <a:lnTo>
                      <a:pt x="4479" y="7850"/>
                    </a:lnTo>
                    <a:lnTo>
                      <a:pt x="4419" y="7822"/>
                    </a:lnTo>
                    <a:lnTo>
                      <a:pt x="4359" y="7792"/>
                    </a:lnTo>
                    <a:lnTo>
                      <a:pt x="4302" y="7759"/>
                    </a:lnTo>
                    <a:lnTo>
                      <a:pt x="4245" y="7723"/>
                    </a:lnTo>
                    <a:lnTo>
                      <a:pt x="4192" y="7685"/>
                    </a:lnTo>
                    <a:lnTo>
                      <a:pt x="4140" y="7644"/>
                    </a:lnTo>
                    <a:lnTo>
                      <a:pt x="4089" y="7601"/>
                    </a:lnTo>
                    <a:lnTo>
                      <a:pt x="4042" y="7554"/>
                    </a:lnTo>
                    <a:lnTo>
                      <a:pt x="3996" y="7507"/>
                    </a:lnTo>
                    <a:lnTo>
                      <a:pt x="3953" y="7457"/>
                    </a:lnTo>
                    <a:lnTo>
                      <a:pt x="3912" y="7405"/>
                    </a:lnTo>
                    <a:lnTo>
                      <a:pt x="3874" y="7351"/>
                    </a:lnTo>
                    <a:lnTo>
                      <a:pt x="3838" y="7295"/>
                    </a:lnTo>
                    <a:lnTo>
                      <a:pt x="3805" y="7237"/>
                    </a:lnTo>
                    <a:lnTo>
                      <a:pt x="3774" y="7178"/>
                    </a:lnTo>
                    <a:lnTo>
                      <a:pt x="3746" y="7117"/>
                    </a:lnTo>
                    <a:lnTo>
                      <a:pt x="3722" y="7055"/>
                    </a:lnTo>
                    <a:lnTo>
                      <a:pt x="3700" y="6991"/>
                    </a:lnTo>
                    <a:lnTo>
                      <a:pt x="3682" y="6926"/>
                    </a:lnTo>
                    <a:lnTo>
                      <a:pt x="3666" y="6860"/>
                    </a:lnTo>
                    <a:lnTo>
                      <a:pt x="3654" y="6792"/>
                    </a:lnTo>
                    <a:lnTo>
                      <a:pt x="3645" y="6723"/>
                    </a:lnTo>
                    <a:lnTo>
                      <a:pt x="3640" y="6654"/>
                    </a:lnTo>
                    <a:lnTo>
                      <a:pt x="3638" y="6583"/>
                    </a:lnTo>
                    <a:lnTo>
                      <a:pt x="3640" y="6512"/>
                    </a:lnTo>
                    <a:lnTo>
                      <a:pt x="3645" y="6442"/>
                    </a:lnTo>
                    <a:lnTo>
                      <a:pt x="3654" y="6374"/>
                    </a:lnTo>
                    <a:lnTo>
                      <a:pt x="3666" y="6306"/>
                    </a:lnTo>
                    <a:lnTo>
                      <a:pt x="3682" y="6240"/>
                    </a:lnTo>
                    <a:lnTo>
                      <a:pt x="3700" y="6174"/>
                    </a:lnTo>
                    <a:lnTo>
                      <a:pt x="3722" y="6111"/>
                    </a:lnTo>
                    <a:lnTo>
                      <a:pt x="3746" y="6048"/>
                    </a:lnTo>
                    <a:lnTo>
                      <a:pt x="3774" y="5988"/>
                    </a:lnTo>
                    <a:lnTo>
                      <a:pt x="3805" y="5928"/>
                    </a:lnTo>
                    <a:lnTo>
                      <a:pt x="3838" y="5871"/>
                    </a:lnTo>
                    <a:lnTo>
                      <a:pt x="3874" y="5814"/>
                    </a:lnTo>
                    <a:lnTo>
                      <a:pt x="3912" y="5761"/>
                    </a:lnTo>
                    <a:lnTo>
                      <a:pt x="3953" y="5709"/>
                    </a:lnTo>
                    <a:lnTo>
                      <a:pt x="3996" y="5658"/>
                    </a:lnTo>
                    <a:lnTo>
                      <a:pt x="4042" y="5611"/>
                    </a:lnTo>
                    <a:lnTo>
                      <a:pt x="4089" y="5565"/>
                    </a:lnTo>
                    <a:lnTo>
                      <a:pt x="4140" y="5522"/>
                    </a:lnTo>
                    <a:lnTo>
                      <a:pt x="4192" y="5481"/>
                    </a:lnTo>
                    <a:lnTo>
                      <a:pt x="4245" y="5443"/>
                    </a:lnTo>
                    <a:lnTo>
                      <a:pt x="4302" y="5407"/>
                    </a:lnTo>
                    <a:lnTo>
                      <a:pt x="4359" y="5374"/>
                    </a:lnTo>
                    <a:lnTo>
                      <a:pt x="4419" y="5343"/>
                    </a:lnTo>
                    <a:lnTo>
                      <a:pt x="4479" y="5316"/>
                    </a:lnTo>
                    <a:lnTo>
                      <a:pt x="4542" y="5291"/>
                    </a:lnTo>
                    <a:lnTo>
                      <a:pt x="4606" y="5270"/>
                    </a:lnTo>
                    <a:lnTo>
                      <a:pt x="4671" y="5251"/>
                    </a:lnTo>
                    <a:lnTo>
                      <a:pt x="4737" y="5236"/>
                    </a:lnTo>
                    <a:lnTo>
                      <a:pt x="4805" y="5223"/>
                    </a:lnTo>
                    <a:lnTo>
                      <a:pt x="4874" y="5214"/>
                    </a:lnTo>
                    <a:lnTo>
                      <a:pt x="4944" y="5209"/>
                    </a:lnTo>
                    <a:lnTo>
                      <a:pt x="5014" y="5207"/>
                    </a:lnTo>
                    <a:close/>
                    <a:moveTo>
                      <a:pt x="6097" y="0"/>
                    </a:moveTo>
                    <a:lnTo>
                      <a:pt x="6409" y="8"/>
                    </a:lnTo>
                    <a:lnTo>
                      <a:pt x="6718" y="32"/>
                    </a:lnTo>
                    <a:lnTo>
                      <a:pt x="7023" y="71"/>
                    </a:lnTo>
                    <a:lnTo>
                      <a:pt x="7322" y="124"/>
                    </a:lnTo>
                    <a:lnTo>
                      <a:pt x="7616" y="193"/>
                    </a:lnTo>
                    <a:lnTo>
                      <a:pt x="7906" y="275"/>
                    </a:lnTo>
                    <a:lnTo>
                      <a:pt x="8188" y="370"/>
                    </a:lnTo>
                    <a:lnTo>
                      <a:pt x="8465" y="480"/>
                    </a:lnTo>
                    <a:lnTo>
                      <a:pt x="8735" y="602"/>
                    </a:lnTo>
                    <a:lnTo>
                      <a:pt x="8998" y="737"/>
                    </a:lnTo>
                    <a:lnTo>
                      <a:pt x="9253" y="884"/>
                    </a:lnTo>
                    <a:lnTo>
                      <a:pt x="9500" y="1042"/>
                    </a:lnTo>
                    <a:lnTo>
                      <a:pt x="9739" y="1213"/>
                    </a:lnTo>
                    <a:lnTo>
                      <a:pt x="9970" y="1394"/>
                    </a:lnTo>
                    <a:lnTo>
                      <a:pt x="10191" y="1586"/>
                    </a:lnTo>
                    <a:lnTo>
                      <a:pt x="10403" y="1787"/>
                    </a:lnTo>
                    <a:lnTo>
                      <a:pt x="10605" y="2000"/>
                    </a:lnTo>
                    <a:lnTo>
                      <a:pt x="10797" y="2220"/>
                    </a:lnTo>
                    <a:lnTo>
                      <a:pt x="10978" y="2451"/>
                    </a:lnTo>
                    <a:lnTo>
                      <a:pt x="11149" y="2690"/>
                    </a:lnTo>
                    <a:lnTo>
                      <a:pt x="11307" y="2937"/>
                    </a:lnTo>
                    <a:lnTo>
                      <a:pt x="11455" y="3192"/>
                    </a:lnTo>
                    <a:lnTo>
                      <a:pt x="11589" y="3455"/>
                    </a:lnTo>
                    <a:lnTo>
                      <a:pt x="11712" y="3724"/>
                    </a:lnTo>
                    <a:lnTo>
                      <a:pt x="11821" y="4000"/>
                    </a:lnTo>
                    <a:lnTo>
                      <a:pt x="11917" y="4284"/>
                    </a:lnTo>
                    <a:lnTo>
                      <a:pt x="11999" y="4572"/>
                    </a:lnTo>
                    <a:lnTo>
                      <a:pt x="12068" y="4866"/>
                    </a:lnTo>
                    <a:lnTo>
                      <a:pt x="12121" y="5166"/>
                    </a:lnTo>
                    <a:lnTo>
                      <a:pt x="12160" y="5471"/>
                    </a:lnTo>
                    <a:lnTo>
                      <a:pt x="12184" y="5779"/>
                    </a:lnTo>
                    <a:lnTo>
                      <a:pt x="12192" y="6091"/>
                    </a:lnTo>
                    <a:lnTo>
                      <a:pt x="12184" y="6404"/>
                    </a:lnTo>
                    <a:lnTo>
                      <a:pt x="12160" y="6713"/>
                    </a:lnTo>
                    <a:lnTo>
                      <a:pt x="12121" y="7017"/>
                    </a:lnTo>
                    <a:lnTo>
                      <a:pt x="12068" y="7316"/>
                    </a:lnTo>
                    <a:lnTo>
                      <a:pt x="11999" y="7611"/>
                    </a:lnTo>
                    <a:lnTo>
                      <a:pt x="11917" y="7900"/>
                    </a:lnTo>
                    <a:lnTo>
                      <a:pt x="11821" y="8182"/>
                    </a:lnTo>
                    <a:lnTo>
                      <a:pt x="11712" y="8459"/>
                    </a:lnTo>
                    <a:lnTo>
                      <a:pt x="11589" y="8728"/>
                    </a:lnTo>
                    <a:lnTo>
                      <a:pt x="11455" y="8991"/>
                    </a:lnTo>
                    <a:lnTo>
                      <a:pt x="11307" y="9246"/>
                    </a:lnTo>
                    <a:lnTo>
                      <a:pt x="11149" y="9494"/>
                    </a:lnTo>
                    <a:lnTo>
                      <a:pt x="10978" y="9733"/>
                    </a:lnTo>
                    <a:lnTo>
                      <a:pt x="10797" y="9962"/>
                    </a:lnTo>
                    <a:lnTo>
                      <a:pt x="10605" y="10184"/>
                    </a:lnTo>
                    <a:lnTo>
                      <a:pt x="10403" y="10395"/>
                    </a:lnTo>
                    <a:lnTo>
                      <a:pt x="10191" y="10598"/>
                    </a:lnTo>
                    <a:lnTo>
                      <a:pt x="9970" y="10789"/>
                    </a:lnTo>
                    <a:lnTo>
                      <a:pt x="9739" y="10970"/>
                    </a:lnTo>
                    <a:lnTo>
                      <a:pt x="9500" y="11140"/>
                    </a:lnTo>
                    <a:lnTo>
                      <a:pt x="9253" y="11299"/>
                    </a:lnTo>
                    <a:lnTo>
                      <a:pt x="8998" y="11446"/>
                    </a:lnTo>
                    <a:lnTo>
                      <a:pt x="8735" y="11581"/>
                    </a:lnTo>
                    <a:lnTo>
                      <a:pt x="8465" y="11704"/>
                    </a:lnTo>
                    <a:lnTo>
                      <a:pt x="8188" y="11812"/>
                    </a:lnTo>
                    <a:lnTo>
                      <a:pt x="7906" y="11909"/>
                    </a:lnTo>
                    <a:lnTo>
                      <a:pt x="7616" y="11991"/>
                    </a:lnTo>
                    <a:lnTo>
                      <a:pt x="7322" y="12060"/>
                    </a:lnTo>
                    <a:lnTo>
                      <a:pt x="7023" y="12113"/>
                    </a:lnTo>
                    <a:lnTo>
                      <a:pt x="6718" y="12152"/>
                    </a:lnTo>
                    <a:lnTo>
                      <a:pt x="6409" y="12176"/>
                    </a:lnTo>
                    <a:lnTo>
                      <a:pt x="6097" y="12184"/>
                    </a:lnTo>
                    <a:lnTo>
                      <a:pt x="5783" y="12176"/>
                    </a:lnTo>
                    <a:lnTo>
                      <a:pt x="5474" y="12152"/>
                    </a:lnTo>
                    <a:lnTo>
                      <a:pt x="5169" y="12113"/>
                    </a:lnTo>
                    <a:lnTo>
                      <a:pt x="4870" y="12060"/>
                    </a:lnTo>
                    <a:lnTo>
                      <a:pt x="4576" y="11991"/>
                    </a:lnTo>
                    <a:lnTo>
                      <a:pt x="4286" y="11909"/>
                    </a:lnTo>
                    <a:lnTo>
                      <a:pt x="4004" y="11812"/>
                    </a:lnTo>
                    <a:lnTo>
                      <a:pt x="3727" y="11704"/>
                    </a:lnTo>
                    <a:lnTo>
                      <a:pt x="3457" y="11581"/>
                    </a:lnTo>
                    <a:lnTo>
                      <a:pt x="3194" y="11446"/>
                    </a:lnTo>
                    <a:lnTo>
                      <a:pt x="2939" y="11299"/>
                    </a:lnTo>
                    <a:lnTo>
                      <a:pt x="2692" y="11140"/>
                    </a:lnTo>
                    <a:lnTo>
                      <a:pt x="2453" y="10970"/>
                    </a:lnTo>
                    <a:lnTo>
                      <a:pt x="2222" y="10789"/>
                    </a:lnTo>
                    <a:lnTo>
                      <a:pt x="2001" y="10598"/>
                    </a:lnTo>
                    <a:lnTo>
                      <a:pt x="1789" y="10395"/>
                    </a:lnTo>
                    <a:lnTo>
                      <a:pt x="1587" y="10184"/>
                    </a:lnTo>
                    <a:lnTo>
                      <a:pt x="1395" y="9962"/>
                    </a:lnTo>
                    <a:lnTo>
                      <a:pt x="1214" y="9733"/>
                    </a:lnTo>
                    <a:lnTo>
                      <a:pt x="1043" y="9494"/>
                    </a:lnTo>
                    <a:lnTo>
                      <a:pt x="885" y="9246"/>
                    </a:lnTo>
                    <a:lnTo>
                      <a:pt x="737" y="8991"/>
                    </a:lnTo>
                    <a:lnTo>
                      <a:pt x="603" y="8728"/>
                    </a:lnTo>
                    <a:lnTo>
                      <a:pt x="480" y="8459"/>
                    </a:lnTo>
                    <a:lnTo>
                      <a:pt x="371" y="8182"/>
                    </a:lnTo>
                    <a:lnTo>
                      <a:pt x="275" y="7900"/>
                    </a:lnTo>
                    <a:lnTo>
                      <a:pt x="192" y="7611"/>
                    </a:lnTo>
                    <a:lnTo>
                      <a:pt x="124" y="7316"/>
                    </a:lnTo>
                    <a:lnTo>
                      <a:pt x="71" y="7017"/>
                    </a:lnTo>
                    <a:lnTo>
                      <a:pt x="32" y="6713"/>
                    </a:lnTo>
                    <a:lnTo>
                      <a:pt x="8" y="6404"/>
                    </a:lnTo>
                    <a:lnTo>
                      <a:pt x="0" y="6091"/>
                    </a:lnTo>
                    <a:lnTo>
                      <a:pt x="8" y="5779"/>
                    </a:lnTo>
                    <a:lnTo>
                      <a:pt x="32" y="5471"/>
                    </a:lnTo>
                    <a:lnTo>
                      <a:pt x="71" y="5166"/>
                    </a:lnTo>
                    <a:lnTo>
                      <a:pt x="124" y="4866"/>
                    </a:lnTo>
                    <a:lnTo>
                      <a:pt x="192" y="4572"/>
                    </a:lnTo>
                    <a:lnTo>
                      <a:pt x="275" y="4284"/>
                    </a:lnTo>
                    <a:lnTo>
                      <a:pt x="371" y="4000"/>
                    </a:lnTo>
                    <a:lnTo>
                      <a:pt x="480" y="3724"/>
                    </a:lnTo>
                    <a:lnTo>
                      <a:pt x="603" y="3455"/>
                    </a:lnTo>
                    <a:lnTo>
                      <a:pt x="737" y="3192"/>
                    </a:lnTo>
                    <a:lnTo>
                      <a:pt x="885" y="2937"/>
                    </a:lnTo>
                    <a:lnTo>
                      <a:pt x="1043" y="2690"/>
                    </a:lnTo>
                    <a:lnTo>
                      <a:pt x="1214" y="2451"/>
                    </a:lnTo>
                    <a:lnTo>
                      <a:pt x="1395" y="2220"/>
                    </a:lnTo>
                    <a:lnTo>
                      <a:pt x="1587" y="2000"/>
                    </a:lnTo>
                    <a:lnTo>
                      <a:pt x="1789" y="1787"/>
                    </a:lnTo>
                    <a:lnTo>
                      <a:pt x="2001" y="1586"/>
                    </a:lnTo>
                    <a:lnTo>
                      <a:pt x="2222" y="1394"/>
                    </a:lnTo>
                    <a:lnTo>
                      <a:pt x="2453" y="1213"/>
                    </a:lnTo>
                    <a:lnTo>
                      <a:pt x="2692" y="1042"/>
                    </a:lnTo>
                    <a:lnTo>
                      <a:pt x="2939" y="884"/>
                    </a:lnTo>
                    <a:lnTo>
                      <a:pt x="3194" y="737"/>
                    </a:lnTo>
                    <a:lnTo>
                      <a:pt x="3457" y="602"/>
                    </a:lnTo>
                    <a:lnTo>
                      <a:pt x="3727" y="480"/>
                    </a:lnTo>
                    <a:lnTo>
                      <a:pt x="4004" y="370"/>
                    </a:lnTo>
                    <a:lnTo>
                      <a:pt x="4286" y="275"/>
                    </a:lnTo>
                    <a:lnTo>
                      <a:pt x="4576" y="193"/>
                    </a:lnTo>
                    <a:lnTo>
                      <a:pt x="4870" y="124"/>
                    </a:lnTo>
                    <a:lnTo>
                      <a:pt x="5169" y="71"/>
                    </a:lnTo>
                    <a:lnTo>
                      <a:pt x="5474" y="32"/>
                    </a:lnTo>
                    <a:lnTo>
                      <a:pt x="5783" y="8"/>
                    </a:lnTo>
                    <a:lnTo>
                      <a:pt x="6097" y="0"/>
                    </a:lnTo>
                    <a:close/>
                    <a:moveTo>
                      <a:pt x="5014" y="3439"/>
                    </a:moveTo>
                    <a:lnTo>
                      <a:pt x="5176" y="3443"/>
                    </a:lnTo>
                    <a:lnTo>
                      <a:pt x="5336" y="3456"/>
                    </a:lnTo>
                    <a:lnTo>
                      <a:pt x="5493" y="3475"/>
                    </a:lnTo>
                    <a:lnTo>
                      <a:pt x="5647" y="3503"/>
                    </a:lnTo>
                    <a:lnTo>
                      <a:pt x="5799" y="3538"/>
                    </a:lnTo>
                    <a:lnTo>
                      <a:pt x="5949" y="3581"/>
                    </a:lnTo>
                    <a:lnTo>
                      <a:pt x="6094" y="3630"/>
                    </a:lnTo>
                    <a:lnTo>
                      <a:pt x="6237" y="3686"/>
                    </a:lnTo>
                    <a:lnTo>
                      <a:pt x="6377" y="3750"/>
                    </a:lnTo>
                    <a:lnTo>
                      <a:pt x="6512" y="3819"/>
                    </a:lnTo>
                    <a:lnTo>
                      <a:pt x="6644" y="3895"/>
                    </a:lnTo>
                    <a:lnTo>
                      <a:pt x="6771" y="3977"/>
                    </a:lnTo>
                    <a:lnTo>
                      <a:pt x="6895" y="4065"/>
                    </a:lnTo>
                    <a:lnTo>
                      <a:pt x="7013" y="4158"/>
                    </a:lnTo>
                    <a:lnTo>
                      <a:pt x="7128" y="4257"/>
                    </a:lnTo>
                    <a:lnTo>
                      <a:pt x="7237" y="4362"/>
                    </a:lnTo>
                    <a:lnTo>
                      <a:pt x="7342" y="4470"/>
                    </a:lnTo>
                    <a:lnTo>
                      <a:pt x="7440" y="4585"/>
                    </a:lnTo>
                    <a:lnTo>
                      <a:pt x="7534" y="4704"/>
                    </a:lnTo>
                    <a:lnTo>
                      <a:pt x="7622" y="4827"/>
                    </a:lnTo>
                    <a:lnTo>
                      <a:pt x="7704" y="4955"/>
                    </a:lnTo>
                    <a:lnTo>
                      <a:pt x="7780" y="5086"/>
                    </a:lnTo>
                    <a:lnTo>
                      <a:pt x="7850" y="5222"/>
                    </a:lnTo>
                    <a:lnTo>
                      <a:pt x="7913" y="5361"/>
                    </a:lnTo>
                    <a:lnTo>
                      <a:pt x="7969" y="5503"/>
                    </a:lnTo>
                    <a:lnTo>
                      <a:pt x="8018" y="5650"/>
                    </a:lnTo>
                    <a:lnTo>
                      <a:pt x="8062" y="5799"/>
                    </a:lnTo>
                    <a:lnTo>
                      <a:pt x="8097" y="5951"/>
                    </a:lnTo>
                    <a:lnTo>
                      <a:pt x="8124" y="6105"/>
                    </a:lnTo>
                    <a:lnTo>
                      <a:pt x="8145" y="6263"/>
                    </a:lnTo>
                    <a:lnTo>
                      <a:pt x="8157" y="6422"/>
                    </a:lnTo>
                    <a:lnTo>
                      <a:pt x="8161" y="6583"/>
                    </a:lnTo>
                    <a:lnTo>
                      <a:pt x="8157" y="6744"/>
                    </a:lnTo>
                    <a:lnTo>
                      <a:pt x="8145" y="6904"/>
                    </a:lnTo>
                    <a:lnTo>
                      <a:pt x="8124" y="7061"/>
                    </a:lnTo>
                    <a:lnTo>
                      <a:pt x="8097" y="7215"/>
                    </a:lnTo>
                    <a:lnTo>
                      <a:pt x="8062" y="7367"/>
                    </a:lnTo>
                    <a:lnTo>
                      <a:pt x="8018" y="7516"/>
                    </a:lnTo>
                    <a:lnTo>
                      <a:pt x="7969" y="7662"/>
                    </a:lnTo>
                    <a:lnTo>
                      <a:pt x="7913" y="7805"/>
                    </a:lnTo>
                    <a:lnTo>
                      <a:pt x="7850" y="7944"/>
                    </a:lnTo>
                    <a:lnTo>
                      <a:pt x="7780" y="8080"/>
                    </a:lnTo>
                    <a:lnTo>
                      <a:pt x="7704" y="8211"/>
                    </a:lnTo>
                    <a:lnTo>
                      <a:pt x="7622" y="8338"/>
                    </a:lnTo>
                    <a:lnTo>
                      <a:pt x="7534" y="8462"/>
                    </a:lnTo>
                    <a:lnTo>
                      <a:pt x="7440" y="8580"/>
                    </a:lnTo>
                    <a:lnTo>
                      <a:pt x="7342" y="8695"/>
                    </a:lnTo>
                    <a:lnTo>
                      <a:pt x="7237" y="8804"/>
                    </a:lnTo>
                    <a:lnTo>
                      <a:pt x="7128" y="8909"/>
                    </a:lnTo>
                    <a:lnTo>
                      <a:pt x="7013" y="9007"/>
                    </a:lnTo>
                    <a:lnTo>
                      <a:pt x="6895" y="9101"/>
                    </a:lnTo>
                    <a:lnTo>
                      <a:pt x="6771" y="9189"/>
                    </a:lnTo>
                    <a:lnTo>
                      <a:pt x="6644" y="9271"/>
                    </a:lnTo>
                    <a:lnTo>
                      <a:pt x="6512" y="9347"/>
                    </a:lnTo>
                    <a:lnTo>
                      <a:pt x="6377" y="9417"/>
                    </a:lnTo>
                    <a:lnTo>
                      <a:pt x="6237" y="9479"/>
                    </a:lnTo>
                    <a:lnTo>
                      <a:pt x="6094" y="9536"/>
                    </a:lnTo>
                    <a:lnTo>
                      <a:pt x="5949" y="9585"/>
                    </a:lnTo>
                    <a:lnTo>
                      <a:pt x="5799" y="9628"/>
                    </a:lnTo>
                    <a:lnTo>
                      <a:pt x="5647" y="9663"/>
                    </a:lnTo>
                    <a:lnTo>
                      <a:pt x="5493" y="9691"/>
                    </a:lnTo>
                    <a:lnTo>
                      <a:pt x="5336" y="9711"/>
                    </a:lnTo>
                    <a:lnTo>
                      <a:pt x="5176" y="9722"/>
                    </a:lnTo>
                    <a:lnTo>
                      <a:pt x="5014" y="9726"/>
                    </a:lnTo>
                    <a:lnTo>
                      <a:pt x="4853" y="9722"/>
                    </a:lnTo>
                    <a:lnTo>
                      <a:pt x="4693" y="9711"/>
                    </a:lnTo>
                    <a:lnTo>
                      <a:pt x="4536" y="9691"/>
                    </a:lnTo>
                    <a:lnTo>
                      <a:pt x="4382" y="9663"/>
                    </a:lnTo>
                    <a:lnTo>
                      <a:pt x="4230" y="9628"/>
                    </a:lnTo>
                    <a:lnTo>
                      <a:pt x="4080" y="9585"/>
                    </a:lnTo>
                    <a:lnTo>
                      <a:pt x="3934" y="9536"/>
                    </a:lnTo>
                    <a:lnTo>
                      <a:pt x="3792" y="9479"/>
                    </a:lnTo>
                    <a:lnTo>
                      <a:pt x="3652" y="9417"/>
                    </a:lnTo>
                    <a:lnTo>
                      <a:pt x="3516" y="9347"/>
                    </a:lnTo>
                    <a:lnTo>
                      <a:pt x="3385" y="9271"/>
                    </a:lnTo>
                    <a:lnTo>
                      <a:pt x="3258" y="9189"/>
                    </a:lnTo>
                    <a:lnTo>
                      <a:pt x="3133" y="9101"/>
                    </a:lnTo>
                    <a:lnTo>
                      <a:pt x="3015" y="9007"/>
                    </a:lnTo>
                    <a:lnTo>
                      <a:pt x="2900" y="8909"/>
                    </a:lnTo>
                    <a:lnTo>
                      <a:pt x="2792" y="8804"/>
                    </a:lnTo>
                    <a:lnTo>
                      <a:pt x="2687" y="8695"/>
                    </a:lnTo>
                    <a:lnTo>
                      <a:pt x="2588" y="8580"/>
                    </a:lnTo>
                    <a:lnTo>
                      <a:pt x="2495" y="8462"/>
                    </a:lnTo>
                    <a:lnTo>
                      <a:pt x="2407" y="8338"/>
                    </a:lnTo>
                    <a:lnTo>
                      <a:pt x="2324" y="8211"/>
                    </a:lnTo>
                    <a:lnTo>
                      <a:pt x="2248" y="8080"/>
                    </a:lnTo>
                    <a:lnTo>
                      <a:pt x="2179" y="7944"/>
                    </a:lnTo>
                    <a:lnTo>
                      <a:pt x="2116" y="7805"/>
                    </a:lnTo>
                    <a:lnTo>
                      <a:pt x="2060" y="7662"/>
                    </a:lnTo>
                    <a:lnTo>
                      <a:pt x="2010" y="7516"/>
                    </a:lnTo>
                    <a:lnTo>
                      <a:pt x="1967" y="7367"/>
                    </a:lnTo>
                    <a:lnTo>
                      <a:pt x="1932" y="7215"/>
                    </a:lnTo>
                    <a:lnTo>
                      <a:pt x="1905" y="7061"/>
                    </a:lnTo>
                    <a:lnTo>
                      <a:pt x="1884" y="6904"/>
                    </a:lnTo>
                    <a:lnTo>
                      <a:pt x="1873" y="6744"/>
                    </a:lnTo>
                    <a:lnTo>
                      <a:pt x="1869" y="6583"/>
                    </a:lnTo>
                    <a:lnTo>
                      <a:pt x="1873" y="6422"/>
                    </a:lnTo>
                    <a:lnTo>
                      <a:pt x="1884" y="6263"/>
                    </a:lnTo>
                    <a:lnTo>
                      <a:pt x="1905" y="6105"/>
                    </a:lnTo>
                    <a:lnTo>
                      <a:pt x="1932" y="5951"/>
                    </a:lnTo>
                    <a:lnTo>
                      <a:pt x="1967" y="5799"/>
                    </a:lnTo>
                    <a:lnTo>
                      <a:pt x="2010" y="5650"/>
                    </a:lnTo>
                    <a:lnTo>
                      <a:pt x="2060" y="5503"/>
                    </a:lnTo>
                    <a:lnTo>
                      <a:pt x="2116" y="5361"/>
                    </a:lnTo>
                    <a:lnTo>
                      <a:pt x="2179" y="5222"/>
                    </a:lnTo>
                    <a:lnTo>
                      <a:pt x="2248" y="5086"/>
                    </a:lnTo>
                    <a:lnTo>
                      <a:pt x="2324" y="4955"/>
                    </a:lnTo>
                    <a:lnTo>
                      <a:pt x="2407" y="4827"/>
                    </a:lnTo>
                    <a:lnTo>
                      <a:pt x="2495" y="4704"/>
                    </a:lnTo>
                    <a:lnTo>
                      <a:pt x="2588" y="4585"/>
                    </a:lnTo>
                    <a:lnTo>
                      <a:pt x="2687" y="4470"/>
                    </a:lnTo>
                    <a:lnTo>
                      <a:pt x="2792" y="4362"/>
                    </a:lnTo>
                    <a:lnTo>
                      <a:pt x="2900" y="4257"/>
                    </a:lnTo>
                    <a:lnTo>
                      <a:pt x="3015" y="4158"/>
                    </a:lnTo>
                    <a:lnTo>
                      <a:pt x="3133" y="4065"/>
                    </a:lnTo>
                    <a:lnTo>
                      <a:pt x="3258" y="3977"/>
                    </a:lnTo>
                    <a:lnTo>
                      <a:pt x="3385" y="3895"/>
                    </a:lnTo>
                    <a:lnTo>
                      <a:pt x="3516" y="3819"/>
                    </a:lnTo>
                    <a:lnTo>
                      <a:pt x="3652" y="3750"/>
                    </a:lnTo>
                    <a:lnTo>
                      <a:pt x="3792" y="3686"/>
                    </a:lnTo>
                    <a:lnTo>
                      <a:pt x="3934" y="3630"/>
                    </a:lnTo>
                    <a:lnTo>
                      <a:pt x="4080" y="3581"/>
                    </a:lnTo>
                    <a:lnTo>
                      <a:pt x="4230" y="3538"/>
                    </a:lnTo>
                    <a:lnTo>
                      <a:pt x="4382" y="3503"/>
                    </a:lnTo>
                    <a:lnTo>
                      <a:pt x="4536" y="3475"/>
                    </a:lnTo>
                    <a:lnTo>
                      <a:pt x="4693" y="3456"/>
                    </a:lnTo>
                    <a:lnTo>
                      <a:pt x="4853" y="3443"/>
                    </a:lnTo>
                    <a:lnTo>
                      <a:pt x="5014" y="3439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58" tIns="45730" rIns="91458" bIns="45730" numCol="1" anchor="t" anchorCtr="0" compatLnSpc="1">
                <a:prstTxWarp prst="textNoShape">
                  <a:avLst/>
                </a:prstTxWarp>
              </a:bodyPr>
              <a:lstStyle/>
              <a:p>
                <a:pPr defTabSz="1219566"/>
                <a:endParaRPr lang="zh-CN" altLang="en-US" sz="2399"/>
              </a:p>
            </p:txBody>
          </p:sp>
          <p:sp>
            <p:nvSpPr>
              <p:cNvPr id="218" name="Freeform 18"/>
              <p:cNvSpPr>
                <a:spLocks noEditPoints="1"/>
              </p:cNvSpPr>
              <p:nvPr/>
            </p:nvSpPr>
            <p:spPr bwMode="auto">
              <a:xfrm>
                <a:off x="-6246813" y="4160838"/>
                <a:ext cx="987425" cy="468313"/>
              </a:xfrm>
              <a:custGeom>
                <a:avLst/>
                <a:gdLst/>
                <a:ahLst/>
                <a:cxnLst>
                  <a:cxn ang="0">
                    <a:pos x="4376" y="1769"/>
                  </a:cxn>
                  <a:cxn ang="0">
                    <a:pos x="638" y="2271"/>
                  </a:cxn>
                  <a:cxn ang="0">
                    <a:pos x="6901" y="2275"/>
                  </a:cxn>
                  <a:cxn ang="0">
                    <a:pos x="6994" y="2291"/>
                  </a:cxn>
                  <a:cxn ang="0">
                    <a:pos x="7084" y="2321"/>
                  </a:cxn>
                  <a:cxn ang="0">
                    <a:pos x="7166" y="2364"/>
                  </a:cxn>
                  <a:cxn ang="0">
                    <a:pos x="7241" y="2417"/>
                  </a:cxn>
                  <a:cxn ang="0">
                    <a:pos x="7307" y="2480"/>
                  </a:cxn>
                  <a:cxn ang="0">
                    <a:pos x="7364" y="2553"/>
                  </a:cxn>
                  <a:cxn ang="0">
                    <a:pos x="7410" y="2633"/>
                  </a:cxn>
                  <a:cxn ang="0">
                    <a:pos x="7445" y="2719"/>
                  </a:cxn>
                  <a:cxn ang="0">
                    <a:pos x="7465" y="2811"/>
                  </a:cxn>
                  <a:cxn ang="0">
                    <a:pos x="7474" y="2908"/>
                  </a:cxn>
                  <a:cxn ang="0">
                    <a:pos x="7465" y="3004"/>
                  </a:cxn>
                  <a:cxn ang="0">
                    <a:pos x="7445" y="3097"/>
                  </a:cxn>
                  <a:cxn ang="0">
                    <a:pos x="7410" y="3184"/>
                  </a:cxn>
                  <a:cxn ang="0">
                    <a:pos x="7364" y="3264"/>
                  </a:cxn>
                  <a:cxn ang="0">
                    <a:pos x="7307" y="3336"/>
                  </a:cxn>
                  <a:cxn ang="0">
                    <a:pos x="7241" y="3399"/>
                  </a:cxn>
                  <a:cxn ang="0">
                    <a:pos x="7166" y="3453"/>
                  </a:cxn>
                  <a:cxn ang="0">
                    <a:pos x="7084" y="3495"/>
                  </a:cxn>
                  <a:cxn ang="0">
                    <a:pos x="6994" y="3524"/>
                  </a:cxn>
                  <a:cxn ang="0">
                    <a:pos x="6901" y="3542"/>
                  </a:cxn>
                  <a:cxn ang="0">
                    <a:pos x="638" y="3545"/>
                  </a:cxn>
                  <a:cxn ang="0">
                    <a:pos x="541" y="3538"/>
                  </a:cxn>
                  <a:cxn ang="0">
                    <a:pos x="449" y="3516"/>
                  </a:cxn>
                  <a:cxn ang="0">
                    <a:pos x="363" y="3482"/>
                  </a:cxn>
                  <a:cxn ang="0">
                    <a:pos x="283" y="3436"/>
                  </a:cxn>
                  <a:cxn ang="0">
                    <a:pos x="210" y="3379"/>
                  </a:cxn>
                  <a:cxn ang="0">
                    <a:pos x="147" y="3313"/>
                  </a:cxn>
                  <a:cxn ang="0">
                    <a:pos x="94" y="3238"/>
                  </a:cxn>
                  <a:cxn ang="0">
                    <a:pos x="51" y="3155"/>
                  </a:cxn>
                  <a:cxn ang="0">
                    <a:pos x="21" y="3067"/>
                  </a:cxn>
                  <a:cxn ang="0">
                    <a:pos x="4" y="2972"/>
                  </a:cxn>
                  <a:cxn ang="0">
                    <a:pos x="1" y="2875"/>
                  </a:cxn>
                  <a:cxn ang="0">
                    <a:pos x="14" y="2780"/>
                  </a:cxn>
                  <a:cxn ang="0">
                    <a:pos x="39" y="2689"/>
                  </a:cxn>
                  <a:cxn ang="0">
                    <a:pos x="78" y="2605"/>
                  </a:cxn>
                  <a:cxn ang="0">
                    <a:pos x="128" y="2527"/>
                  </a:cxn>
                  <a:cxn ang="0">
                    <a:pos x="188" y="2458"/>
                  </a:cxn>
                  <a:cxn ang="0">
                    <a:pos x="257" y="2398"/>
                  </a:cxn>
                  <a:cxn ang="0">
                    <a:pos x="335" y="2349"/>
                  </a:cxn>
                  <a:cxn ang="0">
                    <a:pos x="419" y="2310"/>
                  </a:cxn>
                  <a:cxn ang="0">
                    <a:pos x="511" y="2284"/>
                  </a:cxn>
                  <a:cxn ang="0">
                    <a:pos x="605" y="2272"/>
                  </a:cxn>
                </a:cxnLst>
                <a:rect l="0" t="0" r="r" b="b"/>
                <a:pathLst>
                  <a:path w="7474" h="3545">
                    <a:moveTo>
                      <a:pt x="3098" y="0"/>
                    </a:moveTo>
                    <a:lnTo>
                      <a:pt x="4376" y="0"/>
                    </a:lnTo>
                    <a:lnTo>
                      <a:pt x="4376" y="1769"/>
                    </a:lnTo>
                    <a:lnTo>
                      <a:pt x="3098" y="1769"/>
                    </a:lnTo>
                    <a:lnTo>
                      <a:pt x="3098" y="0"/>
                    </a:lnTo>
                    <a:close/>
                    <a:moveTo>
                      <a:pt x="638" y="2271"/>
                    </a:moveTo>
                    <a:lnTo>
                      <a:pt x="6836" y="2271"/>
                    </a:lnTo>
                    <a:lnTo>
                      <a:pt x="6869" y="2272"/>
                    </a:lnTo>
                    <a:lnTo>
                      <a:pt x="6901" y="2275"/>
                    </a:lnTo>
                    <a:lnTo>
                      <a:pt x="6933" y="2279"/>
                    </a:lnTo>
                    <a:lnTo>
                      <a:pt x="6963" y="2284"/>
                    </a:lnTo>
                    <a:lnTo>
                      <a:pt x="6994" y="2291"/>
                    </a:lnTo>
                    <a:lnTo>
                      <a:pt x="7025" y="2299"/>
                    </a:lnTo>
                    <a:lnTo>
                      <a:pt x="7055" y="2310"/>
                    </a:lnTo>
                    <a:lnTo>
                      <a:pt x="7084" y="2321"/>
                    </a:lnTo>
                    <a:lnTo>
                      <a:pt x="7111" y="2334"/>
                    </a:lnTo>
                    <a:lnTo>
                      <a:pt x="7139" y="2349"/>
                    </a:lnTo>
                    <a:lnTo>
                      <a:pt x="7166" y="2364"/>
                    </a:lnTo>
                    <a:lnTo>
                      <a:pt x="7191" y="2380"/>
                    </a:lnTo>
                    <a:lnTo>
                      <a:pt x="7217" y="2398"/>
                    </a:lnTo>
                    <a:lnTo>
                      <a:pt x="7241" y="2417"/>
                    </a:lnTo>
                    <a:lnTo>
                      <a:pt x="7264" y="2437"/>
                    </a:lnTo>
                    <a:lnTo>
                      <a:pt x="7286" y="2458"/>
                    </a:lnTo>
                    <a:lnTo>
                      <a:pt x="7307" y="2480"/>
                    </a:lnTo>
                    <a:lnTo>
                      <a:pt x="7327" y="2504"/>
                    </a:lnTo>
                    <a:lnTo>
                      <a:pt x="7346" y="2527"/>
                    </a:lnTo>
                    <a:lnTo>
                      <a:pt x="7364" y="2553"/>
                    </a:lnTo>
                    <a:lnTo>
                      <a:pt x="7380" y="2579"/>
                    </a:lnTo>
                    <a:lnTo>
                      <a:pt x="7396" y="2605"/>
                    </a:lnTo>
                    <a:lnTo>
                      <a:pt x="7410" y="2633"/>
                    </a:lnTo>
                    <a:lnTo>
                      <a:pt x="7423" y="2661"/>
                    </a:lnTo>
                    <a:lnTo>
                      <a:pt x="7435" y="2689"/>
                    </a:lnTo>
                    <a:lnTo>
                      <a:pt x="7445" y="2719"/>
                    </a:lnTo>
                    <a:lnTo>
                      <a:pt x="7453" y="2750"/>
                    </a:lnTo>
                    <a:lnTo>
                      <a:pt x="7460" y="2780"/>
                    </a:lnTo>
                    <a:lnTo>
                      <a:pt x="7465" y="2811"/>
                    </a:lnTo>
                    <a:lnTo>
                      <a:pt x="7470" y="2843"/>
                    </a:lnTo>
                    <a:lnTo>
                      <a:pt x="7473" y="2875"/>
                    </a:lnTo>
                    <a:lnTo>
                      <a:pt x="7474" y="2908"/>
                    </a:lnTo>
                    <a:lnTo>
                      <a:pt x="7473" y="2941"/>
                    </a:lnTo>
                    <a:lnTo>
                      <a:pt x="7470" y="2972"/>
                    </a:lnTo>
                    <a:lnTo>
                      <a:pt x="7465" y="3004"/>
                    </a:lnTo>
                    <a:lnTo>
                      <a:pt x="7460" y="3036"/>
                    </a:lnTo>
                    <a:lnTo>
                      <a:pt x="7453" y="3067"/>
                    </a:lnTo>
                    <a:lnTo>
                      <a:pt x="7445" y="3097"/>
                    </a:lnTo>
                    <a:lnTo>
                      <a:pt x="7435" y="3126"/>
                    </a:lnTo>
                    <a:lnTo>
                      <a:pt x="7423" y="3155"/>
                    </a:lnTo>
                    <a:lnTo>
                      <a:pt x="7410" y="3184"/>
                    </a:lnTo>
                    <a:lnTo>
                      <a:pt x="7396" y="3212"/>
                    </a:lnTo>
                    <a:lnTo>
                      <a:pt x="7380" y="3238"/>
                    </a:lnTo>
                    <a:lnTo>
                      <a:pt x="7364" y="3264"/>
                    </a:lnTo>
                    <a:lnTo>
                      <a:pt x="7346" y="3289"/>
                    </a:lnTo>
                    <a:lnTo>
                      <a:pt x="7327" y="3313"/>
                    </a:lnTo>
                    <a:lnTo>
                      <a:pt x="7307" y="3336"/>
                    </a:lnTo>
                    <a:lnTo>
                      <a:pt x="7286" y="3358"/>
                    </a:lnTo>
                    <a:lnTo>
                      <a:pt x="7264" y="3379"/>
                    </a:lnTo>
                    <a:lnTo>
                      <a:pt x="7241" y="3399"/>
                    </a:lnTo>
                    <a:lnTo>
                      <a:pt x="7217" y="3418"/>
                    </a:lnTo>
                    <a:lnTo>
                      <a:pt x="7191" y="3436"/>
                    </a:lnTo>
                    <a:lnTo>
                      <a:pt x="7166" y="3453"/>
                    </a:lnTo>
                    <a:lnTo>
                      <a:pt x="7139" y="3468"/>
                    </a:lnTo>
                    <a:lnTo>
                      <a:pt x="7111" y="3482"/>
                    </a:lnTo>
                    <a:lnTo>
                      <a:pt x="7084" y="3495"/>
                    </a:lnTo>
                    <a:lnTo>
                      <a:pt x="7055" y="3506"/>
                    </a:lnTo>
                    <a:lnTo>
                      <a:pt x="7025" y="3516"/>
                    </a:lnTo>
                    <a:lnTo>
                      <a:pt x="6994" y="3524"/>
                    </a:lnTo>
                    <a:lnTo>
                      <a:pt x="6963" y="3532"/>
                    </a:lnTo>
                    <a:lnTo>
                      <a:pt x="6933" y="3538"/>
                    </a:lnTo>
                    <a:lnTo>
                      <a:pt x="6901" y="3542"/>
                    </a:lnTo>
                    <a:lnTo>
                      <a:pt x="6869" y="3544"/>
                    </a:lnTo>
                    <a:lnTo>
                      <a:pt x="6836" y="3545"/>
                    </a:lnTo>
                    <a:lnTo>
                      <a:pt x="638" y="3545"/>
                    </a:lnTo>
                    <a:lnTo>
                      <a:pt x="605" y="3544"/>
                    </a:lnTo>
                    <a:lnTo>
                      <a:pt x="573" y="3542"/>
                    </a:lnTo>
                    <a:lnTo>
                      <a:pt x="541" y="3538"/>
                    </a:lnTo>
                    <a:lnTo>
                      <a:pt x="511" y="3532"/>
                    </a:lnTo>
                    <a:lnTo>
                      <a:pt x="480" y="3524"/>
                    </a:lnTo>
                    <a:lnTo>
                      <a:pt x="449" y="3516"/>
                    </a:lnTo>
                    <a:lnTo>
                      <a:pt x="419" y="3506"/>
                    </a:lnTo>
                    <a:lnTo>
                      <a:pt x="390" y="3495"/>
                    </a:lnTo>
                    <a:lnTo>
                      <a:pt x="363" y="3482"/>
                    </a:lnTo>
                    <a:lnTo>
                      <a:pt x="335" y="3468"/>
                    </a:lnTo>
                    <a:lnTo>
                      <a:pt x="308" y="3453"/>
                    </a:lnTo>
                    <a:lnTo>
                      <a:pt x="283" y="3436"/>
                    </a:lnTo>
                    <a:lnTo>
                      <a:pt x="257" y="3418"/>
                    </a:lnTo>
                    <a:lnTo>
                      <a:pt x="233" y="3399"/>
                    </a:lnTo>
                    <a:lnTo>
                      <a:pt x="210" y="3379"/>
                    </a:lnTo>
                    <a:lnTo>
                      <a:pt x="188" y="3358"/>
                    </a:lnTo>
                    <a:lnTo>
                      <a:pt x="167" y="3336"/>
                    </a:lnTo>
                    <a:lnTo>
                      <a:pt x="147" y="3313"/>
                    </a:lnTo>
                    <a:lnTo>
                      <a:pt x="128" y="3289"/>
                    </a:lnTo>
                    <a:lnTo>
                      <a:pt x="110" y="3264"/>
                    </a:lnTo>
                    <a:lnTo>
                      <a:pt x="94" y="3238"/>
                    </a:lnTo>
                    <a:lnTo>
                      <a:pt x="78" y="3212"/>
                    </a:lnTo>
                    <a:lnTo>
                      <a:pt x="64" y="3184"/>
                    </a:lnTo>
                    <a:lnTo>
                      <a:pt x="51" y="3155"/>
                    </a:lnTo>
                    <a:lnTo>
                      <a:pt x="39" y="3126"/>
                    </a:lnTo>
                    <a:lnTo>
                      <a:pt x="29" y="3097"/>
                    </a:lnTo>
                    <a:lnTo>
                      <a:pt x="21" y="3067"/>
                    </a:lnTo>
                    <a:lnTo>
                      <a:pt x="14" y="3036"/>
                    </a:lnTo>
                    <a:lnTo>
                      <a:pt x="9" y="3004"/>
                    </a:lnTo>
                    <a:lnTo>
                      <a:pt x="4" y="2972"/>
                    </a:lnTo>
                    <a:lnTo>
                      <a:pt x="1" y="2941"/>
                    </a:lnTo>
                    <a:lnTo>
                      <a:pt x="0" y="2908"/>
                    </a:lnTo>
                    <a:lnTo>
                      <a:pt x="1" y="2875"/>
                    </a:lnTo>
                    <a:lnTo>
                      <a:pt x="4" y="2843"/>
                    </a:lnTo>
                    <a:lnTo>
                      <a:pt x="9" y="2811"/>
                    </a:lnTo>
                    <a:lnTo>
                      <a:pt x="14" y="2780"/>
                    </a:lnTo>
                    <a:lnTo>
                      <a:pt x="21" y="2750"/>
                    </a:lnTo>
                    <a:lnTo>
                      <a:pt x="29" y="2719"/>
                    </a:lnTo>
                    <a:lnTo>
                      <a:pt x="39" y="2689"/>
                    </a:lnTo>
                    <a:lnTo>
                      <a:pt x="51" y="2661"/>
                    </a:lnTo>
                    <a:lnTo>
                      <a:pt x="64" y="2633"/>
                    </a:lnTo>
                    <a:lnTo>
                      <a:pt x="78" y="2605"/>
                    </a:lnTo>
                    <a:lnTo>
                      <a:pt x="94" y="2579"/>
                    </a:lnTo>
                    <a:lnTo>
                      <a:pt x="110" y="2553"/>
                    </a:lnTo>
                    <a:lnTo>
                      <a:pt x="128" y="2527"/>
                    </a:lnTo>
                    <a:lnTo>
                      <a:pt x="147" y="2504"/>
                    </a:lnTo>
                    <a:lnTo>
                      <a:pt x="167" y="2480"/>
                    </a:lnTo>
                    <a:lnTo>
                      <a:pt x="188" y="2458"/>
                    </a:lnTo>
                    <a:lnTo>
                      <a:pt x="210" y="2437"/>
                    </a:lnTo>
                    <a:lnTo>
                      <a:pt x="233" y="2417"/>
                    </a:lnTo>
                    <a:lnTo>
                      <a:pt x="257" y="2398"/>
                    </a:lnTo>
                    <a:lnTo>
                      <a:pt x="283" y="2380"/>
                    </a:lnTo>
                    <a:lnTo>
                      <a:pt x="308" y="2364"/>
                    </a:lnTo>
                    <a:lnTo>
                      <a:pt x="335" y="2349"/>
                    </a:lnTo>
                    <a:lnTo>
                      <a:pt x="363" y="2334"/>
                    </a:lnTo>
                    <a:lnTo>
                      <a:pt x="390" y="2321"/>
                    </a:lnTo>
                    <a:lnTo>
                      <a:pt x="419" y="2310"/>
                    </a:lnTo>
                    <a:lnTo>
                      <a:pt x="449" y="2299"/>
                    </a:lnTo>
                    <a:lnTo>
                      <a:pt x="480" y="2291"/>
                    </a:lnTo>
                    <a:lnTo>
                      <a:pt x="511" y="2284"/>
                    </a:lnTo>
                    <a:lnTo>
                      <a:pt x="541" y="2279"/>
                    </a:lnTo>
                    <a:lnTo>
                      <a:pt x="573" y="2275"/>
                    </a:lnTo>
                    <a:lnTo>
                      <a:pt x="605" y="2272"/>
                    </a:lnTo>
                    <a:lnTo>
                      <a:pt x="638" y="2271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58" tIns="45730" rIns="91458" bIns="45730" numCol="1" anchor="t" anchorCtr="0" compatLnSpc="1">
                <a:prstTxWarp prst="textNoShape">
                  <a:avLst/>
                </a:prstTxWarp>
              </a:bodyPr>
              <a:lstStyle/>
              <a:p>
                <a:pPr defTabSz="1219566"/>
                <a:endParaRPr lang="zh-CN" altLang="en-US" sz="2399"/>
              </a:p>
            </p:txBody>
          </p:sp>
        </p:grpSp>
        <p:sp>
          <p:nvSpPr>
            <p:cNvPr id="219" name="KSO_Shape"/>
            <p:cNvSpPr>
              <a:spLocks noChangeArrowheads="1"/>
            </p:cNvSpPr>
            <p:nvPr/>
          </p:nvSpPr>
          <p:spPr bwMode="auto">
            <a:xfrm>
              <a:off x="9202319" y="1870216"/>
              <a:ext cx="140582" cy="140578"/>
            </a:xfrm>
            <a:custGeom>
              <a:avLst/>
              <a:gdLst>
                <a:gd name="T0" fmla="*/ 338790 w 11012488"/>
                <a:gd name="T1" fmla="*/ 1180643 h 11022013"/>
                <a:gd name="T2" fmla="*/ 645166 w 11012488"/>
                <a:gd name="T3" fmla="*/ 1487020 h 11022013"/>
                <a:gd name="T4" fmla="*/ 338790 w 11012488"/>
                <a:gd name="T5" fmla="*/ 1793396 h 11022013"/>
                <a:gd name="T6" fmla="*/ 32414 w 11012488"/>
                <a:gd name="T7" fmla="*/ 1487020 h 11022013"/>
                <a:gd name="T8" fmla="*/ 338790 w 11012488"/>
                <a:gd name="T9" fmla="*/ 1180643 h 11022013"/>
                <a:gd name="T10" fmla="*/ 188677 w 11012488"/>
                <a:gd name="T11" fmla="*/ 574374 h 11022013"/>
                <a:gd name="T12" fmla="*/ 951002 w 11012488"/>
                <a:gd name="T13" fmla="*/ 883332 h 11022013"/>
                <a:gd name="T14" fmla="*/ 1277625 w 11012488"/>
                <a:gd name="T15" fmla="*/ 1637336 h 11022013"/>
                <a:gd name="T16" fmla="*/ 1114620 w 11012488"/>
                <a:gd name="T17" fmla="*/ 1800397 h 11022013"/>
                <a:gd name="T18" fmla="*/ 951614 w 11012488"/>
                <a:gd name="T19" fmla="*/ 1637336 h 11022013"/>
                <a:gd name="T20" fmla="*/ 188677 w 11012488"/>
                <a:gd name="T21" fmla="*/ 900496 h 11022013"/>
                <a:gd name="T22" fmla="*/ 25672 w 11012488"/>
                <a:gd name="T23" fmla="*/ 737435 h 11022013"/>
                <a:gd name="T24" fmla="*/ 188677 w 11012488"/>
                <a:gd name="T25" fmla="*/ 574374 h 11022013"/>
                <a:gd name="T26" fmla="*/ 162974 w 11012488"/>
                <a:gd name="T27" fmla="*/ 0 h 11022013"/>
                <a:gd name="T28" fmla="*/ 1322785 w 11012488"/>
                <a:gd name="T29" fmla="*/ 476918 h 11022013"/>
                <a:gd name="T30" fmla="*/ 1798840 w 11012488"/>
                <a:gd name="T31" fmla="*/ 1637338 h 11022013"/>
                <a:gd name="T32" fmla="*/ 1635866 w 11012488"/>
                <a:gd name="T33" fmla="*/ 1800397 h 11022013"/>
                <a:gd name="T34" fmla="*/ 1472892 w 11012488"/>
                <a:gd name="T35" fmla="*/ 1637338 h 11022013"/>
                <a:gd name="T36" fmla="*/ 162974 w 11012488"/>
                <a:gd name="T37" fmla="*/ 326119 h 11022013"/>
                <a:gd name="T38" fmla="*/ 0 w 11012488"/>
                <a:gd name="T39" fmla="*/ 163059 h 11022013"/>
                <a:gd name="T40" fmla="*/ 162974 w 11012488"/>
                <a:gd name="T41" fmla="*/ 0 h 110220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12488" h="11022013">
                  <a:moveTo>
                    <a:pt x="2074069" y="7227888"/>
                  </a:moveTo>
                  <a:cubicBezTo>
                    <a:pt x="3109952" y="7227888"/>
                    <a:pt x="3949701" y="8067637"/>
                    <a:pt x="3949701" y="9103520"/>
                  </a:cubicBezTo>
                  <a:cubicBezTo>
                    <a:pt x="3949701" y="10139403"/>
                    <a:pt x="3109952" y="10979152"/>
                    <a:pt x="2074069" y="10979152"/>
                  </a:cubicBezTo>
                  <a:cubicBezTo>
                    <a:pt x="1038186" y="10979152"/>
                    <a:pt x="198438" y="10139403"/>
                    <a:pt x="198438" y="9103520"/>
                  </a:cubicBezTo>
                  <a:cubicBezTo>
                    <a:pt x="198438" y="8067637"/>
                    <a:pt x="1038186" y="7227888"/>
                    <a:pt x="2074069" y="7227888"/>
                  </a:cubicBezTo>
                  <a:close/>
                  <a:moveTo>
                    <a:pt x="1155078" y="3516313"/>
                  </a:moveTo>
                  <a:cubicBezTo>
                    <a:pt x="2899557" y="3516313"/>
                    <a:pt x="4553998" y="4188073"/>
                    <a:pt x="5822027" y="5407749"/>
                  </a:cubicBezTo>
                  <a:cubicBezTo>
                    <a:pt x="7112566" y="6646190"/>
                    <a:pt x="7821612" y="8286186"/>
                    <a:pt x="7821612" y="10023755"/>
                  </a:cubicBezTo>
                  <a:cubicBezTo>
                    <a:pt x="7821612" y="10571671"/>
                    <a:pt x="7375176" y="11022013"/>
                    <a:pt x="6823696" y="11022013"/>
                  </a:cubicBezTo>
                  <a:cubicBezTo>
                    <a:pt x="6272215" y="11022013"/>
                    <a:pt x="5825778" y="10571671"/>
                    <a:pt x="5825778" y="10023755"/>
                  </a:cubicBezTo>
                  <a:cubicBezTo>
                    <a:pt x="5825778" y="7576897"/>
                    <a:pt x="3687386" y="5512829"/>
                    <a:pt x="1155078" y="5512829"/>
                  </a:cubicBezTo>
                  <a:cubicBezTo>
                    <a:pt x="603598" y="5512829"/>
                    <a:pt x="157162" y="5062487"/>
                    <a:pt x="157162" y="4514571"/>
                  </a:cubicBezTo>
                  <a:cubicBezTo>
                    <a:pt x="157162" y="3962902"/>
                    <a:pt x="603598" y="3516313"/>
                    <a:pt x="1155078" y="3516313"/>
                  </a:cubicBezTo>
                  <a:close/>
                  <a:moveTo>
                    <a:pt x="997726" y="0"/>
                  </a:moveTo>
                  <a:cubicBezTo>
                    <a:pt x="3694585" y="0"/>
                    <a:pt x="6218905" y="1035776"/>
                    <a:pt x="8098080" y="2919689"/>
                  </a:cubicBezTo>
                  <a:cubicBezTo>
                    <a:pt x="9977254" y="4799848"/>
                    <a:pt x="11012488" y="7321739"/>
                    <a:pt x="11012488" y="10023765"/>
                  </a:cubicBezTo>
                  <a:cubicBezTo>
                    <a:pt x="11012488" y="10571675"/>
                    <a:pt x="10566137" y="11022013"/>
                    <a:pt x="10014763" y="11022013"/>
                  </a:cubicBezTo>
                  <a:cubicBezTo>
                    <a:pt x="9463388" y="11022013"/>
                    <a:pt x="9017037" y="10571675"/>
                    <a:pt x="9017037" y="10023765"/>
                  </a:cubicBezTo>
                  <a:cubicBezTo>
                    <a:pt x="9017037" y="5524141"/>
                    <a:pt x="5494992" y="1996497"/>
                    <a:pt x="997726" y="1996497"/>
                  </a:cubicBezTo>
                  <a:cubicBezTo>
                    <a:pt x="446350" y="1996497"/>
                    <a:pt x="0" y="1549912"/>
                    <a:pt x="0" y="998248"/>
                  </a:cubicBezTo>
                  <a:cubicBezTo>
                    <a:pt x="0" y="450338"/>
                    <a:pt x="446350" y="0"/>
                    <a:pt x="99772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220" name="KSO_Shape"/>
            <p:cNvSpPr>
              <a:spLocks noChangeArrowheads="1"/>
            </p:cNvSpPr>
            <p:nvPr/>
          </p:nvSpPr>
          <p:spPr bwMode="auto">
            <a:xfrm>
              <a:off x="8904606" y="2543582"/>
              <a:ext cx="140582" cy="140578"/>
            </a:xfrm>
            <a:custGeom>
              <a:avLst/>
              <a:gdLst>
                <a:gd name="T0" fmla="*/ 338790 w 11012488"/>
                <a:gd name="T1" fmla="*/ 1180643 h 11022013"/>
                <a:gd name="T2" fmla="*/ 645166 w 11012488"/>
                <a:gd name="T3" fmla="*/ 1487020 h 11022013"/>
                <a:gd name="T4" fmla="*/ 338790 w 11012488"/>
                <a:gd name="T5" fmla="*/ 1793396 h 11022013"/>
                <a:gd name="T6" fmla="*/ 32414 w 11012488"/>
                <a:gd name="T7" fmla="*/ 1487020 h 11022013"/>
                <a:gd name="T8" fmla="*/ 338790 w 11012488"/>
                <a:gd name="T9" fmla="*/ 1180643 h 11022013"/>
                <a:gd name="T10" fmla="*/ 188677 w 11012488"/>
                <a:gd name="T11" fmla="*/ 574374 h 11022013"/>
                <a:gd name="T12" fmla="*/ 951002 w 11012488"/>
                <a:gd name="T13" fmla="*/ 883332 h 11022013"/>
                <a:gd name="T14" fmla="*/ 1277625 w 11012488"/>
                <a:gd name="T15" fmla="*/ 1637336 h 11022013"/>
                <a:gd name="T16" fmla="*/ 1114620 w 11012488"/>
                <a:gd name="T17" fmla="*/ 1800397 h 11022013"/>
                <a:gd name="T18" fmla="*/ 951614 w 11012488"/>
                <a:gd name="T19" fmla="*/ 1637336 h 11022013"/>
                <a:gd name="T20" fmla="*/ 188677 w 11012488"/>
                <a:gd name="T21" fmla="*/ 900496 h 11022013"/>
                <a:gd name="T22" fmla="*/ 25672 w 11012488"/>
                <a:gd name="T23" fmla="*/ 737435 h 11022013"/>
                <a:gd name="T24" fmla="*/ 188677 w 11012488"/>
                <a:gd name="T25" fmla="*/ 574374 h 11022013"/>
                <a:gd name="T26" fmla="*/ 162974 w 11012488"/>
                <a:gd name="T27" fmla="*/ 0 h 11022013"/>
                <a:gd name="T28" fmla="*/ 1322785 w 11012488"/>
                <a:gd name="T29" fmla="*/ 476918 h 11022013"/>
                <a:gd name="T30" fmla="*/ 1798840 w 11012488"/>
                <a:gd name="T31" fmla="*/ 1637338 h 11022013"/>
                <a:gd name="T32" fmla="*/ 1635866 w 11012488"/>
                <a:gd name="T33" fmla="*/ 1800397 h 11022013"/>
                <a:gd name="T34" fmla="*/ 1472892 w 11012488"/>
                <a:gd name="T35" fmla="*/ 1637338 h 11022013"/>
                <a:gd name="T36" fmla="*/ 162974 w 11012488"/>
                <a:gd name="T37" fmla="*/ 326119 h 11022013"/>
                <a:gd name="T38" fmla="*/ 0 w 11012488"/>
                <a:gd name="T39" fmla="*/ 163059 h 11022013"/>
                <a:gd name="T40" fmla="*/ 162974 w 11012488"/>
                <a:gd name="T41" fmla="*/ 0 h 110220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12488" h="11022013">
                  <a:moveTo>
                    <a:pt x="2074069" y="7227888"/>
                  </a:moveTo>
                  <a:cubicBezTo>
                    <a:pt x="3109952" y="7227888"/>
                    <a:pt x="3949701" y="8067637"/>
                    <a:pt x="3949701" y="9103520"/>
                  </a:cubicBezTo>
                  <a:cubicBezTo>
                    <a:pt x="3949701" y="10139403"/>
                    <a:pt x="3109952" y="10979152"/>
                    <a:pt x="2074069" y="10979152"/>
                  </a:cubicBezTo>
                  <a:cubicBezTo>
                    <a:pt x="1038186" y="10979152"/>
                    <a:pt x="198438" y="10139403"/>
                    <a:pt x="198438" y="9103520"/>
                  </a:cubicBezTo>
                  <a:cubicBezTo>
                    <a:pt x="198438" y="8067637"/>
                    <a:pt x="1038186" y="7227888"/>
                    <a:pt x="2074069" y="7227888"/>
                  </a:cubicBezTo>
                  <a:close/>
                  <a:moveTo>
                    <a:pt x="1155078" y="3516313"/>
                  </a:moveTo>
                  <a:cubicBezTo>
                    <a:pt x="2899557" y="3516313"/>
                    <a:pt x="4553998" y="4188073"/>
                    <a:pt x="5822027" y="5407749"/>
                  </a:cubicBezTo>
                  <a:cubicBezTo>
                    <a:pt x="7112566" y="6646190"/>
                    <a:pt x="7821612" y="8286186"/>
                    <a:pt x="7821612" y="10023755"/>
                  </a:cubicBezTo>
                  <a:cubicBezTo>
                    <a:pt x="7821612" y="10571671"/>
                    <a:pt x="7375176" y="11022013"/>
                    <a:pt x="6823696" y="11022013"/>
                  </a:cubicBezTo>
                  <a:cubicBezTo>
                    <a:pt x="6272215" y="11022013"/>
                    <a:pt x="5825778" y="10571671"/>
                    <a:pt x="5825778" y="10023755"/>
                  </a:cubicBezTo>
                  <a:cubicBezTo>
                    <a:pt x="5825778" y="7576897"/>
                    <a:pt x="3687386" y="5512829"/>
                    <a:pt x="1155078" y="5512829"/>
                  </a:cubicBezTo>
                  <a:cubicBezTo>
                    <a:pt x="603598" y="5512829"/>
                    <a:pt x="157162" y="5062487"/>
                    <a:pt x="157162" y="4514571"/>
                  </a:cubicBezTo>
                  <a:cubicBezTo>
                    <a:pt x="157162" y="3962902"/>
                    <a:pt x="603598" y="3516313"/>
                    <a:pt x="1155078" y="3516313"/>
                  </a:cubicBezTo>
                  <a:close/>
                  <a:moveTo>
                    <a:pt x="997726" y="0"/>
                  </a:moveTo>
                  <a:cubicBezTo>
                    <a:pt x="3694585" y="0"/>
                    <a:pt x="6218905" y="1035776"/>
                    <a:pt x="8098080" y="2919689"/>
                  </a:cubicBezTo>
                  <a:cubicBezTo>
                    <a:pt x="9977254" y="4799848"/>
                    <a:pt x="11012488" y="7321739"/>
                    <a:pt x="11012488" y="10023765"/>
                  </a:cubicBezTo>
                  <a:cubicBezTo>
                    <a:pt x="11012488" y="10571675"/>
                    <a:pt x="10566137" y="11022013"/>
                    <a:pt x="10014763" y="11022013"/>
                  </a:cubicBezTo>
                  <a:cubicBezTo>
                    <a:pt x="9463388" y="11022013"/>
                    <a:pt x="9017037" y="10571675"/>
                    <a:pt x="9017037" y="10023765"/>
                  </a:cubicBezTo>
                  <a:cubicBezTo>
                    <a:pt x="9017037" y="5524141"/>
                    <a:pt x="5494992" y="1996497"/>
                    <a:pt x="997726" y="1996497"/>
                  </a:cubicBezTo>
                  <a:cubicBezTo>
                    <a:pt x="446350" y="1996497"/>
                    <a:pt x="0" y="1549912"/>
                    <a:pt x="0" y="998248"/>
                  </a:cubicBezTo>
                  <a:cubicBezTo>
                    <a:pt x="0" y="450338"/>
                    <a:pt x="446350" y="0"/>
                    <a:pt x="99772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221" name="KSO_Shape"/>
            <p:cNvSpPr>
              <a:spLocks noChangeArrowheads="1"/>
            </p:cNvSpPr>
            <p:nvPr/>
          </p:nvSpPr>
          <p:spPr bwMode="auto">
            <a:xfrm>
              <a:off x="8834315" y="1231269"/>
              <a:ext cx="140582" cy="140578"/>
            </a:xfrm>
            <a:custGeom>
              <a:avLst/>
              <a:gdLst>
                <a:gd name="T0" fmla="*/ 338790 w 11012488"/>
                <a:gd name="T1" fmla="*/ 1180643 h 11022013"/>
                <a:gd name="T2" fmla="*/ 645166 w 11012488"/>
                <a:gd name="T3" fmla="*/ 1487020 h 11022013"/>
                <a:gd name="T4" fmla="*/ 338790 w 11012488"/>
                <a:gd name="T5" fmla="*/ 1793396 h 11022013"/>
                <a:gd name="T6" fmla="*/ 32414 w 11012488"/>
                <a:gd name="T7" fmla="*/ 1487020 h 11022013"/>
                <a:gd name="T8" fmla="*/ 338790 w 11012488"/>
                <a:gd name="T9" fmla="*/ 1180643 h 11022013"/>
                <a:gd name="T10" fmla="*/ 188677 w 11012488"/>
                <a:gd name="T11" fmla="*/ 574374 h 11022013"/>
                <a:gd name="T12" fmla="*/ 951002 w 11012488"/>
                <a:gd name="T13" fmla="*/ 883332 h 11022013"/>
                <a:gd name="T14" fmla="*/ 1277625 w 11012488"/>
                <a:gd name="T15" fmla="*/ 1637336 h 11022013"/>
                <a:gd name="T16" fmla="*/ 1114620 w 11012488"/>
                <a:gd name="T17" fmla="*/ 1800397 h 11022013"/>
                <a:gd name="T18" fmla="*/ 951614 w 11012488"/>
                <a:gd name="T19" fmla="*/ 1637336 h 11022013"/>
                <a:gd name="T20" fmla="*/ 188677 w 11012488"/>
                <a:gd name="T21" fmla="*/ 900496 h 11022013"/>
                <a:gd name="T22" fmla="*/ 25672 w 11012488"/>
                <a:gd name="T23" fmla="*/ 737435 h 11022013"/>
                <a:gd name="T24" fmla="*/ 188677 w 11012488"/>
                <a:gd name="T25" fmla="*/ 574374 h 11022013"/>
                <a:gd name="T26" fmla="*/ 162974 w 11012488"/>
                <a:gd name="T27" fmla="*/ 0 h 11022013"/>
                <a:gd name="T28" fmla="*/ 1322785 w 11012488"/>
                <a:gd name="T29" fmla="*/ 476918 h 11022013"/>
                <a:gd name="T30" fmla="*/ 1798840 w 11012488"/>
                <a:gd name="T31" fmla="*/ 1637338 h 11022013"/>
                <a:gd name="T32" fmla="*/ 1635866 w 11012488"/>
                <a:gd name="T33" fmla="*/ 1800397 h 11022013"/>
                <a:gd name="T34" fmla="*/ 1472892 w 11012488"/>
                <a:gd name="T35" fmla="*/ 1637338 h 11022013"/>
                <a:gd name="T36" fmla="*/ 162974 w 11012488"/>
                <a:gd name="T37" fmla="*/ 326119 h 11022013"/>
                <a:gd name="T38" fmla="*/ 0 w 11012488"/>
                <a:gd name="T39" fmla="*/ 163059 h 11022013"/>
                <a:gd name="T40" fmla="*/ 162974 w 11012488"/>
                <a:gd name="T41" fmla="*/ 0 h 110220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012488" h="11022013">
                  <a:moveTo>
                    <a:pt x="2074069" y="7227888"/>
                  </a:moveTo>
                  <a:cubicBezTo>
                    <a:pt x="3109952" y="7227888"/>
                    <a:pt x="3949701" y="8067637"/>
                    <a:pt x="3949701" y="9103520"/>
                  </a:cubicBezTo>
                  <a:cubicBezTo>
                    <a:pt x="3949701" y="10139403"/>
                    <a:pt x="3109952" y="10979152"/>
                    <a:pt x="2074069" y="10979152"/>
                  </a:cubicBezTo>
                  <a:cubicBezTo>
                    <a:pt x="1038186" y="10979152"/>
                    <a:pt x="198438" y="10139403"/>
                    <a:pt x="198438" y="9103520"/>
                  </a:cubicBezTo>
                  <a:cubicBezTo>
                    <a:pt x="198438" y="8067637"/>
                    <a:pt x="1038186" y="7227888"/>
                    <a:pt x="2074069" y="7227888"/>
                  </a:cubicBezTo>
                  <a:close/>
                  <a:moveTo>
                    <a:pt x="1155078" y="3516313"/>
                  </a:moveTo>
                  <a:cubicBezTo>
                    <a:pt x="2899557" y="3516313"/>
                    <a:pt x="4553998" y="4188073"/>
                    <a:pt x="5822027" y="5407749"/>
                  </a:cubicBezTo>
                  <a:cubicBezTo>
                    <a:pt x="7112566" y="6646190"/>
                    <a:pt x="7821612" y="8286186"/>
                    <a:pt x="7821612" y="10023755"/>
                  </a:cubicBezTo>
                  <a:cubicBezTo>
                    <a:pt x="7821612" y="10571671"/>
                    <a:pt x="7375176" y="11022013"/>
                    <a:pt x="6823696" y="11022013"/>
                  </a:cubicBezTo>
                  <a:cubicBezTo>
                    <a:pt x="6272215" y="11022013"/>
                    <a:pt x="5825778" y="10571671"/>
                    <a:pt x="5825778" y="10023755"/>
                  </a:cubicBezTo>
                  <a:cubicBezTo>
                    <a:pt x="5825778" y="7576897"/>
                    <a:pt x="3687386" y="5512829"/>
                    <a:pt x="1155078" y="5512829"/>
                  </a:cubicBezTo>
                  <a:cubicBezTo>
                    <a:pt x="603598" y="5512829"/>
                    <a:pt x="157162" y="5062487"/>
                    <a:pt x="157162" y="4514571"/>
                  </a:cubicBezTo>
                  <a:cubicBezTo>
                    <a:pt x="157162" y="3962902"/>
                    <a:pt x="603598" y="3516313"/>
                    <a:pt x="1155078" y="3516313"/>
                  </a:cubicBezTo>
                  <a:close/>
                  <a:moveTo>
                    <a:pt x="997726" y="0"/>
                  </a:moveTo>
                  <a:cubicBezTo>
                    <a:pt x="3694585" y="0"/>
                    <a:pt x="6218905" y="1035776"/>
                    <a:pt x="8098080" y="2919689"/>
                  </a:cubicBezTo>
                  <a:cubicBezTo>
                    <a:pt x="9977254" y="4799848"/>
                    <a:pt x="11012488" y="7321739"/>
                    <a:pt x="11012488" y="10023765"/>
                  </a:cubicBezTo>
                  <a:cubicBezTo>
                    <a:pt x="11012488" y="10571675"/>
                    <a:pt x="10566137" y="11022013"/>
                    <a:pt x="10014763" y="11022013"/>
                  </a:cubicBezTo>
                  <a:cubicBezTo>
                    <a:pt x="9463388" y="11022013"/>
                    <a:pt x="9017037" y="10571675"/>
                    <a:pt x="9017037" y="10023765"/>
                  </a:cubicBezTo>
                  <a:cubicBezTo>
                    <a:pt x="9017037" y="5524141"/>
                    <a:pt x="5494992" y="1996497"/>
                    <a:pt x="997726" y="1996497"/>
                  </a:cubicBezTo>
                  <a:cubicBezTo>
                    <a:pt x="446350" y="1996497"/>
                    <a:pt x="0" y="1549912"/>
                    <a:pt x="0" y="998248"/>
                  </a:cubicBezTo>
                  <a:cubicBezTo>
                    <a:pt x="0" y="450338"/>
                    <a:pt x="446350" y="0"/>
                    <a:pt x="99772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200">
                <a:latin typeface="+mn-lt"/>
                <a:ea typeface="+mn-ea"/>
              </a:endParaRPr>
            </a:p>
          </p:txBody>
        </p:sp>
        <p:grpSp>
          <p:nvGrpSpPr>
            <p:cNvPr id="222" name="组合 221"/>
            <p:cNvGrpSpPr/>
            <p:nvPr/>
          </p:nvGrpSpPr>
          <p:grpSpPr>
            <a:xfrm>
              <a:off x="1640437" y="3532563"/>
              <a:ext cx="7534538" cy="1211052"/>
              <a:chOff x="3795256" y="3344769"/>
              <a:chExt cx="4464497" cy="1229806"/>
            </a:xfrm>
          </p:grpSpPr>
          <p:sp>
            <p:nvSpPr>
              <p:cNvPr id="223" name="AutoShape 17"/>
              <p:cNvSpPr>
                <a:spLocks noChangeArrowheads="1"/>
              </p:cNvSpPr>
              <p:nvPr/>
            </p:nvSpPr>
            <p:spPr bwMode="auto">
              <a:xfrm>
                <a:off x="3797824" y="4205682"/>
                <a:ext cx="4461928" cy="368893"/>
              </a:xfrm>
              <a:prstGeom prst="rect">
                <a:avLst/>
              </a:prstGeom>
              <a:solidFill>
                <a:srgbClr val="0070C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44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chemeClr val="bg1"/>
                    </a:solidFill>
                  </a:rPr>
                  <a:t>内核</a:t>
                </a:r>
                <a:endParaRPr lang="en-US" altLang="zh-CN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AutoShape 17"/>
              <p:cNvSpPr>
                <a:spLocks noChangeArrowheads="1"/>
              </p:cNvSpPr>
              <p:nvPr/>
            </p:nvSpPr>
            <p:spPr bwMode="auto">
              <a:xfrm>
                <a:off x="3795257" y="3344769"/>
                <a:ext cx="4464496" cy="324000"/>
              </a:xfrm>
              <a:prstGeom prst="rect">
                <a:avLst/>
              </a:prstGeom>
              <a:solidFill>
                <a:srgbClr val="0070C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44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chemeClr val="bg1"/>
                    </a:solidFill>
                  </a:rPr>
                  <a:t>Open APIs 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AutoShape 17"/>
              <p:cNvSpPr>
                <a:spLocks noChangeArrowheads="1"/>
              </p:cNvSpPr>
              <p:nvPr/>
            </p:nvSpPr>
            <p:spPr bwMode="auto">
              <a:xfrm>
                <a:off x="5328680" y="3739225"/>
                <a:ext cx="1397648" cy="396000"/>
              </a:xfrm>
              <a:prstGeom prst="rect">
                <a:avLst/>
              </a:prstGeom>
              <a:solidFill>
                <a:srgbClr val="0070C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44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chemeClr val="bg1"/>
                    </a:solidFill>
                  </a:rPr>
                  <a:t>传感框架</a:t>
                </a:r>
              </a:p>
            </p:txBody>
          </p:sp>
          <p:sp>
            <p:nvSpPr>
              <p:cNvPr id="226" name="AutoShape 17"/>
              <p:cNvSpPr>
                <a:spLocks noChangeArrowheads="1"/>
              </p:cNvSpPr>
              <p:nvPr/>
            </p:nvSpPr>
            <p:spPr bwMode="auto">
              <a:xfrm>
                <a:off x="3795256" y="3739225"/>
                <a:ext cx="1397648" cy="396000"/>
              </a:xfrm>
              <a:prstGeom prst="rect">
                <a:avLst/>
              </a:prstGeom>
              <a:solidFill>
                <a:srgbClr val="0070C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44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chemeClr val="bg1"/>
                    </a:solidFill>
                  </a:rPr>
                  <a:t>互联框架</a:t>
                </a:r>
              </a:p>
            </p:txBody>
          </p:sp>
          <p:sp>
            <p:nvSpPr>
              <p:cNvPr id="227" name="AutoShape 17"/>
              <p:cNvSpPr>
                <a:spLocks noChangeArrowheads="1"/>
              </p:cNvSpPr>
              <p:nvPr/>
            </p:nvSpPr>
            <p:spPr bwMode="auto">
              <a:xfrm>
                <a:off x="6862104" y="3739225"/>
                <a:ext cx="1397648" cy="396000"/>
              </a:xfrm>
              <a:prstGeom prst="rect">
                <a:avLst/>
              </a:prstGeom>
              <a:solidFill>
                <a:srgbClr val="0070C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44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000" dirty="0">
                    <a:solidFill>
                      <a:schemeClr val="bg1"/>
                    </a:solidFill>
                  </a:rPr>
                  <a:t>安全框架</a:t>
                </a:r>
              </a:p>
            </p:txBody>
          </p:sp>
        </p:grpSp>
        <p:sp>
          <p:nvSpPr>
            <p:cNvPr id="228" name="TextBox 28"/>
            <p:cNvSpPr txBox="1"/>
            <p:nvPr/>
          </p:nvSpPr>
          <p:spPr>
            <a:xfrm>
              <a:off x="1346610" y="5333637"/>
              <a:ext cx="1504587" cy="73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2800" indent="-172800" fontAlgn="ctr">
                <a:buSzPct val="60000"/>
                <a:buFont typeface="Wingdings" panose="05000000000000000000" pitchFamily="2" charset="2"/>
                <a:buChar char="l"/>
              </a:pPr>
              <a:r>
                <a:rPr lang="zh-CN" altLang="en-US" sz="1400" dirty="0"/>
                <a:t>可伸缩内核</a:t>
              </a:r>
              <a:endParaRPr lang="en-US" altLang="zh-CN" sz="1400" dirty="0"/>
            </a:p>
            <a:p>
              <a:pPr marL="172800" indent="-172800" fontAlgn="ctr">
                <a:buSzPct val="60000"/>
                <a:buFont typeface="Wingdings" panose="05000000000000000000" pitchFamily="2" charset="2"/>
                <a:buChar char="l"/>
              </a:pPr>
              <a:r>
                <a:rPr lang="en-US" altLang="zh-CN" sz="1400" dirty="0" err="1"/>
                <a:t>uA</a:t>
              </a:r>
              <a:r>
                <a:rPr lang="zh-CN" altLang="en-US" sz="1400" dirty="0"/>
                <a:t>级功耗</a:t>
              </a:r>
              <a:endParaRPr lang="en-US" altLang="zh-CN" sz="1400" dirty="0"/>
            </a:p>
            <a:p>
              <a:pPr marL="172800" indent="-172800" fontAlgn="ctr">
                <a:buSzPct val="60000"/>
                <a:buFont typeface="Wingdings" panose="05000000000000000000" pitchFamily="2" charset="2"/>
                <a:buChar char="l"/>
              </a:pPr>
              <a:r>
                <a:rPr lang="en-US" altLang="zh-CN" sz="1400" dirty="0" err="1"/>
                <a:t>uS</a:t>
              </a:r>
              <a:r>
                <a:rPr lang="zh-CN" altLang="en-US" sz="1400" dirty="0"/>
                <a:t>级响应</a:t>
              </a:r>
            </a:p>
          </p:txBody>
        </p:sp>
        <p:sp>
          <p:nvSpPr>
            <p:cNvPr id="229" name="文本框 85"/>
            <p:cNvSpPr txBox="1"/>
            <p:nvPr/>
          </p:nvSpPr>
          <p:spPr>
            <a:xfrm>
              <a:off x="1324283" y="4923148"/>
              <a:ext cx="1920889" cy="410490"/>
            </a:xfrm>
            <a:prstGeom prst="rect">
              <a:avLst/>
            </a:prstGeom>
          </p:spPr>
          <p:txBody>
            <a:bodyPr wrap="square" lIns="121916" tIns="60955" rIns="121916" bIns="60955">
              <a:spAutoFit/>
            </a:bodyPr>
            <a:lstStyle>
              <a:defPPr>
                <a:defRPr lang="zh-CN"/>
              </a:defPPr>
              <a:lvl1pPr defTabSz="3598691">
                <a:defRPr sz="40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  <a:lvl2pPr marL="457200" defTabSz="914400"/>
              <a:lvl3pPr marL="914400" defTabSz="914400"/>
              <a:lvl4pPr marL="1371600" defTabSz="914400"/>
              <a:lvl5pPr marL="1828800" defTabSz="914400"/>
              <a:lvl6pPr marL="2286000" defTabSz="914400"/>
              <a:lvl7pPr marL="2743200" defTabSz="914400"/>
              <a:lvl8pPr marL="3200400" defTabSz="914400"/>
              <a:lvl9pPr marL="3657600" defTabSz="914400"/>
            </a:lstStyle>
            <a:p>
              <a:r>
                <a:rPr lang="en-US" altLang="zh-CN" sz="1800" dirty="0">
                  <a:solidFill>
                    <a:schemeClr val="tx1"/>
                  </a:solidFill>
                  <a:latin typeface="+mn-lt"/>
                  <a:ea typeface="+mn-ea"/>
                </a:rPr>
                <a:t>[ </a:t>
              </a: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</a:rPr>
                <a:t>轻量级 </a:t>
              </a:r>
              <a:r>
                <a:rPr lang="en-US" altLang="zh-CN" sz="1800" dirty="0">
                  <a:solidFill>
                    <a:schemeClr val="tx1"/>
                  </a:solidFill>
                  <a:latin typeface="+mn-lt"/>
                  <a:ea typeface="+mn-ea"/>
                </a:rPr>
                <a:t>]</a:t>
              </a:r>
              <a:endParaRPr lang="zh-CN" altLang="en-US" sz="18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230" name="TextBox 36"/>
            <p:cNvSpPr txBox="1"/>
            <p:nvPr/>
          </p:nvSpPr>
          <p:spPr>
            <a:xfrm>
              <a:off x="3285649" y="5294872"/>
              <a:ext cx="20242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2800" indent="-172800" fontAlgn="ctr">
                <a:buSzPct val="60000"/>
                <a:buFont typeface="Wingdings" panose="05000000000000000000" pitchFamily="2" charset="2"/>
                <a:buChar char="l"/>
              </a:pPr>
              <a:r>
                <a:rPr lang="en-US" altLang="zh-CN" sz="1400" dirty="0" err="1"/>
                <a:t>WiFi</a:t>
              </a:r>
              <a:r>
                <a:rPr lang="zh-CN" altLang="en-US" sz="1400" dirty="0"/>
                <a:t>、</a:t>
              </a:r>
              <a:r>
                <a:rPr lang="en-US" altLang="zh-CN" sz="1400" dirty="0" err="1" smtClean="0"/>
                <a:t>ZigBee</a:t>
              </a:r>
              <a:r>
                <a:rPr lang="zh-CN" altLang="en-US" sz="1400" dirty="0"/>
                <a:t>、</a:t>
              </a:r>
              <a:r>
                <a:rPr lang="en-US" altLang="zh-CN" sz="1400" dirty="0"/>
                <a:t>NB-IoT</a:t>
              </a:r>
              <a:r>
                <a:rPr lang="zh-CN" altLang="en-US" sz="1400" dirty="0"/>
                <a:t>等短距、长距协议设备的互联互通</a:t>
              </a:r>
              <a:endParaRPr lang="en-US" altLang="zh-CN" sz="1400" dirty="0"/>
            </a:p>
          </p:txBody>
        </p:sp>
        <p:sp>
          <p:nvSpPr>
            <p:cNvPr id="231" name="TextBox 40"/>
            <p:cNvSpPr txBox="1"/>
            <p:nvPr/>
          </p:nvSpPr>
          <p:spPr>
            <a:xfrm>
              <a:off x="5386949" y="5333637"/>
              <a:ext cx="2173799" cy="73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2800" indent="-172800" fontAlgn="ctr">
                <a:buSzPct val="60000"/>
                <a:buFont typeface="Wingdings" panose="05000000000000000000" pitchFamily="2" charset="2"/>
                <a:buChar char="l"/>
              </a:pPr>
              <a:r>
                <a:rPr lang="zh-CN" altLang="en-US" sz="1400" dirty="0"/>
                <a:t>优化的</a:t>
              </a:r>
              <a:r>
                <a:rPr lang="en-US" altLang="zh-CN" sz="1400" dirty="0"/>
                <a:t>Mesh</a:t>
              </a:r>
              <a:r>
                <a:rPr lang="zh-CN" altLang="en-US" sz="1400" dirty="0"/>
                <a:t>自组网，组网快、组网稳、组网多</a:t>
              </a:r>
              <a:endParaRPr lang="en-US" altLang="zh-CN" sz="1400" dirty="0"/>
            </a:p>
          </p:txBody>
        </p:sp>
        <p:sp>
          <p:nvSpPr>
            <p:cNvPr id="232" name="文本框 85"/>
            <p:cNvSpPr txBox="1"/>
            <p:nvPr/>
          </p:nvSpPr>
          <p:spPr>
            <a:xfrm>
              <a:off x="5332709" y="4908540"/>
              <a:ext cx="1920889" cy="410490"/>
            </a:xfrm>
            <a:prstGeom prst="rect">
              <a:avLst/>
            </a:prstGeom>
          </p:spPr>
          <p:txBody>
            <a:bodyPr wrap="square" lIns="121916" tIns="60955" rIns="121916" bIns="60955">
              <a:spAutoFit/>
            </a:bodyPr>
            <a:lstStyle>
              <a:defPPr>
                <a:defRPr lang="zh-CN"/>
              </a:defPPr>
              <a:lvl1pPr defTabSz="3598691">
                <a:defRPr sz="40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  <a:lvl2pPr marL="457200" defTabSz="914400"/>
              <a:lvl3pPr marL="914400" defTabSz="914400"/>
              <a:lvl4pPr marL="1371600" defTabSz="914400"/>
              <a:lvl5pPr marL="1828800" defTabSz="914400"/>
              <a:lvl6pPr marL="2286000" defTabSz="914400"/>
              <a:lvl7pPr marL="2743200" defTabSz="914400"/>
              <a:lvl8pPr marL="3200400" defTabSz="914400"/>
              <a:lvl9pPr marL="3657600" defTabSz="914400"/>
            </a:lstStyle>
            <a:p>
              <a:r>
                <a:rPr lang="en-US" altLang="zh-CN" sz="1800" dirty="0">
                  <a:solidFill>
                    <a:schemeClr val="tx1"/>
                  </a:solidFill>
                  <a:latin typeface="+mn-lt"/>
                  <a:ea typeface="+mn-ea"/>
                </a:rPr>
                <a:t>[ </a:t>
              </a: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</a:rPr>
                <a:t>组网智能 </a:t>
              </a:r>
              <a:r>
                <a:rPr lang="en-US" altLang="zh-CN" sz="1800" dirty="0">
                  <a:solidFill>
                    <a:schemeClr val="tx1"/>
                  </a:solidFill>
                  <a:latin typeface="+mn-lt"/>
                  <a:ea typeface="+mn-ea"/>
                </a:rPr>
                <a:t>]</a:t>
              </a:r>
              <a:endParaRPr lang="zh-CN" altLang="en-US" sz="18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233" name="文本框 85"/>
            <p:cNvSpPr txBox="1"/>
            <p:nvPr/>
          </p:nvSpPr>
          <p:spPr>
            <a:xfrm>
              <a:off x="3232718" y="4908541"/>
              <a:ext cx="1920889" cy="410490"/>
            </a:xfrm>
            <a:prstGeom prst="rect">
              <a:avLst/>
            </a:prstGeom>
          </p:spPr>
          <p:txBody>
            <a:bodyPr wrap="square" lIns="121916" tIns="60955" rIns="121916" bIns="60955">
              <a:spAutoFit/>
            </a:bodyPr>
            <a:lstStyle>
              <a:defPPr>
                <a:defRPr lang="zh-CN"/>
              </a:defPPr>
              <a:lvl1pPr defTabSz="3598691">
                <a:defRPr sz="40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  <a:lvl2pPr marL="457200" defTabSz="914400"/>
              <a:lvl3pPr marL="914400" defTabSz="914400"/>
              <a:lvl4pPr marL="1371600" defTabSz="914400"/>
              <a:lvl5pPr marL="1828800" defTabSz="914400"/>
              <a:lvl6pPr marL="2286000" defTabSz="914400"/>
              <a:lvl7pPr marL="2743200" defTabSz="914400"/>
              <a:lvl8pPr marL="3200400" defTabSz="914400"/>
              <a:lvl9pPr marL="3657600" defTabSz="914400"/>
            </a:lstStyle>
            <a:p>
              <a:r>
                <a:rPr lang="en-US" altLang="zh-CN" sz="1800" dirty="0">
                  <a:solidFill>
                    <a:schemeClr val="tx1"/>
                  </a:solidFill>
                  <a:latin typeface="+mn-lt"/>
                  <a:ea typeface="+mn-ea"/>
                </a:rPr>
                <a:t>[ </a:t>
              </a: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</a:rPr>
                <a:t>联接智能 </a:t>
              </a:r>
              <a:r>
                <a:rPr lang="en-US" altLang="zh-CN" sz="1800" dirty="0">
                  <a:solidFill>
                    <a:schemeClr val="tx1"/>
                  </a:solidFill>
                  <a:latin typeface="+mn-lt"/>
                  <a:ea typeface="+mn-ea"/>
                </a:rPr>
                <a:t>]</a:t>
              </a:r>
              <a:endParaRPr lang="zh-CN" altLang="en-US" sz="18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234" name="文本框 85"/>
            <p:cNvSpPr txBox="1"/>
            <p:nvPr/>
          </p:nvSpPr>
          <p:spPr>
            <a:xfrm>
              <a:off x="7632306" y="4923183"/>
              <a:ext cx="1920889" cy="410490"/>
            </a:xfrm>
            <a:prstGeom prst="rect">
              <a:avLst/>
            </a:prstGeom>
          </p:spPr>
          <p:txBody>
            <a:bodyPr wrap="square" lIns="121916" tIns="60955" rIns="121916" bIns="60955">
              <a:spAutoFit/>
            </a:bodyPr>
            <a:lstStyle>
              <a:defPPr>
                <a:defRPr lang="zh-CN"/>
              </a:defPPr>
              <a:lvl1pPr defTabSz="3598691">
                <a:defRPr sz="4000" b="1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defRPr>
              </a:lvl1pPr>
              <a:lvl2pPr marL="457200" defTabSz="914400"/>
              <a:lvl3pPr marL="914400" defTabSz="914400"/>
              <a:lvl4pPr marL="1371600" defTabSz="914400"/>
              <a:lvl5pPr marL="1828800" defTabSz="914400"/>
              <a:lvl6pPr marL="2286000" defTabSz="914400"/>
              <a:lvl7pPr marL="2743200" defTabSz="914400"/>
              <a:lvl8pPr marL="3200400" defTabSz="914400"/>
              <a:lvl9pPr marL="3657600" defTabSz="914400"/>
            </a:lstStyle>
            <a:p>
              <a:r>
                <a:rPr lang="en-US" altLang="zh-CN" sz="1800" dirty="0">
                  <a:solidFill>
                    <a:schemeClr val="tx1"/>
                  </a:solidFill>
                  <a:latin typeface="+mn-lt"/>
                  <a:ea typeface="+mn-ea"/>
                </a:rPr>
                <a:t>[ </a:t>
              </a: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</a:rPr>
                <a:t>管理智能 </a:t>
              </a:r>
              <a:r>
                <a:rPr lang="en-US" altLang="zh-CN" sz="1800" dirty="0">
                  <a:solidFill>
                    <a:schemeClr val="tx1"/>
                  </a:solidFill>
                  <a:latin typeface="+mn-lt"/>
                  <a:ea typeface="+mn-ea"/>
                </a:rPr>
                <a:t>]</a:t>
              </a:r>
              <a:endParaRPr lang="zh-CN" altLang="en-US" sz="180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pic>
          <p:nvPicPr>
            <p:cNvPr id="235" name="Picture 3" descr="C:\Users\Administrator\Desktop\分析师大会PPT用图\茂总\P1\998736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775589" y="1876415"/>
              <a:ext cx="459843" cy="514580"/>
            </a:xfrm>
            <a:prstGeom prst="rect">
              <a:avLst/>
            </a:prstGeom>
            <a:noFill/>
          </p:spPr>
        </p:pic>
        <p:pic>
          <p:nvPicPr>
            <p:cNvPr id="236" name="图片 2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8238" y="1280061"/>
              <a:ext cx="399183" cy="399183"/>
            </a:xfrm>
            <a:prstGeom prst="rect">
              <a:avLst/>
            </a:prstGeom>
          </p:spPr>
        </p:pic>
        <p:pic>
          <p:nvPicPr>
            <p:cNvPr id="237" name="图片 2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214" y="2700534"/>
              <a:ext cx="388644" cy="388644"/>
            </a:xfrm>
            <a:prstGeom prst="rect">
              <a:avLst/>
            </a:prstGeom>
          </p:spPr>
        </p:pic>
        <p:sp>
          <p:nvSpPr>
            <p:cNvPr id="242" name="TextBox 40"/>
            <p:cNvSpPr txBox="1"/>
            <p:nvPr/>
          </p:nvSpPr>
          <p:spPr>
            <a:xfrm>
              <a:off x="7685526" y="5297046"/>
              <a:ext cx="28384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2800" indent="-172800" fontAlgn="ctr">
                <a:buSzPct val="60000"/>
                <a:buFont typeface="Wingdings" panose="05000000000000000000" pitchFamily="2" charset="2"/>
                <a:buChar char="l"/>
              </a:pPr>
              <a:r>
                <a:rPr lang="zh-CN" altLang="en-US" sz="1400" dirty="0"/>
                <a:t>不同类型、不同接口传感器的统一管理，即插即用</a:t>
              </a:r>
              <a:endParaRPr lang="en-US" altLang="zh-CN" sz="1400" dirty="0"/>
            </a:p>
            <a:p>
              <a:pPr marL="172800" indent="-172800" fontAlgn="ctr">
                <a:buSzPct val="60000"/>
                <a:buFont typeface="Wingdings" panose="05000000000000000000" pitchFamily="2" charset="2"/>
                <a:buChar char="l"/>
              </a:pPr>
              <a:r>
                <a:rPr lang="zh-CN" altLang="en-US" sz="1400" dirty="0"/>
                <a:t>端管云协同的安全管理，降低终端被攻击的风险</a:t>
              </a:r>
              <a:endParaRPr lang="en-US" altLang="zh-CN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8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LiteOS </a:t>
            </a:r>
            <a:r>
              <a:rPr lang="zh-CN" altLang="en-US" dirty="0">
                <a:latin typeface="+mn-lt"/>
                <a:ea typeface="+mn-ea"/>
              </a:rPr>
              <a:t>以模块化设计灵活支持多种部署</a:t>
            </a:r>
            <a:r>
              <a:rPr lang="zh-CN" altLang="en-US" dirty="0" smtClean="0">
                <a:latin typeface="+mn-lt"/>
                <a:ea typeface="+mn-ea"/>
              </a:rPr>
              <a:t>场景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对</a:t>
            </a:r>
            <a:r>
              <a:rPr lang="en-US" altLang="zh-CN" dirty="0">
                <a:latin typeface="+mn-lt"/>
                <a:ea typeface="+mn-ea"/>
              </a:rPr>
              <a:t>LPWA</a:t>
            </a:r>
            <a:r>
              <a:rPr lang="zh-CN" altLang="en-US" dirty="0">
                <a:latin typeface="+mn-lt"/>
                <a:ea typeface="+mn-ea"/>
              </a:rPr>
              <a:t>端侧产业伙伴提供三种方案</a:t>
            </a:r>
            <a:r>
              <a:rPr lang="en-US" altLang="zh-CN" dirty="0">
                <a:latin typeface="+mn-lt"/>
                <a:ea typeface="+mn-ea"/>
              </a:rPr>
              <a:t>:</a:t>
            </a:r>
          </a:p>
          <a:p>
            <a:pPr lvl="1"/>
            <a:r>
              <a:rPr lang="zh-CN" altLang="en-US" dirty="0">
                <a:latin typeface="+mn-lt"/>
                <a:ea typeface="+mn-ea"/>
              </a:rPr>
              <a:t>场景</a:t>
            </a:r>
            <a:r>
              <a:rPr lang="en-US" altLang="zh-CN" dirty="0" smtClean="0">
                <a:latin typeface="+mn-lt"/>
                <a:ea typeface="+mn-ea"/>
              </a:rPr>
              <a:t>1:</a:t>
            </a:r>
            <a:endParaRPr lang="en-US" altLang="zh-CN" dirty="0">
              <a:latin typeface="+mn-lt"/>
              <a:ea typeface="+mn-ea"/>
            </a:endParaRPr>
          </a:p>
          <a:p>
            <a:pPr lvl="2"/>
            <a:r>
              <a:rPr lang="zh-CN" altLang="en-US" dirty="0">
                <a:latin typeface="+mn-lt"/>
                <a:ea typeface="+mn-ea"/>
              </a:rPr>
              <a:t>基于</a:t>
            </a:r>
            <a:r>
              <a:rPr lang="en-US" altLang="zh-CN" dirty="0">
                <a:latin typeface="+mn-lt"/>
                <a:ea typeface="+mn-ea"/>
              </a:rPr>
              <a:t>MCU</a:t>
            </a:r>
            <a:r>
              <a:rPr lang="zh-CN" altLang="en-US" dirty="0">
                <a:latin typeface="+mn-lt"/>
                <a:ea typeface="+mn-ea"/>
              </a:rPr>
              <a:t>的设备</a:t>
            </a:r>
            <a:r>
              <a:rPr lang="zh-CN" altLang="en-US" dirty="0" smtClean="0">
                <a:latin typeface="+mn-lt"/>
                <a:ea typeface="+mn-ea"/>
              </a:rPr>
              <a:t>开发</a:t>
            </a:r>
            <a:r>
              <a:rPr lang="en-US" altLang="zh-CN" dirty="0" smtClean="0">
                <a:latin typeface="+mn-lt"/>
                <a:ea typeface="+mn-ea"/>
              </a:rPr>
              <a:t>(</a:t>
            </a:r>
            <a:r>
              <a:rPr lang="en-US" altLang="zh-CN" dirty="0">
                <a:latin typeface="+mn-lt"/>
                <a:ea typeface="+mn-ea"/>
              </a:rPr>
              <a:t>A + B + C</a:t>
            </a:r>
            <a:r>
              <a:rPr lang="en-US" altLang="zh-CN" dirty="0" smtClean="0">
                <a:latin typeface="+mn-lt"/>
                <a:ea typeface="+mn-ea"/>
              </a:rPr>
              <a:t>)</a:t>
            </a:r>
          </a:p>
          <a:p>
            <a:pPr lvl="1"/>
            <a:r>
              <a:rPr lang="zh-CN" altLang="en-US" dirty="0">
                <a:latin typeface="+mn-lt"/>
                <a:ea typeface="+mn-ea"/>
              </a:rPr>
              <a:t>场景</a:t>
            </a:r>
            <a:r>
              <a:rPr lang="en-US" altLang="zh-CN" dirty="0" smtClean="0">
                <a:latin typeface="+mn-lt"/>
                <a:ea typeface="+mn-ea"/>
              </a:rPr>
              <a:t>2:</a:t>
            </a:r>
          </a:p>
          <a:p>
            <a:pPr lvl="2"/>
            <a:r>
              <a:rPr lang="zh-CN" altLang="en-US" dirty="0" smtClean="0">
                <a:latin typeface="+mn-lt"/>
                <a:ea typeface="+mn-ea"/>
              </a:rPr>
              <a:t>集成</a:t>
            </a:r>
            <a:r>
              <a:rPr lang="zh-CN" altLang="en-US" dirty="0">
                <a:latin typeface="+mn-lt"/>
                <a:ea typeface="+mn-ea"/>
              </a:rPr>
              <a:t>到</a:t>
            </a:r>
            <a:r>
              <a:rPr lang="en-US" altLang="zh-CN" dirty="0">
                <a:latin typeface="+mn-lt"/>
                <a:ea typeface="+mn-ea"/>
              </a:rPr>
              <a:t>NB-</a:t>
            </a:r>
            <a:r>
              <a:rPr lang="en-US" altLang="zh-CN" dirty="0" err="1">
                <a:latin typeface="+mn-lt"/>
                <a:ea typeface="+mn-ea"/>
              </a:rPr>
              <a:t>IoT</a:t>
            </a:r>
            <a:r>
              <a:rPr lang="en-US" altLang="zh-CN" dirty="0">
                <a:latin typeface="+mn-lt"/>
                <a:ea typeface="+mn-ea"/>
              </a:rPr>
              <a:t> </a:t>
            </a:r>
            <a:r>
              <a:rPr lang="en-US" altLang="zh-CN" dirty="0" err="1" smtClean="0">
                <a:latin typeface="+mn-lt"/>
                <a:ea typeface="+mn-ea"/>
              </a:rPr>
              <a:t>SoC</a:t>
            </a:r>
            <a:r>
              <a:rPr lang="en-US" altLang="zh-CN" dirty="0" smtClean="0">
                <a:latin typeface="+mn-lt"/>
                <a:ea typeface="+mn-ea"/>
              </a:rPr>
              <a:t>(A </a:t>
            </a:r>
            <a:r>
              <a:rPr lang="en-US" altLang="zh-CN" dirty="0">
                <a:latin typeface="+mn-lt"/>
                <a:ea typeface="+mn-ea"/>
              </a:rPr>
              <a:t>+ C)</a:t>
            </a:r>
          </a:p>
          <a:p>
            <a:pPr lvl="1"/>
            <a:r>
              <a:rPr lang="zh-CN" altLang="en-US" dirty="0">
                <a:latin typeface="+mn-lt"/>
                <a:ea typeface="+mn-ea"/>
              </a:rPr>
              <a:t>场景</a:t>
            </a:r>
            <a:r>
              <a:rPr lang="en-US" altLang="zh-CN" dirty="0">
                <a:latin typeface="+mn-lt"/>
                <a:ea typeface="+mn-ea"/>
              </a:rPr>
              <a:t>3</a:t>
            </a:r>
          </a:p>
          <a:p>
            <a:pPr lvl="2"/>
            <a:r>
              <a:rPr lang="zh-CN" altLang="en-US" dirty="0">
                <a:latin typeface="+mn-lt"/>
                <a:ea typeface="+mn-ea"/>
              </a:rPr>
              <a:t>面向运营商云平台，提供</a:t>
            </a:r>
            <a:r>
              <a:rPr lang="en-US" altLang="zh-CN" dirty="0">
                <a:latin typeface="+mn-lt"/>
                <a:ea typeface="+mn-ea"/>
              </a:rPr>
              <a:t>SDK</a:t>
            </a:r>
            <a:r>
              <a:rPr lang="zh-CN" altLang="en-US" dirty="0">
                <a:latin typeface="+mn-lt"/>
                <a:ea typeface="+mn-ea"/>
              </a:rPr>
              <a:t>供模组厂商快速对接</a:t>
            </a:r>
            <a:r>
              <a:rPr lang="en-US" altLang="zh-CN" dirty="0">
                <a:latin typeface="+mn-lt"/>
                <a:ea typeface="+mn-ea"/>
              </a:rPr>
              <a:t>(</a:t>
            </a:r>
            <a:r>
              <a:rPr lang="en-US" altLang="zh-CN">
                <a:latin typeface="+mn-lt"/>
                <a:ea typeface="+mn-ea"/>
              </a:rPr>
              <a:t>C</a:t>
            </a:r>
            <a:r>
              <a:rPr lang="en-US" altLang="zh-CN" smtClean="0">
                <a:latin typeface="+mn-lt"/>
                <a:ea typeface="+mn-ea"/>
              </a:rPr>
              <a:t>)</a:t>
            </a:r>
            <a:endParaRPr lang="en-US" altLang="zh-CN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38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+mn-lt"/>
                <a:ea typeface="+mn-ea"/>
              </a:rPr>
              <a:t>LiteOS</a:t>
            </a:r>
            <a:r>
              <a:rPr lang="zh-CN" altLang="en-US" dirty="0">
                <a:latin typeface="+mn-lt"/>
                <a:ea typeface="+mn-ea"/>
              </a:rPr>
              <a:t>开发者社区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85026" y="1879607"/>
            <a:ext cx="2880000" cy="3240000"/>
            <a:chOff x="552971" y="1879607"/>
            <a:chExt cx="2880000" cy="3240000"/>
          </a:xfrm>
        </p:grpSpPr>
        <p:pic>
          <p:nvPicPr>
            <p:cNvPr id="68" name="1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52971" y="1879607"/>
              <a:ext cx="2880000" cy="32400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90500" dist="152400" dir="5400000" rotWithShape="0">
                <a:srgbClr val="000000">
                  <a:alpha val="37978"/>
                </a:srgbClr>
              </a:outerShdw>
            </a:effectLst>
          </p:spPr>
        </p:pic>
        <p:grpSp>
          <p:nvGrpSpPr>
            <p:cNvPr id="70" name="组合 69"/>
            <p:cNvGrpSpPr/>
            <p:nvPr/>
          </p:nvGrpSpPr>
          <p:grpSpPr>
            <a:xfrm>
              <a:off x="769075" y="1980644"/>
              <a:ext cx="2594851" cy="2607655"/>
              <a:chOff x="3064950" y="1601780"/>
              <a:chExt cx="2594851" cy="2607655"/>
            </a:xfrm>
          </p:grpSpPr>
          <p:sp>
            <p:nvSpPr>
              <p:cNvPr id="71" name="Shape 217"/>
              <p:cNvSpPr/>
              <p:nvPr/>
            </p:nvSpPr>
            <p:spPr>
              <a:xfrm>
                <a:off x="3781083" y="1738625"/>
                <a:ext cx="1655588" cy="5942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3744" tIns="43744" rIns="43744" bIns="43744" numCol="1" anchor="t">
                <a:noAutofit/>
              </a:bodyPr>
              <a:lstStyle>
                <a:lvl1pPr algn="l">
                  <a:defRPr sz="3500" b="1">
                    <a:solidFill>
                      <a:srgbClr val="FFCA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defRPr>
                </a:lvl1pPr>
              </a:lstStyle>
              <a:p>
                <a:pPr lvl="0" algn="ctr">
                  <a:defRPr sz="1800" b="0">
                    <a:solidFill>
                      <a:srgbClr val="000000"/>
                    </a:solidFill>
                  </a:defRPr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latin typeface="+mn-lt"/>
                    <a:ea typeface="+mn-ea"/>
                  </a:rPr>
                  <a:t>开源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+mn-lt"/>
                    <a:ea typeface="+mn-ea"/>
                  </a:rPr>
                  <a:t>/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+mn-lt"/>
                    <a:ea typeface="+mn-ea"/>
                  </a:rPr>
                  <a:t>开放</a:t>
                </a:r>
                <a:endParaRPr sz="2400" b="1" dirty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2" name="Shape 219"/>
              <p:cNvSpPr/>
              <p:nvPr/>
            </p:nvSpPr>
            <p:spPr>
              <a:xfrm>
                <a:off x="3317444" y="2715771"/>
                <a:ext cx="2342357" cy="1493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3744" tIns="43744" rIns="43744" bIns="43744" numCol="1" anchor="t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bg1"/>
                    </a:solidFill>
                  </a:rPr>
                  <a:t>内核</a:t>
                </a:r>
                <a:r>
                  <a:rPr lang="zh-CN" altLang="en-US" sz="2000" dirty="0" smtClean="0">
                    <a:solidFill>
                      <a:schemeClr val="bg1"/>
                    </a:solidFill>
                  </a:rPr>
                  <a:t>代码</a:t>
                </a:r>
                <a:endParaRPr lang="en-US" altLang="zh-CN" sz="20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>
                    <a:solidFill>
                      <a:schemeClr val="bg1"/>
                    </a:solidFill>
                  </a:rPr>
                  <a:t>场景化</a:t>
                </a:r>
                <a:r>
                  <a:rPr lang="en-US" altLang="zh-CN" sz="2000" dirty="0" smtClean="0">
                    <a:solidFill>
                      <a:schemeClr val="bg1"/>
                    </a:solidFill>
                  </a:rPr>
                  <a:t>SDK</a:t>
                </a:r>
                <a:endParaRPr lang="en-US" altLang="zh-CN" sz="20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 smtClean="0">
                    <a:solidFill>
                      <a:schemeClr val="bg1"/>
                    </a:solidFill>
                  </a:rPr>
                  <a:t>硬件</a:t>
                </a:r>
                <a:r>
                  <a:rPr lang="zh-CN" altLang="en-US" sz="2000" dirty="0">
                    <a:solidFill>
                      <a:schemeClr val="bg1"/>
                    </a:solidFill>
                  </a:rPr>
                  <a:t>开发板</a:t>
                </a:r>
              </a:p>
            </p:txBody>
          </p:sp>
          <p:pic>
            <p:nvPicPr>
              <p:cNvPr id="73" name="Picture 2" descr="Image result for development tools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4950" y="1601780"/>
                <a:ext cx="720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4" name="组合 73"/>
          <p:cNvGrpSpPr/>
          <p:nvPr/>
        </p:nvGrpSpPr>
        <p:grpSpPr>
          <a:xfrm>
            <a:off x="8472341" y="1879607"/>
            <a:ext cx="3096024" cy="3240000"/>
            <a:chOff x="6515155" y="1912623"/>
            <a:chExt cx="3096024" cy="3240000"/>
          </a:xfrm>
        </p:grpSpPr>
        <p:pic>
          <p:nvPicPr>
            <p:cNvPr id="75" name="1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515155" y="1912623"/>
              <a:ext cx="2880000" cy="32400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90500" dist="152400" dir="5400000" rotWithShape="0">
                <a:srgbClr val="000000">
                  <a:alpha val="37978"/>
                </a:srgbClr>
              </a:outerShdw>
            </a:effectLst>
          </p:spPr>
        </p:pic>
        <p:grpSp>
          <p:nvGrpSpPr>
            <p:cNvPr id="76" name="组合 75"/>
            <p:cNvGrpSpPr/>
            <p:nvPr/>
          </p:nvGrpSpPr>
          <p:grpSpPr>
            <a:xfrm>
              <a:off x="6700151" y="2008228"/>
              <a:ext cx="2911028" cy="2617468"/>
              <a:chOff x="8524831" y="1610770"/>
              <a:chExt cx="2911028" cy="2617468"/>
            </a:xfrm>
          </p:grpSpPr>
          <p:sp>
            <p:nvSpPr>
              <p:cNvPr id="77" name="Shape 217"/>
              <p:cNvSpPr/>
              <p:nvPr/>
            </p:nvSpPr>
            <p:spPr>
              <a:xfrm>
                <a:off x="9045865" y="1673635"/>
                <a:ext cx="2389994" cy="5942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3744" tIns="43744" rIns="43744" bIns="43744" numCol="1" anchor="t">
                <a:noAutofit/>
              </a:bodyPr>
              <a:lstStyle>
                <a:lvl1pPr algn="l">
                  <a:defRPr sz="3500" b="1">
                    <a:solidFill>
                      <a:srgbClr val="FFCA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defRPr>
                </a:lvl1pPr>
              </a:lstStyle>
              <a:p>
                <a:pPr lvl="0" algn="ctr">
                  <a:defRPr sz="1800" b="0">
                    <a:solidFill>
                      <a:srgbClr val="000000"/>
                    </a:solidFill>
                  </a:defRPr>
                </a:pPr>
                <a:r>
                  <a:rPr lang="zh-CN" altLang="en-US" sz="2400" b="1" dirty="0" smtClean="0">
                    <a:solidFill>
                      <a:srgbClr val="FFCA00"/>
                    </a:solidFill>
                    <a:latin typeface="+mn-lt"/>
                    <a:ea typeface="+mn-ea"/>
                  </a:rPr>
                  <a:t>集成开发环境</a:t>
                </a:r>
                <a:endParaRPr sz="2400" b="1" dirty="0">
                  <a:solidFill>
                    <a:srgbClr val="FFCA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8" name="Shape 219"/>
              <p:cNvSpPr/>
              <p:nvPr/>
            </p:nvSpPr>
            <p:spPr>
              <a:xfrm>
                <a:off x="8524831" y="2734574"/>
                <a:ext cx="2730389" cy="1493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3744" tIns="43744" rIns="43744" bIns="43744" numCol="1" anchor="t">
                <a:no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>
                    <a:solidFill>
                      <a:schemeClr val="bg1"/>
                    </a:solidFill>
                  </a:rPr>
                  <a:t>ARM Cortex-M IDE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>
                    <a:solidFill>
                      <a:schemeClr val="bg1"/>
                    </a:solidFill>
                  </a:rPr>
                  <a:t>Intel x86 IDE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79" name="Picture 4" descr="Image result for integrated development environment icon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5539" y="1610770"/>
                <a:ext cx="720000" cy="720000"/>
              </a:xfrm>
              <a:prstGeom prst="ellipse">
                <a:avLst/>
              </a:prstGeom>
              <a:solidFill>
                <a:srgbClr val="FF9900"/>
              </a:solidFill>
            </p:spPr>
          </p:pic>
        </p:grpSp>
      </p:grpSp>
      <p:grpSp>
        <p:nvGrpSpPr>
          <p:cNvPr id="80" name="组合 79"/>
          <p:cNvGrpSpPr/>
          <p:nvPr/>
        </p:nvGrpSpPr>
        <p:grpSpPr>
          <a:xfrm>
            <a:off x="4678683" y="1879607"/>
            <a:ext cx="2880000" cy="3240000"/>
            <a:chOff x="3523309" y="1888597"/>
            <a:chExt cx="2880000" cy="3240000"/>
          </a:xfrm>
        </p:grpSpPr>
        <p:pic>
          <p:nvPicPr>
            <p:cNvPr id="81" name="1.pn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3523309" y="1888597"/>
              <a:ext cx="2880000" cy="32400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90500" dist="152400" dir="5400000" rotWithShape="0">
                <a:srgbClr val="000000">
                  <a:alpha val="37978"/>
                </a:srgbClr>
              </a:outerShdw>
            </a:effectLst>
          </p:spPr>
        </p:pic>
        <p:grpSp>
          <p:nvGrpSpPr>
            <p:cNvPr id="82" name="组合 81"/>
            <p:cNvGrpSpPr/>
            <p:nvPr/>
          </p:nvGrpSpPr>
          <p:grpSpPr>
            <a:xfrm>
              <a:off x="3819484" y="1989634"/>
              <a:ext cx="2342357" cy="2553764"/>
              <a:chOff x="4087775" y="2044942"/>
              <a:chExt cx="2342357" cy="2553764"/>
            </a:xfrm>
          </p:grpSpPr>
          <p:sp>
            <p:nvSpPr>
              <p:cNvPr id="83" name="Shape 217"/>
              <p:cNvSpPr/>
              <p:nvPr/>
            </p:nvSpPr>
            <p:spPr>
              <a:xfrm>
                <a:off x="4702536" y="2170673"/>
                <a:ext cx="1655588" cy="5942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3744" tIns="43744" rIns="43744" bIns="43744" numCol="1" anchor="t">
                <a:noAutofit/>
              </a:bodyPr>
              <a:lstStyle>
                <a:lvl1pPr algn="l">
                  <a:defRPr sz="3500" b="1">
                    <a:solidFill>
                      <a:srgbClr val="FFCA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defRPr>
                </a:lvl1pPr>
              </a:lstStyle>
              <a:p>
                <a:pPr lvl="0" algn="ctr">
                  <a:defRPr sz="1800" b="0">
                    <a:solidFill>
                      <a:srgbClr val="000000"/>
                    </a:solidFill>
                  </a:defRPr>
                </a:pPr>
                <a:r>
                  <a:rPr lang="zh-CN" altLang="en-US" sz="2400" b="1" dirty="0" smtClean="0">
                    <a:solidFill>
                      <a:srgbClr val="FFCA00"/>
                    </a:solidFill>
                    <a:latin typeface="+mn-lt"/>
                    <a:ea typeface="+mn-ea"/>
                  </a:rPr>
                  <a:t>开发支持</a:t>
                </a:r>
                <a:endParaRPr sz="2400" b="1" dirty="0">
                  <a:solidFill>
                    <a:srgbClr val="FFCA00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4" name="pasted-image.pdf"/>
              <p:cNvPicPr/>
              <p:nvPr/>
            </p:nvPicPr>
            <p:blipFill>
              <a:blip r:embed="rId6" cstate="print">
                <a:extLst/>
              </a:blip>
              <a:stretch>
                <a:fillRect/>
              </a:stretch>
            </p:blipFill>
            <p:spPr>
              <a:xfrm>
                <a:off x="4103239" y="2044942"/>
                <a:ext cx="720000" cy="720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90500" dist="76200" dir="5400000" rotWithShape="0">
                  <a:srgbClr val="000000">
                    <a:alpha val="33265"/>
                  </a:srgbClr>
                </a:outerShdw>
              </a:effectLst>
            </p:spPr>
          </p:pic>
          <p:sp>
            <p:nvSpPr>
              <p:cNvPr id="85" name="Shape 219"/>
              <p:cNvSpPr/>
              <p:nvPr/>
            </p:nvSpPr>
            <p:spPr>
              <a:xfrm>
                <a:off x="4087775" y="3105042"/>
                <a:ext cx="2342357" cy="1493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3744" tIns="43744" rIns="43744" bIns="43744" numCol="1" anchor="t">
                <a:no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 smtClean="0">
                    <a:solidFill>
                      <a:schemeClr val="bg1"/>
                    </a:solidFill>
                  </a:rPr>
                  <a:t>开发文档</a:t>
                </a:r>
                <a:endParaRPr lang="en-US" altLang="zh-CN" sz="20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 smtClean="0">
                    <a:solidFill>
                      <a:schemeClr val="bg1"/>
                    </a:solidFill>
                  </a:rPr>
                  <a:t>应用</a:t>
                </a:r>
                <a:r>
                  <a:rPr lang="en-US" altLang="zh-CN" sz="2000" dirty="0" smtClean="0">
                    <a:solidFill>
                      <a:schemeClr val="bg1"/>
                    </a:solidFill>
                  </a:rPr>
                  <a:t>Demo</a:t>
                </a:r>
                <a:r>
                  <a:rPr lang="zh-CN" altLang="en-US" sz="2000" dirty="0">
                    <a:solidFill>
                      <a:schemeClr val="bg1"/>
                    </a:solidFill>
                  </a:rPr>
                  <a:t>视频</a:t>
                </a:r>
                <a:endParaRPr lang="en-US" altLang="zh-CN" sz="20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solidFill>
                      <a:schemeClr val="bg1"/>
                    </a:solidFill>
                  </a:rPr>
                  <a:t>LiteOS</a:t>
                </a:r>
                <a:r>
                  <a:rPr lang="zh-CN" altLang="en-US" sz="2000" dirty="0" smtClean="0">
                    <a:solidFill>
                      <a:schemeClr val="bg1"/>
                    </a:solidFill>
                  </a:rPr>
                  <a:t>论坛</a:t>
                </a:r>
                <a:endParaRPr lang="en-US" altLang="zh-CN" sz="2000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dirty="0" smtClean="0">
                    <a:solidFill>
                      <a:schemeClr val="bg1"/>
                    </a:solidFill>
                  </a:rPr>
                  <a:t>技术支持</a:t>
                </a:r>
                <a:endParaRPr lang="en-US" altLang="zh-CN" sz="2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6" name="Shape 219"/>
          <p:cNvSpPr/>
          <p:nvPr/>
        </p:nvSpPr>
        <p:spPr>
          <a:xfrm>
            <a:off x="1008063" y="5558501"/>
            <a:ext cx="10464799" cy="3895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3744" tIns="43744" rIns="43744" bIns="43744" numCol="1" anchor="t">
            <a:noAutofit/>
          </a:bodyPr>
          <a:lstStyle/>
          <a:p>
            <a:pPr algn="ctr"/>
            <a:r>
              <a:rPr lang="zh-CN" altLang="en-US" sz="1800" b="1" dirty="0" smtClean="0"/>
              <a:t>社区链接：</a:t>
            </a:r>
            <a:r>
              <a:rPr lang="en-US" altLang="zh-CN" sz="1800" b="1" dirty="0"/>
              <a:t>https://bbs.huaweicloud.com/forum/forum-729-1.html</a:t>
            </a:r>
            <a:endParaRPr lang="en-US" altLang="zh-CN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5431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RTOS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LiteOS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软件面临的共性问题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LiteOS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架构设计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86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圆角矩形 111"/>
          <p:cNvSpPr/>
          <p:nvPr/>
        </p:nvSpPr>
        <p:spPr bwMode="auto">
          <a:xfrm>
            <a:off x="5338639" y="3909856"/>
            <a:ext cx="1085160" cy="259501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1" name="圆角矩形 110"/>
          <p:cNvSpPr/>
          <p:nvPr/>
        </p:nvSpPr>
        <p:spPr bwMode="auto">
          <a:xfrm>
            <a:off x="3777431" y="4506567"/>
            <a:ext cx="832996" cy="259501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106166" y="1412400"/>
            <a:ext cx="1108052" cy="369799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+mn-lt"/>
                <a:ea typeface="+mn-ea"/>
              </a:rPr>
              <a:t>IoT</a:t>
            </a:r>
            <a:r>
              <a:rPr lang="zh-CN" altLang="en-US" dirty="0" smtClean="0">
                <a:latin typeface="+mn-lt"/>
                <a:ea typeface="+mn-ea"/>
              </a:rPr>
              <a:t>终端在不同领域中需解决的问题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48" name="object 4"/>
          <p:cNvSpPr/>
          <p:nvPr/>
        </p:nvSpPr>
        <p:spPr>
          <a:xfrm>
            <a:off x="2660735" y="2260092"/>
            <a:ext cx="16087" cy="118533"/>
          </a:xfrm>
          <a:custGeom>
            <a:avLst/>
            <a:gdLst/>
            <a:ahLst/>
            <a:cxnLst/>
            <a:rect l="l" t="t" r="r" b="b"/>
            <a:pathLst>
              <a:path w="12064" h="88900">
                <a:moveTo>
                  <a:pt x="0" y="88772"/>
                </a:moveTo>
                <a:lnTo>
                  <a:pt x="0" y="44450"/>
                </a:lnTo>
                <a:lnTo>
                  <a:pt x="11937" y="44450"/>
                </a:lnTo>
                <a:lnTo>
                  <a:pt x="11937" y="0"/>
                </a:lnTo>
              </a:path>
            </a:pathLst>
          </a:custGeom>
          <a:ln w="952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51" name="object 7"/>
          <p:cNvSpPr/>
          <p:nvPr/>
        </p:nvSpPr>
        <p:spPr>
          <a:xfrm>
            <a:off x="4630225" y="4947811"/>
            <a:ext cx="951131" cy="73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52" name="object 8"/>
          <p:cNvSpPr/>
          <p:nvPr/>
        </p:nvSpPr>
        <p:spPr>
          <a:xfrm>
            <a:off x="5495352" y="4940535"/>
            <a:ext cx="661364" cy="546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53" name="object 9"/>
          <p:cNvSpPr/>
          <p:nvPr/>
        </p:nvSpPr>
        <p:spPr>
          <a:xfrm>
            <a:off x="6216523" y="4851400"/>
            <a:ext cx="629039" cy="816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54" name="object 10"/>
          <p:cNvSpPr/>
          <p:nvPr/>
        </p:nvSpPr>
        <p:spPr>
          <a:xfrm>
            <a:off x="7026488" y="5087959"/>
            <a:ext cx="366385" cy="376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55" name="object 11"/>
          <p:cNvSpPr/>
          <p:nvPr/>
        </p:nvSpPr>
        <p:spPr>
          <a:xfrm>
            <a:off x="7463704" y="5087941"/>
            <a:ext cx="727795" cy="518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56" name="object 12"/>
          <p:cNvSpPr/>
          <p:nvPr/>
        </p:nvSpPr>
        <p:spPr>
          <a:xfrm>
            <a:off x="3279153" y="5139716"/>
            <a:ext cx="413875" cy="5208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57" name="object 13"/>
          <p:cNvSpPr/>
          <p:nvPr/>
        </p:nvSpPr>
        <p:spPr>
          <a:xfrm>
            <a:off x="3794056" y="5169587"/>
            <a:ext cx="396879" cy="5083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59" name="object 15"/>
          <p:cNvSpPr txBox="1"/>
          <p:nvPr/>
        </p:nvSpPr>
        <p:spPr>
          <a:xfrm>
            <a:off x="5439446" y="3943997"/>
            <a:ext cx="104681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spc="40" dirty="0" err="1" smtClean="0">
                <a:solidFill>
                  <a:schemeClr val="bg1"/>
                </a:solidFill>
                <a:cs typeface="Arial"/>
              </a:rPr>
              <a:t>W</a:t>
            </a:r>
            <a:r>
              <a:rPr sz="1200" dirty="0" err="1" smtClean="0">
                <a:solidFill>
                  <a:schemeClr val="bg1"/>
                </a:solidFill>
                <a:cs typeface="Arial"/>
              </a:rPr>
              <a:t>iFi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sz="1200" dirty="0" smtClean="0">
                <a:solidFill>
                  <a:schemeClr val="bg1"/>
                </a:solidFill>
                <a:cs typeface="Arial"/>
              </a:rPr>
              <a:t>Router</a:t>
            </a:r>
            <a:endParaRPr sz="1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3" name="object 19"/>
          <p:cNvSpPr txBox="1"/>
          <p:nvPr/>
        </p:nvSpPr>
        <p:spPr>
          <a:xfrm>
            <a:off x="3917547" y="4541520"/>
            <a:ext cx="5219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dirty="0" err="1">
                <a:solidFill>
                  <a:schemeClr val="bg1"/>
                </a:solidFill>
                <a:cs typeface="Arial"/>
              </a:rPr>
              <a:t>Z</a:t>
            </a:r>
            <a:r>
              <a:rPr sz="1200" spc="13" dirty="0" err="1">
                <a:solidFill>
                  <a:schemeClr val="bg1"/>
                </a:solidFill>
                <a:cs typeface="Arial"/>
              </a:rPr>
              <a:t>i</a:t>
            </a:r>
            <a:r>
              <a:rPr sz="1200" dirty="0" err="1">
                <a:solidFill>
                  <a:schemeClr val="bg1"/>
                </a:solidFill>
                <a:cs typeface="Arial"/>
              </a:rPr>
              <a:t>g</a:t>
            </a:r>
            <a:r>
              <a:rPr sz="1200" spc="-7" dirty="0" err="1">
                <a:solidFill>
                  <a:schemeClr val="bg1"/>
                </a:solidFill>
                <a:cs typeface="Arial"/>
              </a:rPr>
              <a:t>B</a:t>
            </a:r>
            <a:r>
              <a:rPr sz="1200" dirty="0" err="1">
                <a:solidFill>
                  <a:schemeClr val="bg1"/>
                </a:solidFill>
                <a:cs typeface="Arial"/>
              </a:rPr>
              <a:t>ee</a:t>
            </a:r>
            <a:r>
              <a:rPr sz="1200" spc="-27" dirty="0">
                <a:solidFill>
                  <a:schemeClr val="bg1"/>
                </a:solidFill>
                <a:cs typeface="Arial"/>
              </a:rPr>
              <a:t> </a:t>
            </a:r>
            <a:endParaRPr sz="1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4" name="object 20"/>
          <p:cNvSpPr/>
          <p:nvPr/>
        </p:nvSpPr>
        <p:spPr>
          <a:xfrm>
            <a:off x="5135885" y="4184736"/>
            <a:ext cx="732191" cy="756073"/>
          </a:xfrm>
          <a:custGeom>
            <a:avLst/>
            <a:gdLst/>
            <a:ahLst/>
            <a:cxnLst/>
            <a:rect l="l" t="t" r="r" b="b"/>
            <a:pathLst>
              <a:path w="599439" h="567054">
                <a:moveTo>
                  <a:pt x="0" y="566801"/>
                </a:moveTo>
                <a:lnTo>
                  <a:pt x="0" y="283463"/>
                </a:lnTo>
                <a:lnTo>
                  <a:pt x="598932" y="283463"/>
                </a:lnTo>
                <a:lnTo>
                  <a:pt x="598932" y="0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65" name="object 21"/>
          <p:cNvSpPr/>
          <p:nvPr/>
        </p:nvSpPr>
        <p:spPr>
          <a:xfrm>
            <a:off x="5820579" y="4195212"/>
            <a:ext cx="46567" cy="756073"/>
          </a:xfrm>
          <a:custGeom>
            <a:avLst/>
            <a:gdLst/>
            <a:ahLst/>
            <a:cxnLst/>
            <a:rect l="l" t="t" r="r" b="b"/>
            <a:pathLst>
              <a:path w="34925" h="567054">
                <a:moveTo>
                  <a:pt x="0" y="566801"/>
                </a:moveTo>
                <a:lnTo>
                  <a:pt x="0" y="283463"/>
                </a:lnTo>
                <a:lnTo>
                  <a:pt x="34671" y="283463"/>
                </a:lnTo>
                <a:lnTo>
                  <a:pt x="34671" y="0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66" name="object 22"/>
          <p:cNvSpPr/>
          <p:nvPr/>
        </p:nvSpPr>
        <p:spPr>
          <a:xfrm>
            <a:off x="5867400" y="4184736"/>
            <a:ext cx="628227" cy="756073"/>
          </a:xfrm>
          <a:custGeom>
            <a:avLst/>
            <a:gdLst/>
            <a:ahLst/>
            <a:cxnLst/>
            <a:rect l="l" t="t" r="r" b="b"/>
            <a:pathLst>
              <a:path w="471170" h="567054">
                <a:moveTo>
                  <a:pt x="471042" y="566801"/>
                </a:moveTo>
                <a:lnTo>
                  <a:pt x="471042" y="283463"/>
                </a:lnTo>
                <a:lnTo>
                  <a:pt x="0" y="283463"/>
                </a:lnTo>
                <a:lnTo>
                  <a:pt x="0" y="0"/>
                </a:lnTo>
              </a:path>
            </a:pathLst>
          </a:custGeom>
          <a:ln w="9524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67" name="object 23"/>
          <p:cNvSpPr/>
          <p:nvPr/>
        </p:nvSpPr>
        <p:spPr>
          <a:xfrm>
            <a:off x="7209537" y="4121235"/>
            <a:ext cx="717127" cy="966893"/>
          </a:xfrm>
          <a:custGeom>
            <a:avLst/>
            <a:gdLst/>
            <a:ahLst/>
            <a:cxnLst/>
            <a:rect l="l" t="t" r="r" b="b"/>
            <a:pathLst>
              <a:path w="537845" h="725170">
                <a:moveTo>
                  <a:pt x="0" y="725043"/>
                </a:moveTo>
                <a:lnTo>
                  <a:pt x="0" y="362585"/>
                </a:lnTo>
                <a:lnTo>
                  <a:pt x="537590" y="362585"/>
                </a:lnTo>
                <a:lnTo>
                  <a:pt x="537590" y="0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68" name="object 24"/>
          <p:cNvSpPr/>
          <p:nvPr/>
        </p:nvSpPr>
        <p:spPr>
          <a:xfrm>
            <a:off x="7827603" y="4121235"/>
            <a:ext cx="99060" cy="966893"/>
          </a:xfrm>
          <a:custGeom>
            <a:avLst/>
            <a:gdLst/>
            <a:ahLst/>
            <a:cxnLst/>
            <a:rect l="l" t="t" r="r" b="b"/>
            <a:pathLst>
              <a:path w="74295" h="725170">
                <a:moveTo>
                  <a:pt x="0" y="725043"/>
                </a:moveTo>
                <a:lnTo>
                  <a:pt x="0" y="362585"/>
                </a:lnTo>
                <a:lnTo>
                  <a:pt x="74040" y="362585"/>
                </a:lnTo>
                <a:lnTo>
                  <a:pt x="74040" y="0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69" name="object 25"/>
          <p:cNvSpPr/>
          <p:nvPr/>
        </p:nvSpPr>
        <p:spPr>
          <a:xfrm>
            <a:off x="7926323" y="4121235"/>
            <a:ext cx="497840" cy="963507"/>
          </a:xfrm>
          <a:custGeom>
            <a:avLst/>
            <a:gdLst/>
            <a:ahLst/>
            <a:cxnLst/>
            <a:rect l="l" t="t" r="r" b="b"/>
            <a:pathLst>
              <a:path w="373379" h="722629">
                <a:moveTo>
                  <a:pt x="373380" y="722630"/>
                </a:moveTo>
                <a:lnTo>
                  <a:pt x="373380" y="361315"/>
                </a:lnTo>
                <a:lnTo>
                  <a:pt x="0" y="361315"/>
                </a:lnTo>
                <a:lnTo>
                  <a:pt x="0" y="0"/>
                </a:lnTo>
              </a:path>
            </a:pathLst>
          </a:custGeom>
          <a:ln w="9524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70" name="object 26"/>
          <p:cNvSpPr/>
          <p:nvPr/>
        </p:nvSpPr>
        <p:spPr>
          <a:xfrm>
            <a:off x="4243416" y="5169587"/>
            <a:ext cx="483588" cy="401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71" name="object 27"/>
          <p:cNvSpPr/>
          <p:nvPr/>
        </p:nvSpPr>
        <p:spPr>
          <a:xfrm>
            <a:off x="4219220" y="4761138"/>
            <a:ext cx="271097" cy="389467"/>
          </a:xfrm>
          <a:custGeom>
            <a:avLst/>
            <a:gdLst/>
            <a:ahLst/>
            <a:cxnLst/>
            <a:rect l="l" t="t" r="r" b="b"/>
            <a:pathLst>
              <a:path w="236219" h="292100">
                <a:moveTo>
                  <a:pt x="235838" y="291972"/>
                </a:moveTo>
                <a:lnTo>
                  <a:pt x="235838" y="146050"/>
                </a:lnTo>
                <a:lnTo>
                  <a:pt x="0" y="146050"/>
                </a:lnTo>
                <a:lnTo>
                  <a:pt x="0" y="0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72" name="object 28"/>
          <p:cNvSpPr/>
          <p:nvPr/>
        </p:nvSpPr>
        <p:spPr>
          <a:xfrm>
            <a:off x="3990254" y="4761139"/>
            <a:ext cx="185104" cy="408940"/>
          </a:xfrm>
          <a:custGeom>
            <a:avLst/>
            <a:gdLst/>
            <a:ahLst/>
            <a:cxnLst/>
            <a:rect l="l" t="t" r="r" b="b"/>
            <a:pathLst>
              <a:path w="161289" h="306704">
                <a:moveTo>
                  <a:pt x="0" y="306336"/>
                </a:moveTo>
                <a:lnTo>
                  <a:pt x="0" y="153162"/>
                </a:lnTo>
                <a:lnTo>
                  <a:pt x="161289" y="153162"/>
                </a:lnTo>
                <a:lnTo>
                  <a:pt x="161289" y="0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73" name="object 29"/>
          <p:cNvSpPr/>
          <p:nvPr/>
        </p:nvSpPr>
        <p:spPr>
          <a:xfrm>
            <a:off x="3553339" y="4761138"/>
            <a:ext cx="622358" cy="379307"/>
          </a:xfrm>
          <a:custGeom>
            <a:avLst/>
            <a:gdLst/>
            <a:ahLst/>
            <a:cxnLst/>
            <a:rect l="l" t="t" r="r" b="b"/>
            <a:pathLst>
              <a:path w="542289" h="284479">
                <a:moveTo>
                  <a:pt x="0" y="283972"/>
                </a:moveTo>
                <a:lnTo>
                  <a:pt x="0" y="141986"/>
                </a:lnTo>
                <a:lnTo>
                  <a:pt x="542036" y="141986"/>
                </a:lnTo>
                <a:lnTo>
                  <a:pt x="542036" y="0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74" name="object 30"/>
          <p:cNvSpPr/>
          <p:nvPr/>
        </p:nvSpPr>
        <p:spPr>
          <a:xfrm>
            <a:off x="2530707" y="4240982"/>
            <a:ext cx="1645157" cy="253965"/>
          </a:xfrm>
          <a:custGeom>
            <a:avLst/>
            <a:gdLst/>
            <a:ahLst/>
            <a:cxnLst/>
            <a:rect l="l" t="t" r="r" b="b"/>
            <a:pathLst>
              <a:path w="1283970" h="170814">
                <a:moveTo>
                  <a:pt x="1283589" y="170433"/>
                </a:moveTo>
                <a:lnTo>
                  <a:pt x="1283589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75" name="object 31"/>
          <p:cNvSpPr/>
          <p:nvPr/>
        </p:nvSpPr>
        <p:spPr>
          <a:xfrm>
            <a:off x="1842407" y="3883819"/>
            <a:ext cx="647528" cy="752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76" name="object 32"/>
          <p:cNvSpPr/>
          <p:nvPr/>
        </p:nvSpPr>
        <p:spPr>
          <a:xfrm>
            <a:off x="1038592" y="5103066"/>
            <a:ext cx="498297" cy="4851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77" name="object 33"/>
          <p:cNvSpPr/>
          <p:nvPr/>
        </p:nvSpPr>
        <p:spPr>
          <a:xfrm>
            <a:off x="1515174" y="5067045"/>
            <a:ext cx="413641" cy="5395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78" name="object 34"/>
          <p:cNvSpPr/>
          <p:nvPr/>
        </p:nvSpPr>
        <p:spPr>
          <a:xfrm>
            <a:off x="1978675" y="5027838"/>
            <a:ext cx="552032" cy="6413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79" name="object 35"/>
          <p:cNvSpPr/>
          <p:nvPr/>
        </p:nvSpPr>
        <p:spPr>
          <a:xfrm>
            <a:off x="2694672" y="5205639"/>
            <a:ext cx="451901" cy="368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80" name="object 36"/>
          <p:cNvSpPr/>
          <p:nvPr/>
        </p:nvSpPr>
        <p:spPr>
          <a:xfrm>
            <a:off x="1343508" y="4643450"/>
            <a:ext cx="744342" cy="441292"/>
          </a:xfrm>
          <a:custGeom>
            <a:avLst/>
            <a:gdLst/>
            <a:ahLst/>
            <a:cxnLst/>
            <a:rect l="l" t="t" r="r" b="b"/>
            <a:pathLst>
              <a:path w="847090" h="325120">
                <a:moveTo>
                  <a:pt x="846937" y="0"/>
                </a:moveTo>
                <a:lnTo>
                  <a:pt x="0" y="324865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81" name="object 37"/>
          <p:cNvSpPr/>
          <p:nvPr/>
        </p:nvSpPr>
        <p:spPr>
          <a:xfrm>
            <a:off x="1762362" y="4643450"/>
            <a:ext cx="325283" cy="441292"/>
          </a:xfrm>
          <a:custGeom>
            <a:avLst/>
            <a:gdLst/>
            <a:ahLst/>
            <a:cxnLst/>
            <a:rect l="l" t="t" r="r" b="b"/>
            <a:pathLst>
              <a:path w="386080" h="312420">
                <a:moveTo>
                  <a:pt x="386079" y="0"/>
                </a:moveTo>
                <a:lnTo>
                  <a:pt x="0" y="312292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82" name="object 38"/>
          <p:cNvSpPr/>
          <p:nvPr/>
        </p:nvSpPr>
        <p:spPr>
          <a:xfrm>
            <a:off x="2104744" y="4643450"/>
            <a:ext cx="105670" cy="384387"/>
          </a:xfrm>
          <a:custGeom>
            <a:avLst/>
            <a:gdLst/>
            <a:ahLst/>
            <a:cxnLst/>
            <a:rect l="l" t="t" r="r" b="b"/>
            <a:pathLst>
              <a:path w="92075" h="288289">
                <a:moveTo>
                  <a:pt x="0" y="0"/>
                </a:moveTo>
                <a:lnTo>
                  <a:pt x="91821" y="288289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83" name="object 39"/>
          <p:cNvSpPr/>
          <p:nvPr/>
        </p:nvSpPr>
        <p:spPr>
          <a:xfrm>
            <a:off x="2144379" y="4660307"/>
            <a:ext cx="739982" cy="545330"/>
          </a:xfrm>
          <a:custGeom>
            <a:avLst/>
            <a:gdLst/>
            <a:ahLst/>
            <a:cxnLst/>
            <a:rect l="l" t="t" r="r" b="b"/>
            <a:pathLst>
              <a:path w="597535" h="421639">
                <a:moveTo>
                  <a:pt x="0" y="0"/>
                </a:moveTo>
                <a:lnTo>
                  <a:pt x="597408" y="421639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84" name="object 40"/>
          <p:cNvSpPr/>
          <p:nvPr/>
        </p:nvSpPr>
        <p:spPr>
          <a:xfrm>
            <a:off x="1041336" y="3795937"/>
            <a:ext cx="3659071" cy="2108200"/>
          </a:xfrm>
          <a:custGeom>
            <a:avLst/>
            <a:gdLst/>
            <a:ahLst/>
            <a:cxnLst/>
            <a:rect l="l" t="t" r="r" b="b"/>
            <a:pathLst>
              <a:path w="3171825" h="1581150">
                <a:moveTo>
                  <a:pt x="0" y="1581150"/>
                </a:moveTo>
                <a:lnTo>
                  <a:pt x="3171825" y="1581150"/>
                </a:lnTo>
                <a:lnTo>
                  <a:pt x="3171825" y="0"/>
                </a:lnTo>
                <a:lnTo>
                  <a:pt x="0" y="0"/>
                </a:lnTo>
                <a:lnTo>
                  <a:pt x="0" y="1581150"/>
                </a:lnTo>
                <a:close/>
              </a:path>
            </a:pathLst>
          </a:custGeom>
          <a:ln w="1587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85" name="object 41"/>
          <p:cNvSpPr/>
          <p:nvPr/>
        </p:nvSpPr>
        <p:spPr>
          <a:xfrm>
            <a:off x="4771444" y="3797300"/>
            <a:ext cx="2111955" cy="2108200"/>
          </a:xfrm>
          <a:custGeom>
            <a:avLst/>
            <a:gdLst/>
            <a:ahLst/>
            <a:cxnLst/>
            <a:rect l="l" t="t" r="r" b="b"/>
            <a:pathLst>
              <a:path w="1638300" h="1581150">
                <a:moveTo>
                  <a:pt x="0" y="1581150"/>
                </a:moveTo>
                <a:lnTo>
                  <a:pt x="1638300" y="1581150"/>
                </a:lnTo>
                <a:lnTo>
                  <a:pt x="1638300" y="0"/>
                </a:lnTo>
                <a:lnTo>
                  <a:pt x="0" y="0"/>
                </a:lnTo>
                <a:lnTo>
                  <a:pt x="0" y="1581150"/>
                </a:lnTo>
                <a:close/>
              </a:path>
            </a:pathLst>
          </a:custGeom>
          <a:ln w="1587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86" name="object 42"/>
          <p:cNvSpPr/>
          <p:nvPr/>
        </p:nvSpPr>
        <p:spPr>
          <a:xfrm>
            <a:off x="6946901" y="3797300"/>
            <a:ext cx="1857755" cy="2108200"/>
          </a:xfrm>
          <a:custGeom>
            <a:avLst/>
            <a:gdLst/>
            <a:ahLst/>
            <a:cxnLst/>
            <a:rect l="l" t="t" r="r" b="b"/>
            <a:pathLst>
              <a:path w="1438275" h="1581150">
                <a:moveTo>
                  <a:pt x="0" y="1581150"/>
                </a:moveTo>
                <a:lnTo>
                  <a:pt x="1438275" y="1581150"/>
                </a:lnTo>
                <a:lnTo>
                  <a:pt x="1438275" y="0"/>
                </a:lnTo>
                <a:lnTo>
                  <a:pt x="0" y="0"/>
                </a:lnTo>
                <a:lnTo>
                  <a:pt x="0" y="1581150"/>
                </a:lnTo>
                <a:close/>
              </a:path>
            </a:pathLst>
          </a:custGeom>
          <a:ln w="1587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87" name="object 43"/>
          <p:cNvSpPr/>
          <p:nvPr/>
        </p:nvSpPr>
        <p:spPr>
          <a:xfrm>
            <a:off x="9007063" y="5200965"/>
            <a:ext cx="876300" cy="6429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88" name="object 44"/>
          <p:cNvSpPr/>
          <p:nvPr/>
        </p:nvSpPr>
        <p:spPr>
          <a:xfrm>
            <a:off x="8141886" y="5089093"/>
            <a:ext cx="688729" cy="4225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91" name="object 48"/>
          <p:cNvSpPr/>
          <p:nvPr/>
        </p:nvSpPr>
        <p:spPr>
          <a:xfrm>
            <a:off x="9959563" y="4927917"/>
            <a:ext cx="1524307" cy="979508"/>
          </a:xfrm>
          <a:custGeom>
            <a:avLst/>
            <a:gdLst/>
            <a:ahLst/>
            <a:cxnLst/>
            <a:rect l="l" t="t" r="r" b="b"/>
            <a:pathLst>
              <a:path w="1323975" h="752475">
                <a:moveTo>
                  <a:pt x="0" y="752475"/>
                </a:moveTo>
                <a:lnTo>
                  <a:pt x="1323975" y="752475"/>
                </a:lnTo>
                <a:lnTo>
                  <a:pt x="13239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587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92" name="object 49"/>
          <p:cNvSpPr/>
          <p:nvPr/>
        </p:nvSpPr>
        <p:spPr>
          <a:xfrm>
            <a:off x="8905463" y="4904125"/>
            <a:ext cx="977900" cy="1003300"/>
          </a:xfrm>
          <a:custGeom>
            <a:avLst/>
            <a:gdLst/>
            <a:ahLst/>
            <a:cxnLst/>
            <a:rect l="l" t="t" r="r" b="b"/>
            <a:pathLst>
              <a:path w="733425" h="752475">
                <a:moveTo>
                  <a:pt x="0" y="752475"/>
                </a:moveTo>
                <a:lnTo>
                  <a:pt x="733425" y="752475"/>
                </a:lnTo>
                <a:lnTo>
                  <a:pt x="73342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5875">
            <a:solidFill>
              <a:srgbClr val="BEBEBE"/>
            </a:solidFill>
            <a:prstDash val="dash"/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93" name="object 50"/>
          <p:cNvSpPr txBox="1"/>
          <p:nvPr/>
        </p:nvSpPr>
        <p:spPr>
          <a:xfrm>
            <a:off x="1081034" y="3892635"/>
            <a:ext cx="593435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b="1" spc="-13" dirty="0">
                <a:solidFill>
                  <a:srgbClr val="2C1F15"/>
                </a:solidFill>
                <a:cs typeface="微软雅黑"/>
              </a:rPr>
              <a:t>H</a:t>
            </a:r>
            <a:r>
              <a:rPr sz="1333" b="1" spc="-7" dirty="0">
                <a:solidFill>
                  <a:srgbClr val="2C1F15"/>
                </a:solidFill>
                <a:cs typeface="微软雅黑"/>
              </a:rPr>
              <a:t>o</a:t>
            </a:r>
            <a:r>
              <a:rPr sz="1333" b="1" dirty="0">
                <a:solidFill>
                  <a:srgbClr val="2C1F15"/>
                </a:solidFill>
                <a:cs typeface="微软雅黑"/>
              </a:rPr>
              <a:t>m</a:t>
            </a:r>
            <a:r>
              <a:rPr sz="1333" b="1" spc="-7" dirty="0">
                <a:solidFill>
                  <a:srgbClr val="2C1F15"/>
                </a:solidFill>
                <a:cs typeface="微软雅黑"/>
              </a:rPr>
              <a:t>e</a:t>
            </a:r>
            <a:endParaRPr sz="1333" dirty="0">
              <a:cs typeface="微软雅黑"/>
            </a:endParaRPr>
          </a:p>
        </p:txBody>
      </p:sp>
      <p:sp>
        <p:nvSpPr>
          <p:cNvPr id="194" name="object 51"/>
          <p:cNvSpPr txBox="1"/>
          <p:nvPr/>
        </p:nvSpPr>
        <p:spPr>
          <a:xfrm>
            <a:off x="4805003" y="3856991"/>
            <a:ext cx="371687" cy="410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/>
            <a:r>
              <a:rPr sz="1333" b="1" spc="-7" dirty="0">
                <a:solidFill>
                  <a:srgbClr val="2C1F15"/>
                </a:solidFill>
                <a:cs typeface="微软雅黑"/>
              </a:rPr>
              <a:t>公共 设施</a:t>
            </a:r>
            <a:endParaRPr sz="1333">
              <a:cs typeface="微软雅黑"/>
            </a:endParaRPr>
          </a:p>
        </p:txBody>
      </p:sp>
      <p:sp>
        <p:nvSpPr>
          <p:cNvPr id="195" name="object 52"/>
          <p:cNvSpPr txBox="1"/>
          <p:nvPr/>
        </p:nvSpPr>
        <p:spPr>
          <a:xfrm>
            <a:off x="7078471" y="3895261"/>
            <a:ext cx="37168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b="1" spc="-7" dirty="0">
                <a:solidFill>
                  <a:srgbClr val="2C1F15"/>
                </a:solidFill>
                <a:cs typeface="微软雅黑"/>
              </a:rPr>
              <a:t>企业</a:t>
            </a:r>
            <a:endParaRPr sz="1333">
              <a:cs typeface="微软雅黑"/>
            </a:endParaRPr>
          </a:p>
        </p:txBody>
      </p:sp>
      <p:sp>
        <p:nvSpPr>
          <p:cNvPr id="196" name="object 53"/>
          <p:cNvSpPr txBox="1"/>
          <p:nvPr/>
        </p:nvSpPr>
        <p:spPr>
          <a:xfrm>
            <a:off x="9011804" y="4951285"/>
            <a:ext cx="3725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b="1" spc="-7" dirty="0">
                <a:solidFill>
                  <a:srgbClr val="2C1F15"/>
                </a:solidFill>
                <a:cs typeface="微软雅黑"/>
              </a:rPr>
              <a:t>个人</a:t>
            </a:r>
            <a:endParaRPr sz="1333">
              <a:cs typeface="微软雅黑"/>
            </a:endParaRPr>
          </a:p>
        </p:txBody>
      </p:sp>
      <p:sp>
        <p:nvSpPr>
          <p:cNvPr id="197" name="object 54"/>
          <p:cNvSpPr txBox="1"/>
          <p:nvPr/>
        </p:nvSpPr>
        <p:spPr>
          <a:xfrm>
            <a:off x="11269663" y="4958626"/>
            <a:ext cx="203200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b="1" spc="-7" dirty="0">
                <a:solidFill>
                  <a:srgbClr val="2C1F15"/>
                </a:solidFill>
                <a:cs typeface="微软雅黑"/>
              </a:rPr>
              <a:t>车</a:t>
            </a:r>
            <a:endParaRPr sz="1333" dirty="0">
              <a:cs typeface="微软雅黑"/>
            </a:endParaRPr>
          </a:p>
        </p:txBody>
      </p:sp>
      <p:sp>
        <p:nvSpPr>
          <p:cNvPr id="204" name="object 61"/>
          <p:cNvSpPr/>
          <p:nvPr/>
        </p:nvSpPr>
        <p:spPr>
          <a:xfrm>
            <a:off x="5930900" y="4227744"/>
            <a:ext cx="341727" cy="3048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171450" y="0"/>
                </a:moveTo>
                <a:lnTo>
                  <a:pt x="117553" y="5758"/>
                </a:lnTo>
                <a:lnTo>
                  <a:pt x="73679" y="20385"/>
                </a:lnTo>
                <a:lnTo>
                  <a:pt x="38122" y="42422"/>
                </a:lnTo>
                <a:lnTo>
                  <a:pt x="7496" y="80760"/>
                </a:lnTo>
                <a:lnTo>
                  <a:pt x="0" y="114300"/>
                </a:lnTo>
                <a:lnTo>
                  <a:pt x="44" y="116918"/>
                </a:lnTo>
                <a:lnTo>
                  <a:pt x="14568" y="160487"/>
                </a:lnTo>
                <a:lnTo>
                  <a:pt x="51493" y="195975"/>
                </a:lnTo>
                <a:lnTo>
                  <a:pt x="90716" y="215166"/>
                </a:lnTo>
                <a:lnTo>
                  <a:pt x="137346" y="226340"/>
                </a:lnTo>
                <a:lnTo>
                  <a:pt x="171450" y="228600"/>
                </a:lnTo>
                <a:lnTo>
                  <a:pt x="175380" y="228570"/>
                </a:lnTo>
                <a:lnTo>
                  <a:pt x="225346" y="222841"/>
                </a:lnTo>
                <a:lnTo>
                  <a:pt x="269220" y="208214"/>
                </a:lnTo>
                <a:lnTo>
                  <a:pt x="304777" y="186177"/>
                </a:lnTo>
                <a:lnTo>
                  <a:pt x="335403" y="147839"/>
                </a:lnTo>
                <a:lnTo>
                  <a:pt x="342900" y="114300"/>
                </a:lnTo>
                <a:lnTo>
                  <a:pt x="342855" y="111681"/>
                </a:lnTo>
                <a:lnTo>
                  <a:pt x="328331" y="68112"/>
                </a:lnTo>
                <a:lnTo>
                  <a:pt x="291406" y="32624"/>
                </a:lnTo>
                <a:lnTo>
                  <a:pt x="252183" y="13433"/>
                </a:lnTo>
                <a:lnTo>
                  <a:pt x="205553" y="2259"/>
                </a:lnTo>
                <a:lnTo>
                  <a:pt x="171450" y="0"/>
                </a:lnTo>
                <a:close/>
              </a:path>
            </a:pathLst>
          </a:custGeom>
          <a:solidFill>
            <a:srgbClr val="E57B84"/>
          </a:solidFill>
        </p:spPr>
        <p:txBody>
          <a:bodyPr wrap="square" lIns="0" tIns="0" rIns="0" bIns="0" rtlCol="0" anchor="ctr" anchorCtr="1"/>
          <a:lstStyle/>
          <a:p>
            <a:r>
              <a:rPr lang="en-US" sz="1333" smtClean="0"/>
              <a:t>5</a:t>
            </a:r>
            <a:endParaRPr sz="1333"/>
          </a:p>
        </p:txBody>
      </p:sp>
      <p:sp>
        <p:nvSpPr>
          <p:cNvPr id="209" name="object 66"/>
          <p:cNvSpPr/>
          <p:nvPr/>
        </p:nvSpPr>
        <p:spPr>
          <a:xfrm>
            <a:off x="1412629" y="2344501"/>
            <a:ext cx="2495127" cy="640079"/>
          </a:xfrm>
          <a:custGeom>
            <a:avLst/>
            <a:gdLst/>
            <a:ahLst/>
            <a:cxnLst/>
            <a:rect l="l" t="t" r="r" b="b"/>
            <a:pathLst>
              <a:path w="1871345" h="480060">
                <a:moveTo>
                  <a:pt x="1198448" y="435610"/>
                </a:moveTo>
                <a:lnTo>
                  <a:pt x="714591" y="435610"/>
                </a:lnTo>
                <a:lnTo>
                  <a:pt x="722393" y="439420"/>
                </a:lnTo>
                <a:lnTo>
                  <a:pt x="764510" y="454660"/>
                </a:lnTo>
                <a:lnTo>
                  <a:pt x="815210" y="467360"/>
                </a:lnTo>
                <a:lnTo>
                  <a:pt x="857792" y="474980"/>
                </a:lnTo>
                <a:lnTo>
                  <a:pt x="872706" y="476250"/>
                </a:lnTo>
                <a:lnTo>
                  <a:pt x="895919" y="478790"/>
                </a:lnTo>
                <a:lnTo>
                  <a:pt x="919169" y="480060"/>
                </a:lnTo>
                <a:lnTo>
                  <a:pt x="988196" y="480060"/>
                </a:lnTo>
                <a:lnTo>
                  <a:pt x="1032675" y="477520"/>
                </a:lnTo>
                <a:lnTo>
                  <a:pt x="1075047" y="472440"/>
                </a:lnTo>
                <a:lnTo>
                  <a:pt x="1114564" y="464820"/>
                </a:lnTo>
                <a:lnTo>
                  <a:pt x="1166844" y="449580"/>
                </a:lnTo>
                <a:lnTo>
                  <a:pt x="1195940" y="436880"/>
                </a:lnTo>
                <a:lnTo>
                  <a:pt x="1198448" y="435610"/>
                </a:lnTo>
                <a:close/>
              </a:path>
              <a:path w="1871345" h="480060">
                <a:moveTo>
                  <a:pt x="1554922" y="392430"/>
                </a:moveTo>
                <a:lnTo>
                  <a:pt x="252692" y="392430"/>
                </a:lnTo>
                <a:lnTo>
                  <a:pt x="254978" y="394970"/>
                </a:lnTo>
                <a:lnTo>
                  <a:pt x="256248" y="394970"/>
                </a:lnTo>
                <a:lnTo>
                  <a:pt x="271304" y="402590"/>
                </a:lnTo>
                <a:lnTo>
                  <a:pt x="325215" y="424180"/>
                </a:lnTo>
                <a:lnTo>
                  <a:pt x="389759" y="439420"/>
                </a:lnTo>
                <a:lnTo>
                  <a:pt x="486850" y="450850"/>
                </a:lnTo>
                <a:lnTo>
                  <a:pt x="512307" y="450850"/>
                </a:lnTo>
                <a:lnTo>
                  <a:pt x="538001" y="452120"/>
                </a:lnTo>
                <a:lnTo>
                  <a:pt x="563814" y="452120"/>
                </a:lnTo>
                <a:lnTo>
                  <a:pt x="615326" y="449580"/>
                </a:lnTo>
                <a:lnTo>
                  <a:pt x="640789" y="447040"/>
                </a:lnTo>
                <a:lnTo>
                  <a:pt x="714591" y="435610"/>
                </a:lnTo>
                <a:lnTo>
                  <a:pt x="1198448" y="435610"/>
                </a:lnTo>
                <a:lnTo>
                  <a:pt x="1208480" y="430530"/>
                </a:lnTo>
                <a:lnTo>
                  <a:pt x="1219556" y="422910"/>
                </a:lnTo>
                <a:lnTo>
                  <a:pt x="1229074" y="415290"/>
                </a:lnTo>
                <a:lnTo>
                  <a:pt x="1236942" y="407670"/>
                </a:lnTo>
                <a:lnTo>
                  <a:pt x="1504971" y="407670"/>
                </a:lnTo>
                <a:lnTo>
                  <a:pt x="1515679" y="405130"/>
                </a:lnTo>
                <a:lnTo>
                  <a:pt x="1530843" y="400050"/>
                </a:lnTo>
                <a:lnTo>
                  <a:pt x="1545044" y="396240"/>
                </a:lnTo>
                <a:lnTo>
                  <a:pt x="1554922" y="392430"/>
                </a:lnTo>
                <a:close/>
              </a:path>
              <a:path w="1871345" h="480060">
                <a:moveTo>
                  <a:pt x="1388024" y="420370"/>
                </a:moveTo>
                <a:lnTo>
                  <a:pt x="1340818" y="420370"/>
                </a:lnTo>
                <a:lnTo>
                  <a:pt x="1354113" y="421640"/>
                </a:lnTo>
                <a:lnTo>
                  <a:pt x="1367498" y="421640"/>
                </a:lnTo>
                <a:lnTo>
                  <a:pt x="1388024" y="420370"/>
                </a:lnTo>
                <a:close/>
              </a:path>
              <a:path w="1871345" h="480060">
                <a:moveTo>
                  <a:pt x="1504971" y="407670"/>
                </a:moveTo>
                <a:lnTo>
                  <a:pt x="1236942" y="407670"/>
                </a:lnTo>
                <a:lnTo>
                  <a:pt x="1240759" y="408940"/>
                </a:lnTo>
                <a:lnTo>
                  <a:pt x="1252416" y="411480"/>
                </a:lnTo>
                <a:lnTo>
                  <a:pt x="1264366" y="412750"/>
                </a:lnTo>
                <a:lnTo>
                  <a:pt x="1276586" y="415290"/>
                </a:lnTo>
                <a:lnTo>
                  <a:pt x="1327639" y="420370"/>
                </a:lnTo>
                <a:lnTo>
                  <a:pt x="1408109" y="420370"/>
                </a:lnTo>
                <a:lnTo>
                  <a:pt x="1427686" y="419100"/>
                </a:lnTo>
                <a:lnTo>
                  <a:pt x="1482721" y="411480"/>
                </a:lnTo>
                <a:lnTo>
                  <a:pt x="1499617" y="408940"/>
                </a:lnTo>
                <a:lnTo>
                  <a:pt x="1504971" y="407670"/>
                </a:lnTo>
                <a:close/>
              </a:path>
              <a:path w="1871345" h="480060">
                <a:moveTo>
                  <a:pt x="498921" y="43180"/>
                </a:moveTo>
                <a:lnTo>
                  <a:pt x="420332" y="43180"/>
                </a:lnTo>
                <a:lnTo>
                  <a:pt x="396718" y="44450"/>
                </a:lnTo>
                <a:lnTo>
                  <a:pt x="351907" y="49530"/>
                </a:lnTo>
                <a:lnTo>
                  <a:pt x="310745" y="57150"/>
                </a:lnTo>
                <a:lnTo>
                  <a:pt x="256969" y="71120"/>
                </a:lnTo>
                <a:lnTo>
                  <a:pt x="214297" y="88900"/>
                </a:lnTo>
                <a:lnTo>
                  <a:pt x="202841" y="96520"/>
                </a:lnTo>
                <a:lnTo>
                  <a:pt x="192875" y="102870"/>
                </a:lnTo>
                <a:lnTo>
                  <a:pt x="169205" y="133350"/>
                </a:lnTo>
                <a:lnTo>
                  <a:pt x="167657" y="142240"/>
                </a:lnTo>
                <a:lnTo>
                  <a:pt x="167986" y="149860"/>
                </a:lnTo>
                <a:lnTo>
                  <a:pt x="170256" y="158750"/>
                </a:lnTo>
                <a:lnTo>
                  <a:pt x="127449" y="162560"/>
                </a:lnTo>
                <a:lnTo>
                  <a:pt x="74639" y="172720"/>
                </a:lnTo>
                <a:lnTo>
                  <a:pt x="31550" y="189230"/>
                </a:lnTo>
                <a:lnTo>
                  <a:pt x="561" y="219710"/>
                </a:lnTo>
                <a:lnTo>
                  <a:pt x="0" y="227330"/>
                </a:lnTo>
                <a:lnTo>
                  <a:pt x="1347" y="233680"/>
                </a:lnTo>
                <a:lnTo>
                  <a:pt x="35356" y="264160"/>
                </a:lnTo>
                <a:lnTo>
                  <a:pt x="76191" y="278130"/>
                </a:lnTo>
                <a:lnTo>
                  <a:pt x="92976" y="283210"/>
                </a:lnTo>
                <a:lnTo>
                  <a:pt x="57838" y="300990"/>
                </a:lnTo>
                <a:lnTo>
                  <a:pt x="42488" y="327660"/>
                </a:lnTo>
                <a:lnTo>
                  <a:pt x="44011" y="336550"/>
                </a:lnTo>
                <a:lnTo>
                  <a:pt x="75308" y="364490"/>
                </a:lnTo>
                <a:lnTo>
                  <a:pt x="96793" y="373380"/>
                </a:lnTo>
                <a:lnTo>
                  <a:pt x="109122" y="378460"/>
                </a:lnTo>
                <a:lnTo>
                  <a:pt x="122399" y="381000"/>
                </a:lnTo>
                <a:lnTo>
                  <a:pt x="136540" y="384810"/>
                </a:lnTo>
                <a:lnTo>
                  <a:pt x="167077" y="389890"/>
                </a:lnTo>
                <a:lnTo>
                  <a:pt x="217274" y="393700"/>
                </a:lnTo>
                <a:lnTo>
                  <a:pt x="234843" y="393700"/>
                </a:lnTo>
                <a:lnTo>
                  <a:pt x="252692" y="392430"/>
                </a:lnTo>
                <a:lnTo>
                  <a:pt x="1554922" y="392430"/>
                </a:lnTo>
                <a:lnTo>
                  <a:pt x="1590907" y="374650"/>
                </a:lnTo>
                <a:lnTo>
                  <a:pt x="1618738" y="341630"/>
                </a:lnTo>
                <a:lnTo>
                  <a:pt x="1619720" y="334010"/>
                </a:lnTo>
                <a:lnTo>
                  <a:pt x="1632107" y="334010"/>
                </a:lnTo>
                <a:lnTo>
                  <a:pt x="1685033" y="328930"/>
                </a:lnTo>
                <a:lnTo>
                  <a:pt x="1710136" y="323850"/>
                </a:lnTo>
                <a:lnTo>
                  <a:pt x="1722271" y="322580"/>
                </a:lnTo>
                <a:lnTo>
                  <a:pt x="1745601" y="317500"/>
                </a:lnTo>
                <a:lnTo>
                  <a:pt x="1756753" y="313690"/>
                </a:lnTo>
                <a:lnTo>
                  <a:pt x="1775228" y="308610"/>
                </a:lnTo>
                <a:lnTo>
                  <a:pt x="1792125" y="303530"/>
                </a:lnTo>
                <a:lnTo>
                  <a:pt x="1807431" y="297180"/>
                </a:lnTo>
                <a:lnTo>
                  <a:pt x="1821131" y="290830"/>
                </a:lnTo>
                <a:lnTo>
                  <a:pt x="1833212" y="283210"/>
                </a:lnTo>
                <a:lnTo>
                  <a:pt x="1843661" y="276860"/>
                </a:lnTo>
                <a:lnTo>
                  <a:pt x="1868846" y="246380"/>
                </a:lnTo>
                <a:lnTo>
                  <a:pt x="1871281" y="231140"/>
                </a:lnTo>
                <a:lnTo>
                  <a:pt x="1869911" y="222250"/>
                </a:lnTo>
                <a:lnTo>
                  <a:pt x="1846857" y="191770"/>
                </a:lnTo>
                <a:lnTo>
                  <a:pt x="1824592" y="177800"/>
                </a:lnTo>
                <a:lnTo>
                  <a:pt x="1810728" y="170180"/>
                </a:lnTo>
                <a:lnTo>
                  <a:pt x="1829330" y="135890"/>
                </a:lnTo>
                <a:lnTo>
                  <a:pt x="1827988" y="129539"/>
                </a:lnTo>
                <a:lnTo>
                  <a:pt x="1825203" y="123189"/>
                </a:lnTo>
                <a:lnTo>
                  <a:pt x="1821019" y="116839"/>
                </a:lnTo>
                <a:lnTo>
                  <a:pt x="1815481" y="110489"/>
                </a:lnTo>
                <a:lnTo>
                  <a:pt x="1808631" y="105410"/>
                </a:lnTo>
                <a:lnTo>
                  <a:pt x="1800515" y="99060"/>
                </a:lnTo>
                <a:lnTo>
                  <a:pt x="1791175" y="93980"/>
                </a:lnTo>
                <a:lnTo>
                  <a:pt x="1780657" y="88900"/>
                </a:lnTo>
                <a:lnTo>
                  <a:pt x="1769004" y="83820"/>
                </a:lnTo>
                <a:lnTo>
                  <a:pt x="1756259" y="80010"/>
                </a:lnTo>
                <a:lnTo>
                  <a:pt x="1742468" y="74930"/>
                </a:lnTo>
                <a:lnTo>
                  <a:pt x="1727673" y="71120"/>
                </a:lnTo>
                <a:lnTo>
                  <a:pt x="1711920" y="68580"/>
                </a:lnTo>
                <a:lnTo>
                  <a:pt x="1695251" y="64770"/>
                </a:lnTo>
                <a:lnTo>
                  <a:pt x="1677711" y="62230"/>
                </a:lnTo>
                <a:lnTo>
                  <a:pt x="1659344" y="60960"/>
                </a:lnTo>
                <a:lnTo>
                  <a:pt x="1656879" y="57150"/>
                </a:lnTo>
                <a:lnTo>
                  <a:pt x="1655823" y="55880"/>
                </a:lnTo>
                <a:lnTo>
                  <a:pt x="607403" y="55880"/>
                </a:lnTo>
                <a:lnTo>
                  <a:pt x="598098" y="54610"/>
                </a:lnTo>
                <a:lnTo>
                  <a:pt x="586350" y="52070"/>
                </a:lnTo>
                <a:lnTo>
                  <a:pt x="562200" y="49530"/>
                </a:lnTo>
                <a:lnTo>
                  <a:pt x="549836" y="46989"/>
                </a:lnTo>
                <a:lnTo>
                  <a:pt x="524631" y="44450"/>
                </a:lnTo>
                <a:lnTo>
                  <a:pt x="511829" y="44450"/>
                </a:lnTo>
                <a:lnTo>
                  <a:pt x="498921" y="43180"/>
                </a:lnTo>
                <a:close/>
              </a:path>
              <a:path w="1871345" h="480060">
                <a:moveTo>
                  <a:pt x="831627" y="13970"/>
                </a:moveTo>
                <a:lnTo>
                  <a:pt x="778222" y="13970"/>
                </a:lnTo>
                <a:lnTo>
                  <a:pt x="743658" y="16510"/>
                </a:lnTo>
                <a:lnTo>
                  <a:pt x="694977" y="24130"/>
                </a:lnTo>
                <a:lnTo>
                  <a:pt x="652022" y="35560"/>
                </a:lnTo>
                <a:lnTo>
                  <a:pt x="616961" y="50800"/>
                </a:lnTo>
                <a:lnTo>
                  <a:pt x="607403" y="55880"/>
                </a:lnTo>
                <a:lnTo>
                  <a:pt x="1655823" y="55880"/>
                </a:lnTo>
                <a:lnTo>
                  <a:pt x="1650545" y="49530"/>
                </a:lnTo>
                <a:lnTo>
                  <a:pt x="1642060" y="41910"/>
                </a:lnTo>
                <a:lnTo>
                  <a:pt x="1633620" y="36830"/>
                </a:lnTo>
                <a:lnTo>
                  <a:pt x="973036" y="36830"/>
                </a:lnTo>
                <a:lnTo>
                  <a:pt x="957598" y="31750"/>
                </a:lnTo>
                <a:lnTo>
                  <a:pt x="945463" y="29210"/>
                </a:lnTo>
                <a:lnTo>
                  <a:pt x="932731" y="25400"/>
                </a:lnTo>
                <a:lnTo>
                  <a:pt x="919442" y="22860"/>
                </a:lnTo>
                <a:lnTo>
                  <a:pt x="884977" y="17780"/>
                </a:lnTo>
                <a:lnTo>
                  <a:pt x="831627" y="13970"/>
                </a:lnTo>
                <a:close/>
              </a:path>
              <a:path w="1871345" h="480060">
                <a:moveTo>
                  <a:pt x="1153933" y="0"/>
                </a:moveTo>
                <a:lnTo>
                  <a:pt x="1124704" y="0"/>
                </a:lnTo>
                <a:lnTo>
                  <a:pt x="1068612" y="5080"/>
                </a:lnTo>
                <a:lnTo>
                  <a:pt x="1055464" y="7620"/>
                </a:lnTo>
                <a:lnTo>
                  <a:pt x="1030671" y="12700"/>
                </a:lnTo>
                <a:lnTo>
                  <a:pt x="1019158" y="16510"/>
                </a:lnTo>
                <a:lnTo>
                  <a:pt x="1008321" y="19050"/>
                </a:lnTo>
                <a:lnTo>
                  <a:pt x="998225" y="22860"/>
                </a:lnTo>
                <a:lnTo>
                  <a:pt x="988935" y="27939"/>
                </a:lnTo>
                <a:lnTo>
                  <a:pt x="980517" y="31750"/>
                </a:lnTo>
                <a:lnTo>
                  <a:pt x="973036" y="36830"/>
                </a:lnTo>
                <a:lnTo>
                  <a:pt x="1633620" y="36830"/>
                </a:lnTo>
                <a:lnTo>
                  <a:pt x="1631510" y="35560"/>
                </a:lnTo>
                <a:lnTo>
                  <a:pt x="1618983" y="29210"/>
                </a:lnTo>
                <a:lnTo>
                  <a:pt x="1613217" y="26670"/>
                </a:lnTo>
                <a:lnTo>
                  <a:pt x="1292187" y="26670"/>
                </a:lnTo>
                <a:lnTo>
                  <a:pt x="1288188" y="24130"/>
                </a:lnTo>
                <a:lnTo>
                  <a:pt x="1240298" y="10160"/>
                </a:lnTo>
                <a:lnTo>
                  <a:pt x="1197789" y="3810"/>
                </a:lnTo>
                <a:lnTo>
                  <a:pt x="1183256" y="1270"/>
                </a:lnTo>
                <a:lnTo>
                  <a:pt x="1168616" y="1270"/>
                </a:lnTo>
                <a:lnTo>
                  <a:pt x="1153933" y="0"/>
                </a:lnTo>
                <a:close/>
              </a:path>
              <a:path w="1871345" h="480060">
                <a:moveTo>
                  <a:pt x="1467477" y="0"/>
                </a:moveTo>
                <a:lnTo>
                  <a:pt x="1435220" y="0"/>
                </a:lnTo>
                <a:lnTo>
                  <a:pt x="1387783" y="3810"/>
                </a:lnTo>
                <a:lnTo>
                  <a:pt x="1372528" y="6350"/>
                </a:lnTo>
                <a:lnTo>
                  <a:pt x="1357679" y="7620"/>
                </a:lnTo>
                <a:lnTo>
                  <a:pt x="1343312" y="11430"/>
                </a:lnTo>
                <a:lnTo>
                  <a:pt x="1329503" y="13970"/>
                </a:lnTo>
                <a:lnTo>
                  <a:pt x="1316328" y="17780"/>
                </a:lnTo>
                <a:lnTo>
                  <a:pt x="1303864" y="21589"/>
                </a:lnTo>
                <a:lnTo>
                  <a:pt x="1292187" y="26670"/>
                </a:lnTo>
                <a:lnTo>
                  <a:pt x="1613217" y="26670"/>
                </a:lnTo>
                <a:lnTo>
                  <a:pt x="1574755" y="13970"/>
                </a:lnTo>
                <a:lnTo>
                  <a:pt x="1530764" y="5080"/>
                </a:lnTo>
                <a:lnTo>
                  <a:pt x="146747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210" name="object 67"/>
          <p:cNvSpPr txBox="1"/>
          <p:nvPr/>
        </p:nvSpPr>
        <p:spPr>
          <a:xfrm>
            <a:off x="2071624" y="2564505"/>
            <a:ext cx="110805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dirty="0">
                <a:solidFill>
                  <a:srgbClr val="2C1F15"/>
                </a:solidFill>
                <a:cs typeface="Arial"/>
              </a:rPr>
              <a:t>Public</a:t>
            </a:r>
            <a:r>
              <a:rPr sz="1200" spc="-40" dirty="0">
                <a:solidFill>
                  <a:srgbClr val="2C1F15"/>
                </a:solidFill>
                <a:cs typeface="Arial"/>
              </a:rPr>
              <a:t> </a:t>
            </a:r>
            <a:r>
              <a:rPr sz="1200" dirty="0">
                <a:solidFill>
                  <a:srgbClr val="2C1F15"/>
                </a:solidFill>
                <a:cs typeface="Arial"/>
              </a:rPr>
              <a:t>internet</a:t>
            </a:r>
            <a:endParaRPr sz="1200" dirty="0">
              <a:cs typeface="Arial"/>
            </a:endParaRPr>
          </a:p>
        </p:txBody>
      </p:sp>
      <p:sp>
        <p:nvSpPr>
          <p:cNvPr id="211" name="object 68"/>
          <p:cNvSpPr/>
          <p:nvPr/>
        </p:nvSpPr>
        <p:spPr>
          <a:xfrm>
            <a:off x="2660736" y="2981622"/>
            <a:ext cx="3016673" cy="911013"/>
          </a:xfrm>
          <a:custGeom>
            <a:avLst/>
            <a:gdLst/>
            <a:ahLst/>
            <a:cxnLst/>
            <a:rect l="l" t="t" r="r" b="b"/>
            <a:pathLst>
              <a:path w="2262504" h="683260">
                <a:moveTo>
                  <a:pt x="2262124" y="683006"/>
                </a:moveTo>
                <a:lnTo>
                  <a:pt x="2262124" y="341502"/>
                </a:lnTo>
                <a:lnTo>
                  <a:pt x="0" y="341502"/>
                </a:lnTo>
                <a:lnTo>
                  <a:pt x="0" y="0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212" name="object 69"/>
          <p:cNvSpPr/>
          <p:nvPr/>
        </p:nvSpPr>
        <p:spPr>
          <a:xfrm>
            <a:off x="2660735" y="2981622"/>
            <a:ext cx="5075767" cy="911013"/>
          </a:xfrm>
          <a:custGeom>
            <a:avLst/>
            <a:gdLst/>
            <a:ahLst/>
            <a:cxnLst/>
            <a:rect l="l" t="t" r="r" b="b"/>
            <a:pathLst>
              <a:path w="3806825" h="683260">
                <a:moveTo>
                  <a:pt x="3806316" y="683006"/>
                </a:moveTo>
                <a:lnTo>
                  <a:pt x="3806316" y="341502"/>
                </a:lnTo>
                <a:lnTo>
                  <a:pt x="0" y="341502"/>
                </a:lnTo>
                <a:lnTo>
                  <a:pt x="0" y="0"/>
                </a:lnTo>
              </a:path>
            </a:pathLst>
          </a:custGeom>
          <a:ln w="9524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214" name="object 71"/>
          <p:cNvSpPr txBox="1"/>
          <p:nvPr/>
        </p:nvSpPr>
        <p:spPr>
          <a:xfrm>
            <a:off x="2306827" y="1494097"/>
            <a:ext cx="708660" cy="21544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00" dirty="0">
                <a:solidFill>
                  <a:schemeClr val="bg1"/>
                </a:solidFill>
                <a:cs typeface="微软雅黑"/>
              </a:rPr>
              <a:t>IoT</a:t>
            </a:r>
            <a:r>
              <a:rPr sz="1400" spc="-40" dirty="0">
                <a:solidFill>
                  <a:schemeClr val="bg1"/>
                </a:solidFill>
                <a:cs typeface="微软雅黑"/>
              </a:rPr>
              <a:t> </a:t>
            </a:r>
            <a:r>
              <a:rPr sz="1400" spc="7" dirty="0">
                <a:solidFill>
                  <a:schemeClr val="bg1"/>
                </a:solidFill>
                <a:cs typeface="微软雅黑"/>
              </a:rPr>
              <a:t>平台</a:t>
            </a:r>
            <a:endParaRPr sz="1400" dirty="0">
              <a:solidFill>
                <a:schemeClr val="bg1"/>
              </a:solidFill>
              <a:cs typeface="微软雅黑"/>
            </a:endParaRPr>
          </a:p>
        </p:txBody>
      </p:sp>
      <p:sp>
        <p:nvSpPr>
          <p:cNvPr id="215" name="object 72"/>
          <p:cNvSpPr/>
          <p:nvPr/>
        </p:nvSpPr>
        <p:spPr>
          <a:xfrm>
            <a:off x="2660735" y="2260092"/>
            <a:ext cx="16087" cy="118533"/>
          </a:xfrm>
          <a:custGeom>
            <a:avLst/>
            <a:gdLst/>
            <a:ahLst/>
            <a:cxnLst/>
            <a:rect l="l" t="t" r="r" b="b"/>
            <a:pathLst>
              <a:path w="12064" h="88900">
                <a:moveTo>
                  <a:pt x="0" y="88772"/>
                </a:moveTo>
                <a:lnTo>
                  <a:pt x="0" y="44450"/>
                </a:lnTo>
                <a:lnTo>
                  <a:pt x="11937" y="44450"/>
                </a:lnTo>
                <a:lnTo>
                  <a:pt x="11937" y="0"/>
                </a:lnTo>
              </a:path>
            </a:pathLst>
          </a:custGeom>
          <a:ln w="9525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216" name="object 73"/>
          <p:cNvSpPr/>
          <p:nvPr/>
        </p:nvSpPr>
        <p:spPr>
          <a:xfrm>
            <a:off x="2198601" y="2981622"/>
            <a:ext cx="462641" cy="911013"/>
          </a:xfrm>
          <a:custGeom>
            <a:avLst/>
            <a:gdLst/>
            <a:ahLst/>
            <a:cxnLst/>
            <a:rect l="l" t="t" r="r" b="b"/>
            <a:pathLst>
              <a:path w="704214" h="683260">
                <a:moveTo>
                  <a:pt x="0" y="683006"/>
                </a:moveTo>
                <a:lnTo>
                  <a:pt x="0" y="341502"/>
                </a:lnTo>
                <a:lnTo>
                  <a:pt x="703834" y="341502"/>
                </a:lnTo>
                <a:lnTo>
                  <a:pt x="703834" y="0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217" name="object 74"/>
          <p:cNvSpPr/>
          <p:nvPr/>
        </p:nvSpPr>
        <p:spPr>
          <a:xfrm>
            <a:off x="2660735" y="2981622"/>
            <a:ext cx="6907107" cy="911013"/>
          </a:xfrm>
          <a:custGeom>
            <a:avLst/>
            <a:gdLst/>
            <a:ahLst/>
            <a:cxnLst/>
            <a:rect l="l" t="t" r="r" b="b"/>
            <a:pathLst>
              <a:path w="5180330" h="683260">
                <a:moveTo>
                  <a:pt x="5179949" y="683006"/>
                </a:moveTo>
                <a:lnTo>
                  <a:pt x="5179949" y="341502"/>
                </a:lnTo>
                <a:lnTo>
                  <a:pt x="0" y="341502"/>
                </a:lnTo>
                <a:lnTo>
                  <a:pt x="0" y="0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218" name="object 75"/>
          <p:cNvSpPr/>
          <p:nvPr/>
        </p:nvSpPr>
        <p:spPr>
          <a:xfrm>
            <a:off x="2660735" y="1828800"/>
            <a:ext cx="0" cy="550333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241"/>
                </a:lnTo>
              </a:path>
            </a:pathLst>
          </a:custGeom>
          <a:ln w="9525">
            <a:solidFill>
              <a:srgbClr val="2C1F15"/>
            </a:solidFill>
          </a:ln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219" name="object 45"/>
          <p:cNvSpPr/>
          <p:nvPr/>
        </p:nvSpPr>
        <p:spPr>
          <a:xfrm>
            <a:off x="9894370" y="4951285"/>
            <a:ext cx="1578493" cy="10829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220" name="Rectangle 87"/>
          <p:cNvSpPr txBox="1">
            <a:spLocks noChangeArrowheads="1"/>
          </p:cNvSpPr>
          <p:nvPr/>
        </p:nvSpPr>
        <p:spPr>
          <a:xfrm>
            <a:off x="5376697" y="1256872"/>
            <a:ext cx="4433239" cy="2116691"/>
          </a:xfrm>
          <a:prstGeom prst="rect">
            <a:avLst/>
          </a:prstGeom>
        </p:spPr>
        <p:txBody>
          <a:bodyPr/>
          <a:lstStyle>
            <a:lvl1pPr marL="301625" indent="-301625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050" indent="-2524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003300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FrutigerNext LT Light" pitchFamily="34" charset="0"/>
                <a:ea typeface="+mn-ea"/>
              </a:defRPr>
            </a:lvl3pPr>
            <a:lvl4pPr marL="1400175" indent="-198438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+mn-ea"/>
              </a:defRPr>
            </a:lvl4pPr>
            <a:lvl5pPr marL="1801813" indent="-201613" algn="l" defTabSz="801688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5pPr>
            <a:lvl6pPr marL="22590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2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4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613" indent="-201613" algn="l" defTabSz="801688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 fontAlgn="ctr">
              <a:spcBef>
                <a:spcPts val="36"/>
              </a:spcBef>
              <a:buNone/>
            </a:pPr>
            <a:r>
              <a:rPr lang="en-US" altLang="zh-CN" sz="1500" kern="0" dirty="0" smtClean="0"/>
              <a:t>1. Connectivity</a:t>
            </a:r>
            <a:r>
              <a:rPr lang="zh-CN" altLang="en-US" sz="1500" kern="0" dirty="0"/>
              <a:t>：部署分散，无线覆盖不够</a:t>
            </a:r>
          </a:p>
          <a:p>
            <a:pPr marL="0" indent="0" fontAlgn="ctr">
              <a:spcBef>
                <a:spcPts val="36"/>
              </a:spcBef>
              <a:buNone/>
            </a:pPr>
            <a:r>
              <a:rPr lang="en-US" altLang="zh-CN" sz="1500" kern="0" dirty="0" smtClean="0"/>
              <a:t>2. </a:t>
            </a:r>
            <a:r>
              <a:rPr lang="zh-CN" altLang="en-US" sz="1500" kern="0" dirty="0" smtClean="0"/>
              <a:t>互通</a:t>
            </a:r>
            <a:r>
              <a:rPr lang="zh-CN" altLang="en-US" sz="1500" kern="0" dirty="0"/>
              <a:t>、互操作：不同厂家的设备</a:t>
            </a:r>
          </a:p>
          <a:p>
            <a:pPr marL="0" indent="0" fontAlgn="ctr">
              <a:spcBef>
                <a:spcPts val="36"/>
              </a:spcBef>
              <a:buNone/>
            </a:pPr>
            <a:r>
              <a:rPr lang="en-US" altLang="zh-CN" sz="1500" kern="0" dirty="0" smtClean="0"/>
              <a:t>3. </a:t>
            </a:r>
            <a:r>
              <a:rPr lang="zh-CN" altLang="en-US" sz="1500" kern="0" dirty="0" smtClean="0"/>
              <a:t>能耗</a:t>
            </a:r>
            <a:r>
              <a:rPr lang="zh-CN" altLang="en-US" sz="1500" kern="0" dirty="0"/>
              <a:t>：使用电池，能耗要严格控制</a:t>
            </a:r>
          </a:p>
          <a:p>
            <a:pPr marL="0" indent="0" fontAlgn="ctr">
              <a:spcBef>
                <a:spcPts val="36"/>
              </a:spcBef>
              <a:buNone/>
            </a:pPr>
            <a:r>
              <a:rPr lang="en-US" altLang="zh-CN" sz="1500" kern="0" dirty="0" smtClean="0"/>
              <a:t>4. </a:t>
            </a:r>
            <a:r>
              <a:rPr lang="zh-CN" altLang="en-US" sz="1500" kern="0" dirty="0" smtClean="0"/>
              <a:t>安全</a:t>
            </a:r>
            <a:r>
              <a:rPr lang="zh-CN" altLang="en-US" sz="1500" kern="0" dirty="0"/>
              <a:t>：无安全的网络</a:t>
            </a:r>
          </a:p>
          <a:p>
            <a:pPr marL="0" indent="0" fontAlgn="ctr">
              <a:spcBef>
                <a:spcPts val="36"/>
              </a:spcBef>
              <a:buNone/>
            </a:pPr>
            <a:r>
              <a:rPr lang="en-US" altLang="zh-CN" sz="1500" kern="0" dirty="0" smtClean="0"/>
              <a:t>5. </a:t>
            </a:r>
            <a:r>
              <a:rPr lang="zh-CN" altLang="en-US" sz="1500" kern="0" dirty="0" smtClean="0"/>
              <a:t>简易</a:t>
            </a:r>
            <a:r>
              <a:rPr lang="zh-CN" altLang="en-US" sz="1500" kern="0" dirty="0"/>
              <a:t>配置：没有输入和</a:t>
            </a:r>
            <a:r>
              <a:rPr lang="zh-CN" altLang="en-US" sz="1500" kern="0" dirty="0" smtClean="0"/>
              <a:t>显示设备</a:t>
            </a:r>
            <a:endParaRPr lang="en-US" altLang="zh-CN" sz="1500" kern="0" dirty="0" smtClean="0"/>
          </a:p>
          <a:p>
            <a:pPr marL="0" indent="0" fontAlgn="ctr">
              <a:spcBef>
                <a:spcPts val="36"/>
              </a:spcBef>
              <a:buNone/>
            </a:pPr>
            <a:r>
              <a:rPr lang="en-US" altLang="zh-CN" sz="1500" kern="0" dirty="0" smtClean="0"/>
              <a:t>6. </a:t>
            </a:r>
            <a:r>
              <a:rPr lang="zh-CN" altLang="en-US" sz="1500" kern="0" dirty="0" smtClean="0"/>
              <a:t>远程</a:t>
            </a:r>
            <a:r>
              <a:rPr lang="zh-CN" altLang="en-US" sz="1500" kern="0" dirty="0"/>
              <a:t>操控：</a:t>
            </a:r>
            <a:r>
              <a:rPr lang="en-US" altLang="zh-CN" sz="1500" kern="0" dirty="0"/>
              <a:t>NAT</a:t>
            </a:r>
            <a:r>
              <a:rPr lang="zh-CN" altLang="en-US" sz="1500" kern="0" dirty="0"/>
              <a:t>和防火墙后的</a:t>
            </a:r>
            <a:r>
              <a:rPr lang="zh-CN" altLang="en-US" sz="1500" kern="0" dirty="0" smtClean="0"/>
              <a:t>设备</a:t>
            </a:r>
            <a:endParaRPr lang="zh-CN" altLang="en-US" sz="1500" kern="0" dirty="0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10340377" y="4490037"/>
            <a:ext cx="498647" cy="360000"/>
            <a:chOff x="10302363" y="4514237"/>
            <a:chExt cx="325438" cy="234951"/>
          </a:xfrm>
          <a:solidFill>
            <a:srgbClr val="00B0F0"/>
          </a:solidFill>
        </p:grpSpPr>
        <p:sp>
          <p:nvSpPr>
            <p:cNvPr id="76" name="Freeform 124"/>
            <p:cNvSpPr>
              <a:spLocks/>
            </p:cNvSpPr>
            <p:nvPr/>
          </p:nvSpPr>
          <p:spPr bwMode="auto">
            <a:xfrm>
              <a:off x="10378563" y="4625362"/>
              <a:ext cx="173038" cy="57150"/>
            </a:xfrm>
            <a:custGeom>
              <a:avLst/>
              <a:gdLst>
                <a:gd name="T0" fmla="*/ 2147483647 w 365"/>
                <a:gd name="T1" fmla="*/ 2147483647 h 122"/>
                <a:gd name="T2" fmla="*/ 2147483647 w 365"/>
                <a:gd name="T3" fmla="*/ 2147483647 h 122"/>
                <a:gd name="T4" fmla="*/ 2147483647 w 365"/>
                <a:gd name="T5" fmla="*/ 2147483647 h 122"/>
                <a:gd name="T6" fmla="*/ 2147483647 w 365"/>
                <a:gd name="T7" fmla="*/ 0 h 122"/>
                <a:gd name="T8" fmla="*/ 2147483647 w 365"/>
                <a:gd name="T9" fmla="*/ 2147483647 h 122"/>
                <a:gd name="T10" fmla="*/ 2147483647 w 365"/>
                <a:gd name="T11" fmla="*/ 2147483647 h 122"/>
                <a:gd name="T12" fmla="*/ 2147483647 w 365"/>
                <a:gd name="T13" fmla="*/ 2147483647 h 122"/>
                <a:gd name="T14" fmla="*/ 2147483647 w 365"/>
                <a:gd name="T15" fmla="*/ 2147483647 h 122"/>
                <a:gd name="T16" fmla="*/ 2147483647 w 365"/>
                <a:gd name="T17" fmla="*/ 2147483647 h 122"/>
                <a:gd name="T18" fmla="*/ 2147483647 w 365"/>
                <a:gd name="T19" fmla="*/ 2147483647 h 122"/>
                <a:gd name="T20" fmla="*/ 2147483647 w 365"/>
                <a:gd name="T21" fmla="*/ 2147483647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5" h="122">
                  <a:moveTo>
                    <a:pt x="354" y="105"/>
                  </a:moveTo>
                  <a:lnTo>
                    <a:pt x="354" y="105"/>
                  </a:lnTo>
                  <a:cubicBezTo>
                    <a:pt x="365" y="91"/>
                    <a:pt x="363" y="70"/>
                    <a:pt x="348" y="58"/>
                  </a:cubicBezTo>
                  <a:cubicBezTo>
                    <a:pt x="301" y="21"/>
                    <a:pt x="243" y="0"/>
                    <a:pt x="182" y="0"/>
                  </a:cubicBezTo>
                  <a:cubicBezTo>
                    <a:pt x="122" y="0"/>
                    <a:pt x="63" y="21"/>
                    <a:pt x="16" y="59"/>
                  </a:cubicBezTo>
                  <a:cubicBezTo>
                    <a:pt x="2" y="70"/>
                    <a:pt x="0" y="91"/>
                    <a:pt x="11" y="105"/>
                  </a:cubicBezTo>
                  <a:cubicBezTo>
                    <a:pt x="18" y="114"/>
                    <a:pt x="28" y="118"/>
                    <a:pt x="37" y="118"/>
                  </a:cubicBezTo>
                  <a:cubicBezTo>
                    <a:pt x="45" y="118"/>
                    <a:pt x="52" y="116"/>
                    <a:pt x="58" y="111"/>
                  </a:cubicBezTo>
                  <a:cubicBezTo>
                    <a:pt x="94" y="82"/>
                    <a:pt x="137" y="67"/>
                    <a:pt x="182" y="67"/>
                  </a:cubicBezTo>
                  <a:cubicBezTo>
                    <a:pt x="228" y="67"/>
                    <a:pt x="271" y="82"/>
                    <a:pt x="307" y="111"/>
                  </a:cubicBezTo>
                  <a:cubicBezTo>
                    <a:pt x="321" y="122"/>
                    <a:pt x="342" y="120"/>
                    <a:pt x="35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125"/>
            <p:cNvSpPr>
              <a:spLocks/>
            </p:cNvSpPr>
            <p:nvPr/>
          </p:nvSpPr>
          <p:spPr bwMode="auto">
            <a:xfrm>
              <a:off x="10338876" y="4568212"/>
              <a:ext cx="250825" cy="74613"/>
            </a:xfrm>
            <a:custGeom>
              <a:avLst/>
              <a:gdLst>
                <a:gd name="T0" fmla="*/ 2147483647 w 533"/>
                <a:gd name="T1" fmla="*/ 2147483647 h 159"/>
                <a:gd name="T2" fmla="*/ 2147483647 w 533"/>
                <a:gd name="T3" fmla="*/ 2147483647 h 159"/>
                <a:gd name="T4" fmla="*/ 2147483647 w 533"/>
                <a:gd name="T5" fmla="*/ 2147483647 h 159"/>
                <a:gd name="T6" fmla="*/ 2147483647 w 533"/>
                <a:gd name="T7" fmla="*/ 0 h 159"/>
                <a:gd name="T8" fmla="*/ 2147483647 w 533"/>
                <a:gd name="T9" fmla="*/ 2147483647 h 159"/>
                <a:gd name="T10" fmla="*/ 2147483647 w 533"/>
                <a:gd name="T11" fmla="*/ 2147483647 h 159"/>
                <a:gd name="T12" fmla="*/ 2147483647 w 533"/>
                <a:gd name="T13" fmla="*/ 2147483647 h 159"/>
                <a:gd name="T14" fmla="*/ 2147483647 w 533"/>
                <a:gd name="T15" fmla="*/ 2147483647 h 159"/>
                <a:gd name="T16" fmla="*/ 2147483647 w 533"/>
                <a:gd name="T17" fmla="*/ 2147483647 h 159"/>
                <a:gd name="T18" fmla="*/ 2147483647 w 533"/>
                <a:gd name="T19" fmla="*/ 2147483647 h 159"/>
                <a:gd name="T20" fmla="*/ 2147483647 w 533"/>
                <a:gd name="T21" fmla="*/ 2147483647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3" h="159">
                  <a:moveTo>
                    <a:pt x="521" y="144"/>
                  </a:moveTo>
                  <a:lnTo>
                    <a:pt x="521" y="144"/>
                  </a:lnTo>
                  <a:cubicBezTo>
                    <a:pt x="533" y="131"/>
                    <a:pt x="532" y="109"/>
                    <a:pt x="519" y="97"/>
                  </a:cubicBezTo>
                  <a:cubicBezTo>
                    <a:pt x="450" y="34"/>
                    <a:pt x="361" y="0"/>
                    <a:pt x="267" y="0"/>
                  </a:cubicBezTo>
                  <a:cubicBezTo>
                    <a:pt x="173" y="0"/>
                    <a:pt x="83" y="35"/>
                    <a:pt x="14" y="99"/>
                  </a:cubicBezTo>
                  <a:cubicBezTo>
                    <a:pt x="1" y="111"/>
                    <a:pt x="0" y="132"/>
                    <a:pt x="13" y="146"/>
                  </a:cubicBezTo>
                  <a:cubicBezTo>
                    <a:pt x="19" y="153"/>
                    <a:pt x="28" y="157"/>
                    <a:pt x="37" y="157"/>
                  </a:cubicBezTo>
                  <a:cubicBezTo>
                    <a:pt x="45" y="157"/>
                    <a:pt x="53" y="154"/>
                    <a:pt x="60" y="148"/>
                  </a:cubicBezTo>
                  <a:cubicBezTo>
                    <a:pt x="116" y="95"/>
                    <a:pt x="190" y="66"/>
                    <a:pt x="267" y="66"/>
                  </a:cubicBezTo>
                  <a:cubicBezTo>
                    <a:pt x="344" y="66"/>
                    <a:pt x="417" y="95"/>
                    <a:pt x="474" y="146"/>
                  </a:cubicBezTo>
                  <a:cubicBezTo>
                    <a:pt x="487" y="159"/>
                    <a:pt x="508" y="158"/>
                    <a:pt x="521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26"/>
            <p:cNvSpPr>
              <a:spLocks/>
            </p:cNvSpPr>
            <p:nvPr/>
          </p:nvSpPr>
          <p:spPr bwMode="auto">
            <a:xfrm>
              <a:off x="10302363" y="4514237"/>
              <a:ext cx="325438" cy="90488"/>
            </a:xfrm>
            <a:custGeom>
              <a:avLst/>
              <a:gdLst>
                <a:gd name="T0" fmla="*/ 2147483647 w 694"/>
                <a:gd name="T1" fmla="*/ 2147483647 h 194"/>
                <a:gd name="T2" fmla="*/ 2147483647 w 694"/>
                <a:gd name="T3" fmla="*/ 2147483647 h 194"/>
                <a:gd name="T4" fmla="*/ 2147483647 w 694"/>
                <a:gd name="T5" fmla="*/ 2147483647 h 194"/>
                <a:gd name="T6" fmla="*/ 2147483647 w 694"/>
                <a:gd name="T7" fmla="*/ 2147483647 h 194"/>
                <a:gd name="T8" fmla="*/ 2147483647 w 694"/>
                <a:gd name="T9" fmla="*/ 2147483647 h 194"/>
                <a:gd name="T10" fmla="*/ 2147483647 w 694"/>
                <a:gd name="T11" fmla="*/ 2147483647 h 194"/>
                <a:gd name="T12" fmla="*/ 2147483647 w 694"/>
                <a:gd name="T13" fmla="*/ 2147483647 h 194"/>
                <a:gd name="T14" fmla="*/ 2147483647 w 694"/>
                <a:gd name="T15" fmla="*/ 0 h 194"/>
                <a:gd name="T16" fmla="*/ 2147483647 w 694"/>
                <a:gd name="T17" fmla="*/ 2147483647 h 194"/>
                <a:gd name="T18" fmla="*/ 2147483647 w 694"/>
                <a:gd name="T19" fmla="*/ 2147483647 h 194"/>
                <a:gd name="T20" fmla="*/ 2147483647 w 694"/>
                <a:gd name="T21" fmla="*/ 2147483647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94" h="194">
                  <a:moveTo>
                    <a:pt x="60" y="182"/>
                  </a:moveTo>
                  <a:lnTo>
                    <a:pt x="60" y="182"/>
                  </a:lnTo>
                  <a:cubicBezTo>
                    <a:pt x="137" y="108"/>
                    <a:pt x="239" y="67"/>
                    <a:pt x="346" y="67"/>
                  </a:cubicBezTo>
                  <a:cubicBezTo>
                    <a:pt x="454" y="67"/>
                    <a:pt x="556" y="108"/>
                    <a:pt x="634" y="182"/>
                  </a:cubicBezTo>
                  <a:cubicBezTo>
                    <a:pt x="641" y="189"/>
                    <a:pt x="649" y="192"/>
                    <a:pt x="657" y="192"/>
                  </a:cubicBezTo>
                  <a:cubicBezTo>
                    <a:pt x="666" y="192"/>
                    <a:pt x="675" y="188"/>
                    <a:pt x="681" y="182"/>
                  </a:cubicBezTo>
                  <a:cubicBezTo>
                    <a:pt x="694" y="168"/>
                    <a:pt x="694" y="147"/>
                    <a:pt x="680" y="134"/>
                  </a:cubicBezTo>
                  <a:cubicBezTo>
                    <a:pt x="590" y="48"/>
                    <a:pt x="472" y="0"/>
                    <a:pt x="346" y="0"/>
                  </a:cubicBezTo>
                  <a:cubicBezTo>
                    <a:pt x="222" y="0"/>
                    <a:pt x="104" y="47"/>
                    <a:pt x="13" y="134"/>
                  </a:cubicBezTo>
                  <a:cubicBezTo>
                    <a:pt x="0" y="146"/>
                    <a:pt x="0" y="167"/>
                    <a:pt x="12" y="181"/>
                  </a:cubicBezTo>
                  <a:cubicBezTo>
                    <a:pt x="25" y="194"/>
                    <a:pt x="46" y="194"/>
                    <a:pt x="60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127"/>
            <p:cNvSpPr>
              <a:spLocks/>
            </p:cNvSpPr>
            <p:nvPr/>
          </p:nvSpPr>
          <p:spPr bwMode="auto">
            <a:xfrm>
              <a:off x="10432538" y="4684100"/>
              <a:ext cx="65088" cy="65088"/>
            </a:xfrm>
            <a:custGeom>
              <a:avLst/>
              <a:gdLst>
                <a:gd name="T0" fmla="*/ 0 w 138"/>
                <a:gd name="T1" fmla="*/ 2147483647 h 139"/>
                <a:gd name="T2" fmla="*/ 0 w 138"/>
                <a:gd name="T3" fmla="*/ 2147483647 h 139"/>
                <a:gd name="T4" fmla="*/ 2147483647 w 138"/>
                <a:gd name="T5" fmla="*/ 2147483647 h 139"/>
                <a:gd name="T6" fmla="*/ 2147483647 w 138"/>
                <a:gd name="T7" fmla="*/ 2147483647 h 139"/>
                <a:gd name="T8" fmla="*/ 2147483647 w 138"/>
                <a:gd name="T9" fmla="*/ 0 h 139"/>
                <a:gd name="T10" fmla="*/ 0 w 138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" h="139">
                  <a:moveTo>
                    <a:pt x="0" y="70"/>
                  </a:moveTo>
                  <a:lnTo>
                    <a:pt x="0" y="70"/>
                  </a:lnTo>
                  <a:cubicBezTo>
                    <a:pt x="0" y="108"/>
                    <a:pt x="31" y="139"/>
                    <a:pt x="69" y="139"/>
                  </a:cubicBezTo>
                  <a:cubicBezTo>
                    <a:pt x="107" y="139"/>
                    <a:pt x="138" y="108"/>
                    <a:pt x="138" y="70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6" name="组合 771"/>
          <p:cNvGrpSpPr>
            <a:grpSpLocks/>
          </p:cNvGrpSpPr>
          <p:nvPr/>
        </p:nvGrpSpPr>
        <p:grpSpPr bwMode="auto">
          <a:xfrm>
            <a:off x="9146361" y="3915997"/>
            <a:ext cx="842962" cy="790575"/>
            <a:chOff x="1814513" y="3687763"/>
            <a:chExt cx="752475" cy="706438"/>
          </a:xfrm>
          <a:solidFill>
            <a:srgbClr val="00B0F0"/>
          </a:solidFill>
        </p:grpSpPr>
        <p:sp>
          <p:nvSpPr>
            <p:cNvPr id="97" name="Freeform 445"/>
            <p:cNvSpPr>
              <a:spLocks/>
            </p:cNvSpPr>
            <p:nvPr/>
          </p:nvSpPr>
          <p:spPr bwMode="auto">
            <a:xfrm>
              <a:off x="2168525" y="3922713"/>
              <a:ext cx="222250" cy="471488"/>
            </a:xfrm>
            <a:custGeom>
              <a:avLst/>
              <a:gdLst>
                <a:gd name="T0" fmla="*/ 2147483647 w 532"/>
                <a:gd name="T1" fmla="*/ 2147483647 h 1124"/>
                <a:gd name="T2" fmla="*/ 2147483647 w 532"/>
                <a:gd name="T3" fmla="*/ 2147483647 h 1124"/>
                <a:gd name="T4" fmla="*/ 2147483647 w 532"/>
                <a:gd name="T5" fmla="*/ 2147483647 h 1124"/>
                <a:gd name="T6" fmla="*/ 2147483647 w 532"/>
                <a:gd name="T7" fmla="*/ 2147483647 h 1124"/>
                <a:gd name="T8" fmla="*/ 2147483647 w 532"/>
                <a:gd name="T9" fmla="*/ 2147483647 h 1124"/>
                <a:gd name="T10" fmla="*/ 2147483647 w 532"/>
                <a:gd name="T11" fmla="*/ 2147483647 h 1124"/>
                <a:gd name="T12" fmla="*/ 2147483647 w 532"/>
                <a:gd name="T13" fmla="*/ 2147483647 h 1124"/>
                <a:gd name="T14" fmla="*/ 2147483647 w 532"/>
                <a:gd name="T15" fmla="*/ 2147483647 h 1124"/>
                <a:gd name="T16" fmla="*/ 2147483647 w 532"/>
                <a:gd name="T17" fmla="*/ 2147483647 h 1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2"/>
                <a:gd name="T28" fmla="*/ 0 h 1124"/>
                <a:gd name="T29" fmla="*/ 532 w 532"/>
                <a:gd name="T30" fmla="*/ 1124 h 1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2" h="1124">
                  <a:moveTo>
                    <a:pt x="494" y="1124"/>
                  </a:moveTo>
                  <a:lnTo>
                    <a:pt x="494" y="1124"/>
                  </a:lnTo>
                  <a:cubicBezTo>
                    <a:pt x="481" y="1124"/>
                    <a:pt x="469" y="1116"/>
                    <a:pt x="464" y="1104"/>
                  </a:cubicBezTo>
                  <a:lnTo>
                    <a:pt x="7" y="51"/>
                  </a:lnTo>
                  <a:cubicBezTo>
                    <a:pt x="0" y="34"/>
                    <a:pt x="8" y="15"/>
                    <a:pt x="25" y="7"/>
                  </a:cubicBezTo>
                  <a:cubicBezTo>
                    <a:pt x="41" y="0"/>
                    <a:pt x="61" y="8"/>
                    <a:pt x="68" y="25"/>
                  </a:cubicBezTo>
                  <a:lnTo>
                    <a:pt x="525" y="1077"/>
                  </a:lnTo>
                  <a:cubicBezTo>
                    <a:pt x="532" y="1094"/>
                    <a:pt x="524" y="1114"/>
                    <a:pt x="507" y="1121"/>
                  </a:cubicBezTo>
                  <a:cubicBezTo>
                    <a:pt x="503" y="1123"/>
                    <a:pt x="499" y="1124"/>
                    <a:pt x="494" y="1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446"/>
            <p:cNvSpPr>
              <a:spLocks/>
            </p:cNvSpPr>
            <p:nvPr/>
          </p:nvSpPr>
          <p:spPr bwMode="auto">
            <a:xfrm>
              <a:off x="1976438" y="3922713"/>
              <a:ext cx="223838" cy="471488"/>
            </a:xfrm>
            <a:custGeom>
              <a:avLst/>
              <a:gdLst>
                <a:gd name="T0" fmla="*/ 2147483647 w 532"/>
                <a:gd name="T1" fmla="*/ 2147483647 h 1124"/>
                <a:gd name="T2" fmla="*/ 2147483647 w 532"/>
                <a:gd name="T3" fmla="*/ 2147483647 h 1124"/>
                <a:gd name="T4" fmla="*/ 2147483647 w 532"/>
                <a:gd name="T5" fmla="*/ 2147483647 h 1124"/>
                <a:gd name="T6" fmla="*/ 2147483647 w 532"/>
                <a:gd name="T7" fmla="*/ 2147483647 h 1124"/>
                <a:gd name="T8" fmla="*/ 2147483647 w 532"/>
                <a:gd name="T9" fmla="*/ 2147483647 h 1124"/>
                <a:gd name="T10" fmla="*/ 2147483647 w 532"/>
                <a:gd name="T11" fmla="*/ 2147483647 h 1124"/>
                <a:gd name="T12" fmla="*/ 2147483647 w 532"/>
                <a:gd name="T13" fmla="*/ 2147483647 h 1124"/>
                <a:gd name="T14" fmla="*/ 2147483647 w 532"/>
                <a:gd name="T15" fmla="*/ 2147483647 h 1124"/>
                <a:gd name="T16" fmla="*/ 2147483647 w 532"/>
                <a:gd name="T17" fmla="*/ 2147483647 h 1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2"/>
                <a:gd name="T28" fmla="*/ 0 h 1124"/>
                <a:gd name="T29" fmla="*/ 532 w 532"/>
                <a:gd name="T30" fmla="*/ 1124 h 1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2" h="1124">
                  <a:moveTo>
                    <a:pt x="37" y="1124"/>
                  </a:moveTo>
                  <a:lnTo>
                    <a:pt x="37" y="1124"/>
                  </a:lnTo>
                  <a:cubicBezTo>
                    <a:pt x="33" y="1124"/>
                    <a:pt x="28" y="1123"/>
                    <a:pt x="24" y="1121"/>
                  </a:cubicBezTo>
                  <a:cubicBezTo>
                    <a:pt x="7" y="1114"/>
                    <a:pt x="0" y="1094"/>
                    <a:pt x="7" y="1077"/>
                  </a:cubicBezTo>
                  <a:lnTo>
                    <a:pt x="463" y="25"/>
                  </a:lnTo>
                  <a:cubicBezTo>
                    <a:pt x="471" y="8"/>
                    <a:pt x="490" y="0"/>
                    <a:pt x="507" y="7"/>
                  </a:cubicBezTo>
                  <a:cubicBezTo>
                    <a:pt x="524" y="15"/>
                    <a:pt x="532" y="34"/>
                    <a:pt x="524" y="51"/>
                  </a:cubicBezTo>
                  <a:lnTo>
                    <a:pt x="68" y="1104"/>
                  </a:lnTo>
                  <a:cubicBezTo>
                    <a:pt x="63" y="1116"/>
                    <a:pt x="50" y="1124"/>
                    <a:pt x="37" y="1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447"/>
            <p:cNvSpPr>
              <a:spLocks/>
            </p:cNvSpPr>
            <p:nvPr/>
          </p:nvSpPr>
          <p:spPr bwMode="auto">
            <a:xfrm>
              <a:off x="2136775" y="3841750"/>
              <a:ext cx="93663" cy="93663"/>
            </a:xfrm>
            <a:custGeom>
              <a:avLst/>
              <a:gdLst>
                <a:gd name="T0" fmla="*/ 2147483647 w 225"/>
                <a:gd name="T1" fmla="*/ 2147483647 h 225"/>
                <a:gd name="T2" fmla="*/ 2147483647 w 225"/>
                <a:gd name="T3" fmla="*/ 2147483647 h 225"/>
                <a:gd name="T4" fmla="*/ 2147483647 w 225"/>
                <a:gd name="T5" fmla="*/ 2147483647 h 225"/>
                <a:gd name="T6" fmla="*/ 0 w 225"/>
                <a:gd name="T7" fmla="*/ 2147483647 h 225"/>
                <a:gd name="T8" fmla="*/ 2147483647 w 225"/>
                <a:gd name="T9" fmla="*/ 0 h 225"/>
                <a:gd name="T10" fmla="*/ 2147483647 w 225"/>
                <a:gd name="T11" fmla="*/ 2147483647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5"/>
                <a:gd name="T19" fmla="*/ 0 h 225"/>
                <a:gd name="T20" fmla="*/ 225 w 225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5" h="225">
                  <a:moveTo>
                    <a:pt x="225" y="112"/>
                  </a:moveTo>
                  <a:lnTo>
                    <a:pt x="225" y="112"/>
                  </a:lnTo>
                  <a:cubicBezTo>
                    <a:pt x="225" y="175"/>
                    <a:pt x="175" y="225"/>
                    <a:pt x="113" y="225"/>
                  </a:cubicBezTo>
                  <a:cubicBezTo>
                    <a:pt x="51" y="225"/>
                    <a:pt x="0" y="175"/>
                    <a:pt x="0" y="112"/>
                  </a:cubicBezTo>
                  <a:cubicBezTo>
                    <a:pt x="0" y="50"/>
                    <a:pt x="51" y="0"/>
                    <a:pt x="113" y="0"/>
                  </a:cubicBezTo>
                  <a:cubicBezTo>
                    <a:pt x="175" y="0"/>
                    <a:pt x="225" y="50"/>
                    <a:pt x="22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448"/>
            <p:cNvSpPr>
              <a:spLocks/>
            </p:cNvSpPr>
            <p:nvPr/>
          </p:nvSpPr>
          <p:spPr bwMode="auto">
            <a:xfrm>
              <a:off x="1814513" y="3687763"/>
              <a:ext cx="111125" cy="398463"/>
            </a:xfrm>
            <a:custGeom>
              <a:avLst/>
              <a:gdLst>
                <a:gd name="T0" fmla="*/ 2147483647 w 268"/>
                <a:gd name="T1" fmla="*/ 2147483647 h 949"/>
                <a:gd name="T2" fmla="*/ 2147483647 w 268"/>
                <a:gd name="T3" fmla="*/ 2147483647 h 949"/>
                <a:gd name="T4" fmla="*/ 2147483647 w 268"/>
                <a:gd name="T5" fmla="*/ 2147483647 h 949"/>
                <a:gd name="T6" fmla="*/ 0 w 268"/>
                <a:gd name="T7" fmla="*/ 2147483647 h 949"/>
                <a:gd name="T8" fmla="*/ 2147483647 w 268"/>
                <a:gd name="T9" fmla="*/ 2147483647 h 949"/>
                <a:gd name="T10" fmla="*/ 2147483647 w 268"/>
                <a:gd name="T11" fmla="*/ 2147483647 h 949"/>
                <a:gd name="T12" fmla="*/ 2147483647 w 268"/>
                <a:gd name="T13" fmla="*/ 2147483647 h 949"/>
                <a:gd name="T14" fmla="*/ 2147483647 w 268"/>
                <a:gd name="T15" fmla="*/ 2147483647 h 949"/>
                <a:gd name="T16" fmla="*/ 2147483647 w 268"/>
                <a:gd name="T17" fmla="*/ 2147483647 h 949"/>
                <a:gd name="T18" fmla="*/ 2147483647 w 268"/>
                <a:gd name="T19" fmla="*/ 2147483647 h 949"/>
                <a:gd name="T20" fmla="*/ 2147483647 w 268"/>
                <a:gd name="T21" fmla="*/ 2147483647 h 9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949"/>
                <a:gd name="T35" fmla="*/ 268 w 268"/>
                <a:gd name="T36" fmla="*/ 949 h 9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949">
                  <a:moveTo>
                    <a:pt x="231" y="949"/>
                  </a:moveTo>
                  <a:lnTo>
                    <a:pt x="231" y="949"/>
                  </a:lnTo>
                  <a:cubicBezTo>
                    <a:pt x="223" y="949"/>
                    <a:pt x="216" y="947"/>
                    <a:pt x="209" y="941"/>
                  </a:cubicBezTo>
                  <a:cubicBezTo>
                    <a:pt x="76" y="826"/>
                    <a:pt x="0" y="657"/>
                    <a:pt x="0" y="476"/>
                  </a:cubicBezTo>
                  <a:cubicBezTo>
                    <a:pt x="0" y="296"/>
                    <a:pt x="76" y="127"/>
                    <a:pt x="209" y="12"/>
                  </a:cubicBezTo>
                  <a:cubicBezTo>
                    <a:pt x="223" y="0"/>
                    <a:pt x="244" y="1"/>
                    <a:pt x="256" y="15"/>
                  </a:cubicBezTo>
                  <a:cubicBezTo>
                    <a:pt x="268" y="29"/>
                    <a:pt x="267" y="50"/>
                    <a:pt x="253" y="62"/>
                  </a:cubicBezTo>
                  <a:cubicBezTo>
                    <a:pt x="134" y="164"/>
                    <a:pt x="66" y="315"/>
                    <a:pt x="66" y="476"/>
                  </a:cubicBezTo>
                  <a:cubicBezTo>
                    <a:pt x="66" y="637"/>
                    <a:pt x="134" y="788"/>
                    <a:pt x="253" y="891"/>
                  </a:cubicBezTo>
                  <a:cubicBezTo>
                    <a:pt x="267" y="903"/>
                    <a:pt x="268" y="924"/>
                    <a:pt x="256" y="938"/>
                  </a:cubicBezTo>
                  <a:cubicBezTo>
                    <a:pt x="250" y="945"/>
                    <a:pt x="241" y="949"/>
                    <a:pt x="231" y="9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449"/>
            <p:cNvSpPr>
              <a:spLocks/>
            </p:cNvSpPr>
            <p:nvPr/>
          </p:nvSpPr>
          <p:spPr bwMode="auto">
            <a:xfrm>
              <a:off x="1911350" y="3740150"/>
              <a:ext cx="90488" cy="295275"/>
            </a:xfrm>
            <a:custGeom>
              <a:avLst/>
              <a:gdLst>
                <a:gd name="T0" fmla="*/ 2147483647 w 213"/>
                <a:gd name="T1" fmla="*/ 2147483647 h 703"/>
                <a:gd name="T2" fmla="*/ 2147483647 w 213"/>
                <a:gd name="T3" fmla="*/ 2147483647 h 703"/>
                <a:gd name="T4" fmla="*/ 2147483647 w 213"/>
                <a:gd name="T5" fmla="*/ 2147483647 h 703"/>
                <a:gd name="T6" fmla="*/ 0 w 213"/>
                <a:gd name="T7" fmla="*/ 2147483647 h 703"/>
                <a:gd name="T8" fmla="*/ 2147483647 w 213"/>
                <a:gd name="T9" fmla="*/ 2147483647 h 703"/>
                <a:gd name="T10" fmla="*/ 2147483647 w 213"/>
                <a:gd name="T11" fmla="*/ 2147483647 h 703"/>
                <a:gd name="T12" fmla="*/ 2147483647 w 213"/>
                <a:gd name="T13" fmla="*/ 2147483647 h 703"/>
                <a:gd name="T14" fmla="*/ 2147483647 w 213"/>
                <a:gd name="T15" fmla="*/ 2147483647 h 703"/>
                <a:gd name="T16" fmla="*/ 2147483647 w 213"/>
                <a:gd name="T17" fmla="*/ 2147483647 h 703"/>
                <a:gd name="T18" fmla="*/ 2147483647 w 213"/>
                <a:gd name="T19" fmla="*/ 2147483647 h 703"/>
                <a:gd name="T20" fmla="*/ 2147483647 w 213"/>
                <a:gd name="T21" fmla="*/ 2147483647 h 7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703"/>
                <a:gd name="T35" fmla="*/ 213 w 213"/>
                <a:gd name="T36" fmla="*/ 703 h 7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703">
                  <a:moveTo>
                    <a:pt x="176" y="703"/>
                  </a:moveTo>
                  <a:lnTo>
                    <a:pt x="176" y="703"/>
                  </a:lnTo>
                  <a:cubicBezTo>
                    <a:pt x="168" y="703"/>
                    <a:pt x="161" y="700"/>
                    <a:pt x="154" y="695"/>
                  </a:cubicBezTo>
                  <a:cubicBezTo>
                    <a:pt x="56" y="610"/>
                    <a:pt x="0" y="486"/>
                    <a:pt x="0" y="353"/>
                  </a:cubicBezTo>
                  <a:cubicBezTo>
                    <a:pt x="0" y="221"/>
                    <a:pt x="56" y="96"/>
                    <a:pt x="154" y="12"/>
                  </a:cubicBezTo>
                  <a:cubicBezTo>
                    <a:pt x="168" y="0"/>
                    <a:pt x="189" y="2"/>
                    <a:pt x="201" y="15"/>
                  </a:cubicBezTo>
                  <a:cubicBezTo>
                    <a:pt x="213" y="29"/>
                    <a:pt x="212" y="50"/>
                    <a:pt x="198" y="62"/>
                  </a:cubicBezTo>
                  <a:cubicBezTo>
                    <a:pt x="114" y="134"/>
                    <a:pt x="67" y="240"/>
                    <a:pt x="67" y="353"/>
                  </a:cubicBezTo>
                  <a:cubicBezTo>
                    <a:pt x="67" y="466"/>
                    <a:pt x="115" y="572"/>
                    <a:pt x="198" y="644"/>
                  </a:cubicBezTo>
                  <a:cubicBezTo>
                    <a:pt x="212" y="656"/>
                    <a:pt x="213" y="677"/>
                    <a:pt x="201" y="691"/>
                  </a:cubicBezTo>
                  <a:cubicBezTo>
                    <a:pt x="195" y="699"/>
                    <a:pt x="185" y="703"/>
                    <a:pt x="176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450"/>
            <p:cNvSpPr>
              <a:spLocks/>
            </p:cNvSpPr>
            <p:nvPr/>
          </p:nvSpPr>
          <p:spPr bwMode="auto">
            <a:xfrm>
              <a:off x="2008188" y="3787775"/>
              <a:ext cx="74613" cy="198438"/>
            </a:xfrm>
            <a:custGeom>
              <a:avLst/>
              <a:gdLst>
                <a:gd name="T0" fmla="*/ 2147483647 w 177"/>
                <a:gd name="T1" fmla="*/ 2147483647 h 472"/>
                <a:gd name="T2" fmla="*/ 2147483647 w 177"/>
                <a:gd name="T3" fmla="*/ 2147483647 h 472"/>
                <a:gd name="T4" fmla="*/ 2147483647 w 177"/>
                <a:gd name="T5" fmla="*/ 2147483647 h 472"/>
                <a:gd name="T6" fmla="*/ 0 w 177"/>
                <a:gd name="T7" fmla="*/ 2147483647 h 472"/>
                <a:gd name="T8" fmla="*/ 2147483647 w 177"/>
                <a:gd name="T9" fmla="*/ 2147483647 h 472"/>
                <a:gd name="T10" fmla="*/ 2147483647 w 177"/>
                <a:gd name="T11" fmla="*/ 2147483647 h 472"/>
                <a:gd name="T12" fmla="*/ 2147483647 w 177"/>
                <a:gd name="T13" fmla="*/ 2147483647 h 472"/>
                <a:gd name="T14" fmla="*/ 2147483647 w 177"/>
                <a:gd name="T15" fmla="*/ 2147483647 h 472"/>
                <a:gd name="T16" fmla="*/ 2147483647 w 177"/>
                <a:gd name="T17" fmla="*/ 2147483647 h 472"/>
                <a:gd name="T18" fmla="*/ 2147483647 w 177"/>
                <a:gd name="T19" fmla="*/ 2147483647 h 472"/>
                <a:gd name="T20" fmla="*/ 2147483647 w 177"/>
                <a:gd name="T21" fmla="*/ 2147483647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472"/>
                <a:gd name="T35" fmla="*/ 177 w 177"/>
                <a:gd name="T36" fmla="*/ 472 h 4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472">
                  <a:moveTo>
                    <a:pt x="139" y="472"/>
                  </a:moveTo>
                  <a:lnTo>
                    <a:pt x="139" y="472"/>
                  </a:lnTo>
                  <a:cubicBezTo>
                    <a:pt x="132" y="472"/>
                    <a:pt x="126" y="470"/>
                    <a:pt x="120" y="466"/>
                  </a:cubicBezTo>
                  <a:cubicBezTo>
                    <a:pt x="45" y="417"/>
                    <a:pt x="0" y="331"/>
                    <a:pt x="0" y="238"/>
                  </a:cubicBezTo>
                  <a:cubicBezTo>
                    <a:pt x="0" y="145"/>
                    <a:pt x="45" y="60"/>
                    <a:pt x="120" y="10"/>
                  </a:cubicBezTo>
                  <a:cubicBezTo>
                    <a:pt x="136" y="0"/>
                    <a:pt x="156" y="4"/>
                    <a:pt x="166" y="20"/>
                  </a:cubicBezTo>
                  <a:cubicBezTo>
                    <a:pt x="177" y="35"/>
                    <a:pt x="172" y="56"/>
                    <a:pt x="157" y="66"/>
                  </a:cubicBezTo>
                  <a:cubicBezTo>
                    <a:pt x="100" y="103"/>
                    <a:pt x="66" y="168"/>
                    <a:pt x="66" y="238"/>
                  </a:cubicBezTo>
                  <a:cubicBezTo>
                    <a:pt x="66" y="309"/>
                    <a:pt x="100" y="373"/>
                    <a:pt x="157" y="411"/>
                  </a:cubicBezTo>
                  <a:cubicBezTo>
                    <a:pt x="172" y="421"/>
                    <a:pt x="177" y="442"/>
                    <a:pt x="167" y="457"/>
                  </a:cubicBezTo>
                  <a:cubicBezTo>
                    <a:pt x="160" y="467"/>
                    <a:pt x="149" y="472"/>
                    <a:pt x="139" y="4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451"/>
            <p:cNvSpPr>
              <a:spLocks/>
            </p:cNvSpPr>
            <p:nvPr/>
          </p:nvSpPr>
          <p:spPr bwMode="auto">
            <a:xfrm>
              <a:off x="2454275" y="3687763"/>
              <a:ext cx="112713" cy="398463"/>
            </a:xfrm>
            <a:custGeom>
              <a:avLst/>
              <a:gdLst>
                <a:gd name="T0" fmla="*/ 2147483647 w 269"/>
                <a:gd name="T1" fmla="*/ 2147483647 h 949"/>
                <a:gd name="T2" fmla="*/ 2147483647 w 269"/>
                <a:gd name="T3" fmla="*/ 2147483647 h 949"/>
                <a:gd name="T4" fmla="*/ 2147483647 w 269"/>
                <a:gd name="T5" fmla="*/ 2147483647 h 949"/>
                <a:gd name="T6" fmla="*/ 2147483647 w 269"/>
                <a:gd name="T7" fmla="*/ 2147483647 h 949"/>
                <a:gd name="T8" fmla="*/ 2147483647 w 269"/>
                <a:gd name="T9" fmla="*/ 2147483647 h 949"/>
                <a:gd name="T10" fmla="*/ 2147483647 w 269"/>
                <a:gd name="T11" fmla="*/ 2147483647 h 949"/>
                <a:gd name="T12" fmla="*/ 2147483647 w 269"/>
                <a:gd name="T13" fmla="*/ 2147483647 h 949"/>
                <a:gd name="T14" fmla="*/ 2147483647 w 269"/>
                <a:gd name="T15" fmla="*/ 2147483647 h 949"/>
                <a:gd name="T16" fmla="*/ 2147483647 w 269"/>
                <a:gd name="T17" fmla="*/ 2147483647 h 949"/>
                <a:gd name="T18" fmla="*/ 2147483647 w 269"/>
                <a:gd name="T19" fmla="*/ 2147483647 h 949"/>
                <a:gd name="T20" fmla="*/ 2147483647 w 269"/>
                <a:gd name="T21" fmla="*/ 2147483647 h 9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9"/>
                <a:gd name="T34" fmla="*/ 0 h 949"/>
                <a:gd name="T35" fmla="*/ 269 w 269"/>
                <a:gd name="T36" fmla="*/ 949 h 9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9" h="949">
                  <a:moveTo>
                    <a:pt x="38" y="949"/>
                  </a:moveTo>
                  <a:lnTo>
                    <a:pt x="38" y="949"/>
                  </a:lnTo>
                  <a:cubicBezTo>
                    <a:pt x="28" y="949"/>
                    <a:pt x="19" y="945"/>
                    <a:pt x="12" y="938"/>
                  </a:cubicBezTo>
                  <a:cubicBezTo>
                    <a:pt x="0" y="924"/>
                    <a:pt x="2" y="903"/>
                    <a:pt x="16" y="891"/>
                  </a:cubicBezTo>
                  <a:cubicBezTo>
                    <a:pt x="134" y="788"/>
                    <a:pt x="202" y="637"/>
                    <a:pt x="202" y="476"/>
                  </a:cubicBezTo>
                  <a:cubicBezTo>
                    <a:pt x="202" y="315"/>
                    <a:pt x="134" y="164"/>
                    <a:pt x="16" y="62"/>
                  </a:cubicBezTo>
                  <a:cubicBezTo>
                    <a:pt x="2" y="50"/>
                    <a:pt x="0" y="29"/>
                    <a:pt x="12" y="15"/>
                  </a:cubicBezTo>
                  <a:cubicBezTo>
                    <a:pt x="24" y="1"/>
                    <a:pt x="46" y="0"/>
                    <a:pt x="59" y="12"/>
                  </a:cubicBezTo>
                  <a:cubicBezTo>
                    <a:pt x="193" y="127"/>
                    <a:pt x="269" y="296"/>
                    <a:pt x="269" y="476"/>
                  </a:cubicBezTo>
                  <a:cubicBezTo>
                    <a:pt x="269" y="657"/>
                    <a:pt x="193" y="826"/>
                    <a:pt x="59" y="941"/>
                  </a:cubicBezTo>
                  <a:cubicBezTo>
                    <a:pt x="53" y="946"/>
                    <a:pt x="45" y="949"/>
                    <a:pt x="38" y="9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452"/>
            <p:cNvSpPr>
              <a:spLocks/>
            </p:cNvSpPr>
            <p:nvPr/>
          </p:nvSpPr>
          <p:spPr bwMode="auto">
            <a:xfrm>
              <a:off x="2379663" y="3740150"/>
              <a:ext cx="88900" cy="295275"/>
            </a:xfrm>
            <a:custGeom>
              <a:avLst/>
              <a:gdLst>
                <a:gd name="T0" fmla="*/ 2147483647 w 213"/>
                <a:gd name="T1" fmla="*/ 2147483647 h 703"/>
                <a:gd name="T2" fmla="*/ 2147483647 w 213"/>
                <a:gd name="T3" fmla="*/ 2147483647 h 703"/>
                <a:gd name="T4" fmla="*/ 2147483647 w 213"/>
                <a:gd name="T5" fmla="*/ 2147483647 h 703"/>
                <a:gd name="T6" fmla="*/ 2147483647 w 213"/>
                <a:gd name="T7" fmla="*/ 2147483647 h 703"/>
                <a:gd name="T8" fmla="*/ 2147483647 w 213"/>
                <a:gd name="T9" fmla="*/ 2147483647 h 703"/>
                <a:gd name="T10" fmla="*/ 2147483647 w 213"/>
                <a:gd name="T11" fmla="*/ 2147483647 h 703"/>
                <a:gd name="T12" fmla="*/ 2147483647 w 213"/>
                <a:gd name="T13" fmla="*/ 2147483647 h 703"/>
                <a:gd name="T14" fmla="*/ 2147483647 w 213"/>
                <a:gd name="T15" fmla="*/ 2147483647 h 703"/>
                <a:gd name="T16" fmla="*/ 2147483647 w 213"/>
                <a:gd name="T17" fmla="*/ 2147483647 h 703"/>
                <a:gd name="T18" fmla="*/ 2147483647 w 213"/>
                <a:gd name="T19" fmla="*/ 2147483647 h 703"/>
                <a:gd name="T20" fmla="*/ 2147483647 w 213"/>
                <a:gd name="T21" fmla="*/ 2147483647 h 7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"/>
                <a:gd name="T34" fmla="*/ 0 h 703"/>
                <a:gd name="T35" fmla="*/ 213 w 213"/>
                <a:gd name="T36" fmla="*/ 703 h 7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" h="703">
                  <a:moveTo>
                    <a:pt x="37" y="703"/>
                  </a:moveTo>
                  <a:lnTo>
                    <a:pt x="37" y="703"/>
                  </a:lnTo>
                  <a:cubicBezTo>
                    <a:pt x="28" y="703"/>
                    <a:pt x="18" y="699"/>
                    <a:pt x="12" y="691"/>
                  </a:cubicBezTo>
                  <a:cubicBezTo>
                    <a:pt x="0" y="677"/>
                    <a:pt x="1" y="656"/>
                    <a:pt x="15" y="644"/>
                  </a:cubicBezTo>
                  <a:cubicBezTo>
                    <a:pt x="98" y="572"/>
                    <a:pt x="146" y="466"/>
                    <a:pt x="146" y="353"/>
                  </a:cubicBezTo>
                  <a:cubicBezTo>
                    <a:pt x="146" y="240"/>
                    <a:pt x="98" y="134"/>
                    <a:pt x="15" y="62"/>
                  </a:cubicBezTo>
                  <a:cubicBezTo>
                    <a:pt x="1" y="50"/>
                    <a:pt x="0" y="29"/>
                    <a:pt x="12" y="15"/>
                  </a:cubicBezTo>
                  <a:cubicBezTo>
                    <a:pt x="24" y="2"/>
                    <a:pt x="45" y="0"/>
                    <a:pt x="59" y="12"/>
                  </a:cubicBezTo>
                  <a:cubicBezTo>
                    <a:pt x="157" y="96"/>
                    <a:pt x="213" y="221"/>
                    <a:pt x="213" y="353"/>
                  </a:cubicBezTo>
                  <a:cubicBezTo>
                    <a:pt x="213" y="486"/>
                    <a:pt x="157" y="610"/>
                    <a:pt x="59" y="695"/>
                  </a:cubicBezTo>
                  <a:cubicBezTo>
                    <a:pt x="52" y="700"/>
                    <a:pt x="45" y="703"/>
                    <a:pt x="37" y="7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453"/>
            <p:cNvSpPr>
              <a:spLocks/>
            </p:cNvSpPr>
            <p:nvPr/>
          </p:nvSpPr>
          <p:spPr bwMode="auto">
            <a:xfrm>
              <a:off x="2298700" y="3787775"/>
              <a:ext cx="74613" cy="198438"/>
            </a:xfrm>
            <a:custGeom>
              <a:avLst/>
              <a:gdLst>
                <a:gd name="T0" fmla="*/ 2147483647 w 177"/>
                <a:gd name="T1" fmla="*/ 2147483647 h 472"/>
                <a:gd name="T2" fmla="*/ 2147483647 w 177"/>
                <a:gd name="T3" fmla="*/ 2147483647 h 472"/>
                <a:gd name="T4" fmla="*/ 2147483647 w 177"/>
                <a:gd name="T5" fmla="*/ 2147483647 h 472"/>
                <a:gd name="T6" fmla="*/ 2147483647 w 177"/>
                <a:gd name="T7" fmla="*/ 2147483647 h 472"/>
                <a:gd name="T8" fmla="*/ 2147483647 w 177"/>
                <a:gd name="T9" fmla="*/ 2147483647 h 472"/>
                <a:gd name="T10" fmla="*/ 2147483647 w 177"/>
                <a:gd name="T11" fmla="*/ 2147483647 h 472"/>
                <a:gd name="T12" fmla="*/ 2147483647 w 177"/>
                <a:gd name="T13" fmla="*/ 2147483647 h 472"/>
                <a:gd name="T14" fmla="*/ 2147483647 w 177"/>
                <a:gd name="T15" fmla="*/ 2147483647 h 472"/>
                <a:gd name="T16" fmla="*/ 2147483647 w 177"/>
                <a:gd name="T17" fmla="*/ 2147483647 h 472"/>
                <a:gd name="T18" fmla="*/ 2147483647 w 177"/>
                <a:gd name="T19" fmla="*/ 2147483647 h 472"/>
                <a:gd name="T20" fmla="*/ 2147483647 w 177"/>
                <a:gd name="T21" fmla="*/ 2147483647 h 4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7"/>
                <a:gd name="T34" fmla="*/ 0 h 472"/>
                <a:gd name="T35" fmla="*/ 177 w 177"/>
                <a:gd name="T36" fmla="*/ 472 h 4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7" h="472">
                  <a:moveTo>
                    <a:pt x="38" y="472"/>
                  </a:moveTo>
                  <a:lnTo>
                    <a:pt x="38" y="472"/>
                  </a:lnTo>
                  <a:cubicBezTo>
                    <a:pt x="27" y="472"/>
                    <a:pt x="17" y="467"/>
                    <a:pt x="10" y="457"/>
                  </a:cubicBezTo>
                  <a:cubicBezTo>
                    <a:pt x="0" y="442"/>
                    <a:pt x="4" y="421"/>
                    <a:pt x="20" y="411"/>
                  </a:cubicBezTo>
                  <a:cubicBezTo>
                    <a:pt x="77" y="373"/>
                    <a:pt x="111" y="309"/>
                    <a:pt x="111" y="238"/>
                  </a:cubicBezTo>
                  <a:cubicBezTo>
                    <a:pt x="111" y="168"/>
                    <a:pt x="77" y="103"/>
                    <a:pt x="20" y="66"/>
                  </a:cubicBezTo>
                  <a:cubicBezTo>
                    <a:pt x="5" y="56"/>
                    <a:pt x="0" y="35"/>
                    <a:pt x="11" y="20"/>
                  </a:cubicBezTo>
                  <a:cubicBezTo>
                    <a:pt x="21" y="4"/>
                    <a:pt x="41" y="0"/>
                    <a:pt x="57" y="10"/>
                  </a:cubicBezTo>
                  <a:cubicBezTo>
                    <a:pt x="132" y="60"/>
                    <a:pt x="177" y="145"/>
                    <a:pt x="177" y="238"/>
                  </a:cubicBezTo>
                  <a:cubicBezTo>
                    <a:pt x="177" y="331"/>
                    <a:pt x="132" y="417"/>
                    <a:pt x="57" y="466"/>
                  </a:cubicBezTo>
                  <a:cubicBezTo>
                    <a:pt x="51" y="470"/>
                    <a:pt x="45" y="472"/>
                    <a:pt x="38" y="4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454"/>
            <p:cNvSpPr>
              <a:spLocks/>
            </p:cNvSpPr>
            <p:nvPr/>
          </p:nvSpPr>
          <p:spPr bwMode="auto">
            <a:xfrm>
              <a:off x="2087563" y="4116388"/>
              <a:ext cx="192088" cy="26988"/>
            </a:xfrm>
            <a:custGeom>
              <a:avLst/>
              <a:gdLst>
                <a:gd name="T0" fmla="*/ 2147483647 w 461"/>
                <a:gd name="T1" fmla="*/ 2147483647 h 66"/>
                <a:gd name="T2" fmla="*/ 2147483647 w 461"/>
                <a:gd name="T3" fmla="*/ 2147483647 h 66"/>
                <a:gd name="T4" fmla="*/ 2147483647 w 461"/>
                <a:gd name="T5" fmla="*/ 2147483647 h 66"/>
                <a:gd name="T6" fmla="*/ 0 w 461"/>
                <a:gd name="T7" fmla="*/ 2147483647 h 66"/>
                <a:gd name="T8" fmla="*/ 2147483647 w 461"/>
                <a:gd name="T9" fmla="*/ 0 h 66"/>
                <a:gd name="T10" fmla="*/ 2147483647 w 461"/>
                <a:gd name="T11" fmla="*/ 0 h 66"/>
                <a:gd name="T12" fmla="*/ 2147483647 w 461"/>
                <a:gd name="T13" fmla="*/ 2147483647 h 66"/>
                <a:gd name="T14" fmla="*/ 2147483647 w 461"/>
                <a:gd name="T15" fmla="*/ 2147483647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1"/>
                <a:gd name="T25" fmla="*/ 0 h 66"/>
                <a:gd name="T26" fmla="*/ 461 w 461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1" h="66">
                  <a:moveTo>
                    <a:pt x="428" y="66"/>
                  </a:moveTo>
                  <a:lnTo>
                    <a:pt x="428" y="66"/>
                  </a:lnTo>
                  <a:lnTo>
                    <a:pt x="34" y="66"/>
                  </a:ln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lnTo>
                    <a:pt x="428" y="0"/>
                  </a:lnTo>
                  <a:cubicBezTo>
                    <a:pt x="447" y="0"/>
                    <a:pt x="461" y="15"/>
                    <a:pt x="461" y="33"/>
                  </a:cubicBezTo>
                  <a:cubicBezTo>
                    <a:pt x="461" y="51"/>
                    <a:pt x="447" y="66"/>
                    <a:pt x="42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455"/>
            <p:cNvSpPr>
              <a:spLocks/>
            </p:cNvSpPr>
            <p:nvPr/>
          </p:nvSpPr>
          <p:spPr bwMode="auto">
            <a:xfrm>
              <a:off x="2228850" y="4283075"/>
              <a:ext cx="123825" cy="28575"/>
            </a:xfrm>
            <a:custGeom>
              <a:avLst/>
              <a:gdLst>
                <a:gd name="T0" fmla="*/ 2147483647 w 295"/>
                <a:gd name="T1" fmla="*/ 2147483647 h 67"/>
                <a:gd name="T2" fmla="*/ 2147483647 w 295"/>
                <a:gd name="T3" fmla="*/ 2147483647 h 67"/>
                <a:gd name="T4" fmla="*/ 2147483647 w 295"/>
                <a:gd name="T5" fmla="*/ 2147483647 h 67"/>
                <a:gd name="T6" fmla="*/ 0 w 295"/>
                <a:gd name="T7" fmla="*/ 2147483647 h 67"/>
                <a:gd name="T8" fmla="*/ 2147483647 w 295"/>
                <a:gd name="T9" fmla="*/ 0 h 67"/>
                <a:gd name="T10" fmla="*/ 2147483647 w 295"/>
                <a:gd name="T11" fmla="*/ 0 h 67"/>
                <a:gd name="T12" fmla="*/ 2147483647 w 295"/>
                <a:gd name="T13" fmla="*/ 2147483647 h 67"/>
                <a:gd name="T14" fmla="*/ 2147483647 w 295"/>
                <a:gd name="T15" fmla="*/ 214748364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5"/>
                <a:gd name="T25" fmla="*/ 0 h 67"/>
                <a:gd name="T26" fmla="*/ 295 w 29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5" h="67">
                  <a:moveTo>
                    <a:pt x="262" y="67"/>
                  </a:moveTo>
                  <a:lnTo>
                    <a:pt x="262" y="67"/>
                  </a:lnTo>
                  <a:lnTo>
                    <a:pt x="33" y="67"/>
                  </a:ln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262" y="0"/>
                  </a:lnTo>
                  <a:cubicBezTo>
                    <a:pt x="280" y="0"/>
                    <a:pt x="295" y="15"/>
                    <a:pt x="295" y="34"/>
                  </a:cubicBezTo>
                  <a:cubicBezTo>
                    <a:pt x="295" y="52"/>
                    <a:pt x="280" y="67"/>
                    <a:pt x="262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456"/>
            <p:cNvSpPr>
              <a:spLocks/>
            </p:cNvSpPr>
            <p:nvPr/>
          </p:nvSpPr>
          <p:spPr bwMode="auto">
            <a:xfrm>
              <a:off x="2014538" y="4283075"/>
              <a:ext cx="136525" cy="28575"/>
            </a:xfrm>
            <a:custGeom>
              <a:avLst/>
              <a:gdLst>
                <a:gd name="T0" fmla="*/ 2147483647 w 325"/>
                <a:gd name="T1" fmla="*/ 2147483647 h 67"/>
                <a:gd name="T2" fmla="*/ 2147483647 w 325"/>
                <a:gd name="T3" fmla="*/ 2147483647 h 67"/>
                <a:gd name="T4" fmla="*/ 2147483647 w 325"/>
                <a:gd name="T5" fmla="*/ 2147483647 h 67"/>
                <a:gd name="T6" fmla="*/ 0 w 325"/>
                <a:gd name="T7" fmla="*/ 2147483647 h 67"/>
                <a:gd name="T8" fmla="*/ 2147483647 w 325"/>
                <a:gd name="T9" fmla="*/ 0 h 67"/>
                <a:gd name="T10" fmla="*/ 2147483647 w 325"/>
                <a:gd name="T11" fmla="*/ 0 h 67"/>
                <a:gd name="T12" fmla="*/ 2147483647 w 325"/>
                <a:gd name="T13" fmla="*/ 2147483647 h 67"/>
                <a:gd name="T14" fmla="*/ 2147483647 w 325"/>
                <a:gd name="T15" fmla="*/ 214748364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5"/>
                <a:gd name="T25" fmla="*/ 0 h 67"/>
                <a:gd name="T26" fmla="*/ 325 w 325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5" h="67">
                  <a:moveTo>
                    <a:pt x="291" y="67"/>
                  </a:moveTo>
                  <a:lnTo>
                    <a:pt x="291" y="67"/>
                  </a:lnTo>
                  <a:lnTo>
                    <a:pt x="33" y="67"/>
                  </a:ln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lnTo>
                    <a:pt x="291" y="0"/>
                  </a:lnTo>
                  <a:cubicBezTo>
                    <a:pt x="310" y="0"/>
                    <a:pt x="325" y="15"/>
                    <a:pt x="325" y="34"/>
                  </a:cubicBezTo>
                  <a:cubicBezTo>
                    <a:pt x="325" y="52"/>
                    <a:pt x="310" y="67"/>
                    <a:pt x="291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457"/>
            <p:cNvSpPr>
              <a:spLocks/>
            </p:cNvSpPr>
            <p:nvPr/>
          </p:nvSpPr>
          <p:spPr bwMode="auto">
            <a:xfrm>
              <a:off x="2117725" y="4268788"/>
              <a:ext cx="58738" cy="57150"/>
            </a:xfrm>
            <a:custGeom>
              <a:avLst/>
              <a:gdLst>
                <a:gd name="T0" fmla="*/ 2147483647 w 139"/>
                <a:gd name="T1" fmla="*/ 2147483647 h 138"/>
                <a:gd name="T2" fmla="*/ 2147483647 w 139"/>
                <a:gd name="T3" fmla="*/ 2147483647 h 138"/>
                <a:gd name="T4" fmla="*/ 0 w 139"/>
                <a:gd name="T5" fmla="*/ 2147483647 h 138"/>
                <a:gd name="T6" fmla="*/ 2147483647 w 139"/>
                <a:gd name="T7" fmla="*/ 0 h 138"/>
                <a:gd name="T8" fmla="*/ 2147483647 w 139"/>
                <a:gd name="T9" fmla="*/ 2147483647 h 138"/>
                <a:gd name="T10" fmla="*/ 2147483647 w 139"/>
                <a:gd name="T11" fmla="*/ 2147483647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8"/>
                <a:gd name="T20" fmla="*/ 139 w 139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8">
                  <a:moveTo>
                    <a:pt x="70" y="138"/>
                  </a:moveTo>
                  <a:lnTo>
                    <a:pt x="70" y="138"/>
                  </a:ln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107"/>
                    <a:pt x="108" y="138"/>
                    <a:pt x="70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458"/>
            <p:cNvSpPr>
              <a:spLocks/>
            </p:cNvSpPr>
            <p:nvPr/>
          </p:nvSpPr>
          <p:spPr bwMode="auto">
            <a:xfrm>
              <a:off x="2208213" y="4267200"/>
              <a:ext cx="58738" cy="58738"/>
            </a:xfrm>
            <a:custGeom>
              <a:avLst/>
              <a:gdLst>
                <a:gd name="T0" fmla="*/ 2147483647 w 139"/>
                <a:gd name="T1" fmla="*/ 2147483647 h 139"/>
                <a:gd name="T2" fmla="*/ 2147483647 w 139"/>
                <a:gd name="T3" fmla="*/ 2147483647 h 139"/>
                <a:gd name="T4" fmla="*/ 0 w 139"/>
                <a:gd name="T5" fmla="*/ 2147483647 h 139"/>
                <a:gd name="T6" fmla="*/ 2147483647 w 139"/>
                <a:gd name="T7" fmla="*/ 0 h 139"/>
                <a:gd name="T8" fmla="*/ 2147483647 w 139"/>
                <a:gd name="T9" fmla="*/ 2147483647 h 139"/>
                <a:gd name="T10" fmla="*/ 2147483647 w 139"/>
                <a:gd name="T11" fmla="*/ 2147483647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9"/>
                <a:gd name="T20" fmla="*/ 139 w 139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9">
                  <a:moveTo>
                    <a:pt x="70" y="139"/>
                  </a:moveTo>
                  <a:lnTo>
                    <a:pt x="70" y="139"/>
                  </a:lnTo>
                  <a:cubicBezTo>
                    <a:pt x="31" y="139"/>
                    <a:pt x="0" y="107"/>
                    <a:pt x="0" y="69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107"/>
                    <a:pt x="108" y="139"/>
                    <a:pt x="70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" name="圆角矩形 112"/>
          <p:cNvSpPr/>
          <p:nvPr/>
        </p:nvSpPr>
        <p:spPr bwMode="auto">
          <a:xfrm>
            <a:off x="7462573" y="3904703"/>
            <a:ext cx="1085160" cy="259501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4" name="object 15"/>
          <p:cNvSpPr txBox="1"/>
          <p:nvPr/>
        </p:nvSpPr>
        <p:spPr>
          <a:xfrm>
            <a:off x="7537899" y="3946075"/>
            <a:ext cx="104681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spc="40" dirty="0" err="1" smtClean="0">
                <a:solidFill>
                  <a:schemeClr val="bg1"/>
                </a:solidFill>
                <a:cs typeface="Arial"/>
              </a:rPr>
              <a:t>W</a:t>
            </a:r>
            <a:r>
              <a:rPr sz="1200" dirty="0" err="1" smtClean="0">
                <a:solidFill>
                  <a:schemeClr val="bg1"/>
                </a:solidFill>
                <a:cs typeface="Arial"/>
              </a:rPr>
              <a:t>iFi</a:t>
            </a:r>
            <a:r>
              <a:rPr lang="en-US" sz="120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sz="1200" dirty="0" smtClean="0">
                <a:solidFill>
                  <a:schemeClr val="bg1"/>
                </a:solidFill>
                <a:cs typeface="Arial"/>
              </a:rPr>
              <a:t>Router</a:t>
            </a:r>
            <a:endParaRPr sz="1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4" name="object 61"/>
          <p:cNvSpPr/>
          <p:nvPr/>
        </p:nvSpPr>
        <p:spPr>
          <a:xfrm>
            <a:off x="2379088" y="4526188"/>
            <a:ext cx="330112" cy="3048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171450" y="0"/>
                </a:moveTo>
                <a:lnTo>
                  <a:pt x="117553" y="5758"/>
                </a:lnTo>
                <a:lnTo>
                  <a:pt x="73679" y="20385"/>
                </a:lnTo>
                <a:lnTo>
                  <a:pt x="38122" y="42422"/>
                </a:lnTo>
                <a:lnTo>
                  <a:pt x="7496" y="80760"/>
                </a:lnTo>
                <a:lnTo>
                  <a:pt x="0" y="114300"/>
                </a:lnTo>
                <a:lnTo>
                  <a:pt x="44" y="116918"/>
                </a:lnTo>
                <a:lnTo>
                  <a:pt x="14568" y="160487"/>
                </a:lnTo>
                <a:lnTo>
                  <a:pt x="51493" y="195975"/>
                </a:lnTo>
                <a:lnTo>
                  <a:pt x="90716" y="215166"/>
                </a:lnTo>
                <a:lnTo>
                  <a:pt x="137346" y="226340"/>
                </a:lnTo>
                <a:lnTo>
                  <a:pt x="171450" y="228600"/>
                </a:lnTo>
                <a:lnTo>
                  <a:pt x="175380" y="228570"/>
                </a:lnTo>
                <a:lnTo>
                  <a:pt x="225346" y="222841"/>
                </a:lnTo>
                <a:lnTo>
                  <a:pt x="269220" y="208214"/>
                </a:lnTo>
                <a:lnTo>
                  <a:pt x="304777" y="186177"/>
                </a:lnTo>
                <a:lnTo>
                  <a:pt x="335403" y="147839"/>
                </a:lnTo>
                <a:lnTo>
                  <a:pt x="342900" y="114300"/>
                </a:lnTo>
                <a:lnTo>
                  <a:pt x="342855" y="111681"/>
                </a:lnTo>
                <a:lnTo>
                  <a:pt x="328331" y="68112"/>
                </a:lnTo>
                <a:lnTo>
                  <a:pt x="291406" y="32624"/>
                </a:lnTo>
                <a:lnTo>
                  <a:pt x="252183" y="13433"/>
                </a:lnTo>
                <a:lnTo>
                  <a:pt x="205553" y="2259"/>
                </a:lnTo>
                <a:lnTo>
                  <a:pt x="171450" y="0"/>
                </a:lnTo>
                <a:close/>
              </a:path>
            </a:pathLst>
          </a:custGeom>
          <a:solidFill>
            <a:srgbClr val="E57B84"/>
          </a:solidFill>
        </p:spPr>
        <p:txBody>
          <a:bodyPr wrap="square" lIns="0" tIns="0" rIns="0" bIns="0" rtlCol="0" anchor="ctr" anchorCtr="1"/>
          <a:lstStyle/>
          <a:p>
            <a:r>
              <a:rPr lang="en-US" sz="1333" smtClean="0"/>
              <a:t>2</a:t>
            </a:r>
            <a:endParaRPr sz="1333"/>
          </a:p>
        </p:txBody>
      </p:sp>
      <p:sp>
        <p:nvSpPr>
          <p:cNvPr id="95" name="object 61"/>
          <p:cNvSpPr/>
          <p:nvPr/>
        </p:nvSpPr>
        <p:spPr>
          <a:xfrm>
            <a:off x="3064921" y="4521200"/>
            <a:ext cx="330112" cy="3048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171450" y="0"/>
                </a:moveTo>
                <a:lnTo>
                  <a:pt x="117553" y="5758"/>
                </a:lnTo>
                <a:lnTo>
                  <a:pt x="73679" y="20385"/>
                </a:lnTo>
                <a:lnTo>
                  <a:pt x="38122" y="42422"/>
                </a:lnTo>
                <a:lnTo>
                  <a:pt x="7496" y="80760"/>
                </a:lnTo>
                <a:lnTo>
                  <a:pt x="0" y="114300"/>
                </a:lnTo>
                <a:lnTo>
                  <a:pt x="44" y="116918"/>
                </a:lnTo>
                <a:lnTo>
                  <a:pt x="14568" y="160487"/>
                </a:lnTo>
                <a:lnTo>
                  <a:pt x="51493" y="195975"/>
                </a:lnTo>
                <a:lnTo>
                  <a:pt x="90716" y="215166"/>
                </a:lnTo>
                <a:lnTo>
                  <a:pt x="137346" y="226340"/>
                </a:lnTo>
                <a:lnTo>
                  <a:pt x="171450" y="228600"/>
                </a:lnTo>
                <a:lnTo>
                  <a:pt x="175380" y="228570"/>
                </a:lnTo>
                <a:lnTo>
                  <a:pt x="225346" y="222841"/>
                </a:lnTo>
                <a:lnTo>
                  <a:pt x="269220" y="208214"/>
                </a:lnTo>
                <a:lnTo>
                  <a:pt x="304777" y="186177"/>
                </a:lnTo>
                <a:lnTo>
                  <a:pt x="335403" y="147839"/>
                </a:lnTo>
                <a:lnTo>
                  <a:pt x="342900" y="114300"/>
                </a:lnTo>
                <a:lnTo>
                  <a:pt x="342855" y="111681"/>
                </a:lnTo>
                <a:lnTo>
                  <a:pt x="328331" y="68112"/>
                </a:lnTo>
                <a:lnTo>
                  <a:pt x="291406" y="32624"/>
                </a:lnTo>
                <a:lnTo>
                  <a:pt x="252183" y="13433"/>
                </a:lnTo>
                <a:lnTo>
                  <a:pt x="205553" y="2259"/>
                </a:lnTo>
                <a:lnTo>
                  <a:pt x="171450" y="0"/>
                </a:lnTo>
                <a:close/>
              </a:path>
            </a:pathLst>
          </a:custGeom>
          <a:solidFill>
            <a:srgbClr val="E57B84"/>
          </a:solidFill>
        </p:spPr>
        <p:txBody>
          <a:bodyPr wrap="square" lIns="0" tIns="0" rIns="0" bIns="0" rtlCol="0" anchor="ctr" anchorCtr="1"/>
          <a:lstStyle/>
          <a:p>
            <a:r>
              <a:rPr lang="en-US" sz="1333"/>
              <a:t>4</a:t>
            </a:r>
            <a:endParaRPr sz="1333"/>
          </a:p>
        </p:txBody>
      </p:sp>
      <p:sp>
        <p:nvSpPr>
          <p:cNvPr id="115" name="object 61"/>
          <p:cNvSpPr/>
          <p:nvPr/>
        </p:nvSpPr>
        <p:spPr>
          <a:xfrm>
            <a:off x="5356989" y="4221388"/>
            <a:ext cx="330112" cy="3048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171450" y="0"/>
                </a:moveTo>
                <a:lnTo>
                  <a:pt x="117553" y="5758"/>
                </a:lnTo>
                <a:lnTo>
                  <a:pt x="73679" y="20385"/>
                </a:lnTo>
                <a:lnTo>
                  <a:pt x="38122" y="42422"/>
                </a:lnTo>
                <a:lnTo>
                  <a:pt x="7496" y="80760"/>
                </a:lnTo>
                <a:lnTo>
                  <a:pt x="0" y="114300"/>
                </a:lnTo>
                <a:lnTo>
                  <a:pt x="44" y="116918"/>
                </a:lnTo>
                <a:lnTo>
                  <a:pt x="14568" y="160487"/>
                </a:lnTo>
                <a:lnTo>
                  <a:pt x="51493" y="195975"/>
                </a:lnTo>
                <a:lnTo>
                  <a:pt x="90716" y="215166"/>
                </a:lnTo>
                <a:lnTo>
                  <a:pt x="137346" y="226340"/>
                </a:lnTo>
                <a:lnTo>
                  <a:pt x="171450" y="228600"/>
                </a:lnTo>
                <a:lnTo>
                  <a:pt x="175380" y="228570"/>
                </a:lnTo>
                <a:lnTo>
                  <a:pt x="225346" y="222841"/>
                </a:lnTo>
                <a:lnTo>
                  <a:pt x="269220" y="208214"/>
                </a:lnTo>
                <a:lnTo>
                  <a:pt x="304777" y="186177"/>
                </a:lnTo>
                <a:lnTo>
                  <a:pt x="335403" y="147839"/>
                </a:lnTo>
                <a:lnTo>
                  <a:pt x="342900" y="114300"/>
                </a:lnTo>
                <a:lnTo>
                  <a:pt x="342855" y="111681"/>
                </a:lnTo>
                <a:lnTo>
                  <a:pt x="328331" y="68112"/>
                </a:lnTo>
                <a:lnTo>
                  <a:pt x="291406" y="32624"/>
                </a:lnTo>
                <a:lnTo>
                  <a:pt x="252183" y="13433"/>
                </a:lnTo>
                <a:lnTo>
                  <a:pt x="205553" y="2259"/>
                </a:lnTo>
                <a:lnTo>
                  <a:pt x="171450" y="0"/>
                </a:lnTo>
                <a:close/>
              </a:path>
            </a:pathLst>
          </a:custGeom>
          <a:solidFill>
            <a:srgbClr val="E57B84"/>
          </a:solidFill>
        </p:spPr>
        <p:txBody>
          <a:bodyPr wrap="square" lIns="0" tIns="0" rIns="0" bIns="0" rtlCol="0" anchor="ctr" anchorCtr="1"/>
          <a:lstStyle/>
          <a:p>
            <a:r>
              <a:rPr lang="en-US" sz="1333"/>
              <a:t>1</a:t>
            </a:r>
            <a:endParaRPr sz="1333"/>
          </a:p>
        </p:txBody>
      </p:sp>
      <p:sp>
        <p:nvSpPr>
          <p:cNvPr id="116" name="object 61"/>
          <p:cNvSpPr/>
          <p:nvPr/>
        </p:nvSpPr>
        <p:spPr>
          <a:xfrm>
            <a:off x="7469037" y="4249678"/>
            <a:ext cx="330112" cy="3048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171450" y="0"/>
                </a:moveTo>
                <a:lnTo>
                  <a:pt x="117553" y="5758"/>
                </a:lnTo>
                <a:lnTo>
                  <a:pt x="73679" y="20385"/>
                </a:lnTo>
                <a:lnTo>
                  <a:pt x="38122" y="42422"/>
                </a:lnTo>
                <a:lnTo>
                  <a:pt x="7496" y="80760"/>
                </a:lnTo>
                <a:lnTo>
                  <a:pt x="0" y="114300"/>
                </a:lnTo>
                <a:lnTo>
                  <a:pt x="44" y="116918"/>
                </a:lnTo>
                <a:lnTo>
                  <a:pt x="14568" y="160487"/>
                </a:lnTo>
                <a:lnTo>
                  <a:pt x="51493" y="195975"/>
                </a:lnTo>
                <a:lnTo>
                  <a:pt x="90716" y="215166"/>
                </a:lnTo>
                <a:lnTo>
                  <a:pt x="137346" y="226340"/>
                </a:lnTo>
                <a:lnTo>
                  <a:pt x="171450" y="228600"/>
                </a:lnTo>
                <a:lnTo>
                  <a:pt x="175380" y="228570"/>
                </a:lnTo>
                <a:lnTo>
                  <a:pt x="225346" y="222841"/>
                </a:lnTo>
                <a:lnTo>
                  <a:pt x="269220" y="208214"/>
                </a:lnTo>
                <a:lnTo>
                  <a:pt x="304777" y="186177"/>
                </a:lnTo>
                <a:lnTo>
                  <a:pt x="335403" y="147839"/>
                </a:lnTo>
                <a:lnTo>
                  <a:pt x="342900" y="114300"/>
                </a:lnTo>
                <a:lnTo>
                  <a:pt x="342855" y="111681"/>
                </a:lnTo>
                <a:lnTo>
                  <a:pt x="328331" y="68112"/>
                </a:lnTo>
                <a:lnTo>
                  <a:pt x="291406" y="32624"/>
                </a:lnTo>
                <a:lnTo>
                  <a:pt x="252183" y="13433"/>
                </a:lnTo>
                <a:lnTo>
                  <a:pt x="205553" y="2259"/>
                </a:lnTo>
                <a:lnTo>
                  <a:pt x="171450" y="0"/>
                </a:lnTo>
                <a:close/>
              </a:path>
            </a:pathLst>
          </a:custGeom>
          <a:solidFill>
            <a:srgbClr val="E57B84"/>
          </a:solidFill>
        </p:spPr>
        <p:txBody>
          <a:bodyPr wrap="square" lIns="0" tIns="0" rIns="0" bIns="0" rtlCol="0" anchor="ctr" anchorCtr="1"/>
          <a:lstStyle/>
          <a:p>
            <a:r>
              <a:rPr lang="en-US" sz="1333"/>
              <a:t>6</a:t>
            </a:r>
            <a:endParaRPr sz="1333"/>
          </a:p>
        </p:txBody>
      </p:sp>
      <p:sp>
        <p:nvSpPr>
          <p:cNvPr id="117" name="object 61"/>
          <p:cNvSpPr/>
          <p:nvPr/>
        </p:nvSpPr>
        <p:spPr>
          <a:xfrm>
            <a:off x="9833902" y="4589633"/>
            <a:ext cx="330112" cy="304800"/>
          </a:xfrm>
          <a:custGeom>
            <a:avLst/>
            <a:gdLst/>
            <a:ahLst/>
            <a:cxnLst/>
            <a:rect l="l" t="t" r="r" b="b"/>
            <a:pathLst>
              <a:path w="342900" h="228600">
                <a:moveTo>
                  <a:pt x="171450" y="0"/>
                </a:moveTo>
                <a:lnTo>
                  <a:pt x="117553" y="5758"/>
                </a:lnTo>
                <a:lnTo>
                  <a:pt x="73679" y="20385"/>
                </a:lnTo>
                <a:lnTo>
                  <a:pt x="38122" y="42422"/>
                </a:lnTo>
                <a:lnTo>
                  <a:pt x="7496" y="80760"/>
                </a:lnTo>
                <a:lnTo>
                  <a:pt x="0" y="114300"/>
                </a:lnTo>
                <a:lnTo>
                  <a:pt x="44" y="116918"/>
                </a:lnTo>
                <a:lnTo>
                  <a:pt x="14568" y="160487"/>
                </a:lnTo>
                <a:lnTo>
                  <a:pt x="51493" y="195975"/>
                </a:lnTo>
                <a:lnTo>
                  <a:pt x="90716" y="215166"/>
                </a:lnTo>
                <a:lnTo>
                  <a:pt x="137346" y="226340"/>
                </a:lnTo>
                <a:lnTo>
                  <a:pt x="171450" y="228600"/>
                </a:lnTo>
                <a:lnTo>
                  <a:pt x="175380" y="228570"/>
                </a:lnTo>
                <a:lnTo>
                  <a:pt x="225346" y="222841"/>
                </a:lnTo>
                <a:lnTo>
                  <a:pt x="269220" y="208214"/>
                </a:lnTo>
                <a:lnTo>
                  <a:pt x="304777" y="186177"/>
                </a:lnTo>
                <a:lnTo>
                  <a:pt x="335403" y="147839"/>
                </a:lnTo>
                <a:lnTo>
                  <a:pt x="342900" y="114300"/>
                </a:lnTo>
                <a:lnTo>
                  <a:pt x="342855" y="111681"/>
                </a:lnTo>
                <a:lnTo>
                  <a:pt x="328331" y="68112"/>
                </a:lnTo>
                <a:lnTo>
                  <a:pt x="291406" y="32624"/>
                </a:lnTo>
                <a:lnTo>
                  <a:pt x="252183" y="13433"/>
                </a:lnTo>
                <a:lnTo>
                  <a:pt x="205553" y="2259"/>
                </a:lnTo>
                <a:lnTo>
                  <a:pt x="171450" y="0"/>
                </a:lnTo>
                <a:close/>
              </a:path>
            </a:pathLst>
          </a:custGeom>
          <a:solidFill>
            <a:srgbClr val="E57B84"/>
          </a:solidFill>
        </p:spPr>
        <p:txBody>
          <a:bodyPr wrap="square" lIns="0" tIns="0" rIns="0" bIns="0" rtlCol="0" anchor="ctr" anchorCtr="1"/>
          <a:lstStyle/>
          <a:p>
            <a:r>
              <a:rPr lang="en-US" sz="1333"/>
              <a:t>3</a:t>
            </a:r>
            <a:endParaRPr sz="1333"/>
          </a:p>
        </p:txBody>
      </p:sp>
    </p:spTree>
    <p:extLst>
      <p:ext uri="{BB962C8B-B14F-4D97-AF65-F5344CB8AC3E}">
        <p14:creationId xmlns:p14="http://schemas.microsoft.com/office/powerpoint/2010/main" val="10323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物联网操作系统面临的挑战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多传感器协同管理复杂</a:t>
            </a:r>
          </a:p>
          <a:p>
            <a:r>
              <a:rPr lang="zh-CN" altLang="en-US" dirty="0">
                <a:latin typeface="+mn-lt"/>
                <a:ea typeface="+mn-ea"/>
              </a:rPr>
              <a:t>视频场景下性能、功耗要求高</a:t>
            </a:r>
          </a:p>
          <a:p>
            <a:r>
              <a:rPr lang="zh-CN" altLang="en-US" dirty="0" smtClean="0">
                <a:latin typeface="+mn-lt"/>
                <a:ea typeface="+mn-ea"/>
              </a:rPr>
              <a:t>终端</a:t>
            </a:r>
            <a:r>
              <a:rPr lang="zh-CN" altLang="en-US" dirty="0">
                <a:latin typeface="+mn-lt"/>
                <a:ea typeface="+mn-ea"/>
              </a:rPr>
              <a:t>之间通信协议复杂</a:t>
            </a:r>
            <a:r>
              <a:rPr lang="zh-CN" altLang="en-US" dirty="0" smtClean="0">
                <a:latin typeface="+mn-lt"/>
                <a:ea typeface="+mn-ea"/>
              </a:rPr>
              <a:t>多样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zh-CN" altLang="en-US" dirty="0" smtClean="0">
                <a:latin typeface="+mn-lt"/>
                <a:ea typeface="+mn-ea"/>
              </a:rPr>
              <a:t>开发</a:t>
            </a:r>
            <a:r>
              <a:rPr lang="zh-CN" altLang="en-US" dirty="0">
                <a:latin typeface="+mn-lt"/>
                <a:ea typeface="+mn-ea"/>
              </a:rPr>
              <a:t>语言编程效率低、上手难度大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74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硬件</a:t>
            </a:r>
            <a:r>
              <a:rPr lang="zh-CN" altLang="en-US" dirty="0">
                <a:latin typeface="+mn-lt"/>
                <a:ea typeface="+mn-ea"/>
              </a:rPr>
              <a:t>、协议、标准和应用场景高度碎片化</a:t>
            </a:r>
          </a:p>
        </p:txBody>
      </p:sp>
      <p:sp>
        <p:nvSpPr>
          <p:cNvPr id="3" name="圆角矩形 2"/>
          <p:cNvSpPr/>
          <p:nvPr/>
        </p:nvSpPr>
        <p:spPr bwMode="auto">
          <a:xfrm>
            <a:off x="1740805" y="4444732"/>
            <a:ext cx="2237415" cy="1664651"/>
          </a:xfrm>
          <a:prstGeom prst="roundRect">
            <a:avLst>
              <a:gd name="adj" fmla="val 1269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7148762" y="1323292"/>
            <a:ext cx="4145941" cy="1131636"/>
          </a:xfrm>
          <a:prstGeom prst="roundRect">
            <a:avLst>
              <a:gd name="adj" fmla="val 1269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097714" y="2782110"/>
            <a:ext cx="1913524" cy="149959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43964" y="1587988"/>
            <a:ext cx="1480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400" dirty="0" smtClean="0">
                <a:solidFill>
                  <a:srgbClr val="C00000"/>
                </a:solidFill>
              </a:rPr>
              <a:t>多行业</a:t>
            </a:r>
            <a:r>
              <a:rPr lang="en-US" altLang="zh-CN" sz="1400" dirty="0" smtClean="0">
                <a:solidFill>
                  <a:srgbClr val="C00000"/>
                </a:solidFill>
              </a:rPr>
              <a:t>&amp;</a:t>
            </a:r>
            <a:r>
              <a:rPr lang="zh-CN" altLang="en-US" sz="1400" dirty="0" smtClean="0">
                <a:solidFill>
                  <a:srgbClr val="C00000"/>
                </a:solidFill>
              </a:rPr>
              <a:t>多应用</a:t>
            </a:r>
            <a:endParaRPr lang="en-US" altLang="zh-CN" sz="14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17939" y="4461590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zh-CN" altLang="en-US" sz="1400" dirty="0" smtClean="0">
                <a:solidFill>
                  <a:srgbClr val="C00000"/>
                </a:solidFill>
              </a:rPr>
              <a:t>多芯片</a:t>
            </a:r>
            <a:r>
              <a:rPr lang="en-US" altLang="zh-CN" sz="1400" dirty="0" smtClean="0">
                <a:solidFill>
                  <a:srgbClr val="C00000"/>
                </a:solidFill>
              </a:rPr>
              <a:t>/</a:t>
            </a:r>
            <a:r>
              <a:rPr lang="zh-CN" altLang="en-US" sz="1400" dirty="0" smtClean="0">
                <a:solidFill>
                  <a:srgbClr val="C00000"/>
                </a:solidFill>
              </a:rPr>
              <a:t>硬件</a:t>
            </a:r>
            <a:endParaRPr lang="en-US" altLang="zh-CN" sz="14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14377" y="1606795"/>
            <a:ext cx="1075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400" dirty="0" smtClean="0">
                <a:solidFill>
                  <a:srgbClr val="C00000"/>
                </a:solidFill>
              </a:rPr>
              <a:t>多协议</a:t>
            </a:r>
            <a:endParaRPr lang="en-US" altLang="zh-CN" sz="14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5055" y="4437112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1400" dirty="0" smtClean="0">
                <a:solidFill>
                  <a:srgbClr val="C00000"/>
                </a:solidFill>
              </a:rPr>
              <a:t>多标准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18251" y="2840918"/>
            <a:ext cx="148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2800" dirty="0" smtClean="0">
                <a:solidFill>
                  <a:schemeClr val="bg1"/>
                </a:solidFill>
              </a:rPr>
              <a:t>碎片化</a:t>
            </a:r>
            <a:endParaRPr lang="en-US" altLang="zh-CN" sz="2800" dirty="0" smtClean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55" y="3314415"/>
            <a:ext cx="1105000" cy="967292"/>
          </a:xfrm>
          <a:prstGeom prst="rect">
            <a:avLst/>
          </a:prstGeom>
          <a:noFill/>
        </p:spPr>
      </p:pic>
      <p:pic>
        <p:nvPicPr>
          <p:cNvPr id="12" name="Picture 4" descr="https://encrypted-tbn0.gstatic.com/images?q=tbn:ANd9GcRR254t0oHYTo_Smk7CVOuLXCoNMmJaRahYjcu7CFbd4aqKGR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7210" y="1456612"/>
            <a:ext cx="697091" cy="373090"/>
          </a:xfrm>
          <a:prstGeom prst="rect">
            <a:avLst/>
          </a:prstGeom>
          <a:noFill/>
        </p:spPr>
      </p:pic>
      <p:pic>
        <p:nvPicPr>
          <p:cNvPr id="13" name="Picture 6" descr="https://encrypted-tbn0.gstatic.com/images?q=tbn:ANd9GcRMVq2W7Flo6W6CgGCfCR9l7_zQ-DJfs3HjmqFpTEVi77G9u0TLv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8618" y="1456612"/>
            <a:ext cx="519191" cy="361883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95001" y="2024299"/>
            <a:ext cx="773384" cy="31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7210" y="1981176"/>
            <a:ext cx="819532" cy="35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30485" y="1980039"/>
            <a:ext cx="756036" cy="3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80929" y="1456612"/>
            <a:ext cx="689715" cy="29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7764" y="2078049"/>
            <a:ext cx="539165" cy="25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70109" y="1972744"/>
            <a:ext cx="398247" cy="3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1893762" y="4561279"/>
            <a:ext cx="1061726" cy="394762"/>
          </a:xfrm>
          <a:prstGeom prst="roundRect">
            <a:avLst>
              <a:gd name="adj" fmla="val 10880"/>
            </a:avLst>
          </a:prstGeom>
          <a:solidFill>
            <a:srgbClr val="0070C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815319" eaLnBrk="0" hangingPunct="0"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MCU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893762" y="5076629"/>
            <a:ext cx="1061726" cy="394762"/>
          </a:xfrm>
          <a:prstGeom prst="roundRect">
            <a:avLst>
              <a:gd name="adj" fmla="val 10880"/>
            </a:avLst>
          </a:prstGeom>
          <a:solidFill>
            <a:srgbClr val="0070C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815319" eaLnBrk="0" hangingPunct="0"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Cortex-M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1893762" y="5638964"/>
            <a:ext cx="1061726" cy="394762"/>
          </a:xfrm>
          <a:prstGeom prst="roundRect">
            <a:avLst>
              <a:gd name="adj" fmla="val 10880"/>
            </a:avLst>
          </a:prstGeom>
          <a:solidFill>
            <a:srgbClr val="0070C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815319" eaLnBrk="0" hangingPunct="0"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Cortex-A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3096726" y="4561279"/>
            <a:ext cx="743523" cy="394762"/>
          </a:xfrm>
          <a:prstGeom prst="roundRect">
            <a:avLst>
              <a:gd name="adj" fmla="val 10880"/>
            </a:avLst>
          </a:prstGeom>
          <a:solidFill>
            <a:srgbClr val="0070C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815319" eaLnBrk="0" hangingPunct="0"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DSP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70109" y="1456612"/>
            <a:ext cx="442445" cy="44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3096726" y="5076629"/>
            <a:ext cx="743523" cy="394762"/>
          </a:xfrm>
          <a:prstGeom prst="roundRect">
            <a:avLst>
              <a:gd name="adj" fmla="val 10880"/>
            </a:avLst>
          </a:prstGeom>
          <a:solidFill>
            <a:srgbClr val="0070C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815319" eaLnBrk="0" hangingPunct="0"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MIPS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3096726" y="5616406"/>
            <a:ext cx="743523" cy="394762"/>
          </a:xfrm>
          <a:prstGeom prst="roundRect">
            <a:avLst>
              <a:gd name="adj" fmla="val 10880"/>
            </a:avLst>
          </a:prstGeom>
          <a:solidFill>
            <a:srgbClr val="0070C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815319" eaLnBrk="0" hangingPunct="0"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</a:rPr>
              <a:t>X86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27" name="图片 26" descr="3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702184" y="1456612"/>
            <a:ext cx="684902" cy="379291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8763" y="3040632"/>
            <a:ext cx="4205629" cy="2937101"/>
          </a:xfrm>
          <a:prstGeom prst="roundRect">
            <a:avLst>
              <a:gd name="adj" fmla="val 6102"/>
            </a:avLst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9" name="Freeform 4"/>
          <p:cNvSpPr>
            <a:spLocks/>
          </p:cNvSpPr>
          <p:nvPr/>
        </p:nvSpPr>
        <p:spPr bwMode="auto">
          <a:xfrm>
            <a:off x="6111250" y="1349726"/>
            <a:ext cx="5141884" cy="1432385"/>
          </a:xfrm>
          <a:custGeom>
            <a:avLst/>
            <a:gdLst>
              <a:gd name="T0" fmla="*/ 0 w 873"/>
              <a:gd name="T1" fmla="*/ 0 h 895"/>
              <a:gd name="T2" fmla="*/ 0 w 873"/>
              <a:gd name="T3" fmla="*/ 895 h 895"/>
              <a:gd name="T4" fmla="*/ 12394 w 873"/>
              <a:gd name="T5" fmla="*/ 895 h 8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rgbClr val="00B0F0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buNone/>
            </a:pPr>
            <a:endParaRPr lang="zh-CN" altLang="en-US"/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 flipH="1" flipV="1">
            <a:off x="1635040" y="4281706"/>
            <a:ext cx="4104243" cy="1827676"/>
          </a:xfrm>
          <a:custGeom>
            <a:avLst/>
            <a:gdLst>
              <a:gd name="T0" fmla="*/ 0 w 873"/>
              <a:gd name="T1" fmla="*/ 0 h 895"/>
              <a:gd name="T2" fmla="*/ 0 w 873"/>
              <a:gd name="T3" fmla="*/ 895 h 895"/>
              <a:gd name="T4" fmla="*/ 12394 w 873"/>
              <a:gd name="T5" fmla="*/ 895 h 8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rgbClr val="00B0F0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buNone/>
            </a:pPr>
            <a:endParaRPr lang="zh-CN" altLang="en-US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559132" y="1638856"/>
            <a:ext cx="218209" cy="273675"/>
          </a:xfrm>
          <a:prstGeom prst="rect">
            <a:avLst/>
          </a:prstGeom>
          <a:solidFill>
            <a:srgbClr val="00B0F0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buNone/>
            </a:pPr>
            <a:r>
              <a:rPr lang="zh-CN" altLang="en-US" sz="12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5837649" y="4461590"/>
            <a:ext cx="216827" cy="273675"/>
          </a:xfrm>
          <a:prstGeom prst="rect">
            <a:avLst/>
          </a:prstGeom>
          <a:solidFill>
            <a:srgbClr val="00B0F0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buNone/>
            </a:pPr>
            <a:r>
              <a:rPr lang="zh-CN" altLang="en-US" sz="12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4151109" y="4480398"/>
            <a:ext cx="216827" cy="273675"/>
          </a:xfrm>
          <a:prstGeom prst="rect">
            <a:avLst/>
          </a:prstGeom>
          <a:solidFill>
            <a:srgbClr val="00B0F0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buNone/>
            </a:pPr>
            <a:r>
              <a:rPr lang="en-US" altLang="zh-CN" sz="1200" dirty="0" smtClean="0">
                <a:solidFill>
                  <a:srgbClr val="FFFFFF"/>
                </a:solidFill>
              </a:rPr>
              <a:t>2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6222493" y="1638856"/>
            <a:ext cx="218209" cy="273675"/>
          </a:xfrm>
          <a:prstGeom prst="rect">
            <a:avLst/>
          </a:prstGeom>
          <a:solidFill>
            <a:srgbClr val="00B0F0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buNone/>
            </a:pPr>
            <a:r>
              <a:rPr lang="en-US" altLang="zh-CN" sz="1200" dirty="0" smtClean="0">
                <a:solidFill>
                  <a:srgbClr val="FFFFFF"/>
                </a:solidFill>
              </a:rPr>
              <a:t>4</a:t>
            </a:r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39284" y="5326378"/>
            <a:ext cx="1477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400" dirty="0" smtClean="0">
                <a:solidFill>
                  <a:srgbClr val="C00000"/>
                </a:solidFill>
              </a:rPr>
              <a:t>影响业务互操作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36" name="下箭头 35"/>
          <p:cNvSpPr/>
          <p:nvPr/>
        </p:nvSpPr>
        <p:spPr bwMode="auto">
          <a:xfrm>
            <a:off x="6292953" y="4864791"/>
            <a:ext cx="246233" cy="371994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37" name="矩形 36"/>
          <p:cNvSpPr/>
          <p:nvPr/>
        </p:nvSpPr>
        <p:spPr>
          <a:xfrm>
            <a:off x="6070670" y="2396293"/>
            <a:ext cx="1281365" cy="31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400" dirty="0" smtClean="0">
                <a:solidFill>
                  <a:srgbClr val="C00000"/>
                </a:solidFill>
              </a:rPr>
              <a:t>影响互联互通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38" name="下箭头 37"/>
          <p:cNvSpPr/>
          <p:nvPr/>
        </p:nvSpPr>
        <p:spPr bwMode="auto">
          <a:xfrm>
            <a:off x="6584540" y="2024299"/>
            <a:ext cx="246233" cy="371994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9" name="矩形 38"/>
          <p:cNvSpPr/>
          <p:nvPr/>
        </p:nvSpPr>
        <p:spPr>
          <a:xfrm>
            <a:off x="4262832" y="2409207"/>
            <a:ext cx="1799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400" dirty="0" smtClean="0">
                <a:solidFill>
                  <a:srgbClr val="C00000"/>
                </a:solidFill>
              </a:rPr>
              <a:t>简单易用的开放</a:t>
            </a:r>
            <a:r>
              <a:rPr lang="en-US" altLang="zh-CN" sz="1400" dirty="0" smtClean="0">
                <a:solidFill>
                  <a:srgbClr val="C00000"/>
                </a:solidFill>
              </a:rPr>
              <a:t>API</a:t>
            </a:r>
            <a:endParaRPr lang="zh-CN" alt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40" name="下箭头 39"/>
          <p:cNvSpPr/>
          <p:nvPr/>
        </p:nvSpPr>
        <p:spPr bwMode="auto">
          <a:xfrm>
            <a:off x="5159810" y="1947982"/>
            <a:ext cx="246233" cy="371994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207604" y="5308058"/>
            <a:ext cx="1491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400" dirty="0" smtClean="0">
                <a:solidFill>
                  <a:srgbClr val="C00000"/>
                </a:solidFill>
              </a:rPr>
              <a:t>跨芯片快速移植</a:t>
            </a:r>
          </a:p>
        </p:txBody>
      </p:sp>
      <p:sp>
        <p:nvSpPr>
          <p:cNvPr id="42" name="下箭头 41"/>
          <p:cNvSpPr/>
          <p:nvPr/>
        </p:nvSpPr>
        <p:spPr bwMode="auto">
          <a:xfrm>
            <a:off x="4656523" y="4864791"/>
            <a:ext cx="246233" cy="371994"/>
          </a:xfrm>
          <a:prstGeom prst="down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SzTx/>
              <a:tabLst/>
            </a:pPr>
            <a:endParaRPr lang="zh-CN" altLang="en-US" smtClean="0"/>
          </a:p>
        </p:txBody>
      </p:sp>
      <p:grpSp>
        <p:nvGrpSpPr>
          <p:cNvPr id="62" name="组合 61"/>
          <p:cNvGrpSpPr/>
          <p:nvPr/>
        </p:nvGrpSpPr>
        <p:grpSpPr>
          <a:xfrm>
            <a:off x="797252" y="1137009"/>
            <a:ext cx="3546088" cy="2408001"/>
            <a:chOff x="1127448" y="1382551"/>
            <a:chExt cx="3546088" cy="2408001"/>
          </a:xfrm>
        </p:grpSpPr>
        <p:sp>
          <p:nvSpPr>
            <p:cNvPr id="43" name="圆角矩形 42"/>
            <p:cNvSpPr/>
            <p:nvPr/>
          </p:nvSpPr>
          <p:spPr bwMode="auto">
            <a:xfrm>
              <a:off x="1127448" y="1382551"/>
              <a:ext cx="3408314" cy="2408001"/>
            </a:xfrm>
            <a:prstGeom prst="roundRect">
              <a:avLst>
                <a:gd name="adj" fmla="val 6458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TextBox 577"/>
            <p:cNvSpPr txBox="1"/>
            <p:nvPr/>
          </p:nvSpPr>
          <p:spPr>
            <a:xfrm>
              <a:off x="1523373" y="1829893"/>
              <a:ext cx="8848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200" b="0" dirty="0">
                  <a:solidFill>
                    <a:schemeClr val="bg1"/>
                  </a:solidFill>
                </a:rPr>
                <a:t>智能</a:t>
              </a:r>
              <a:r>
                <a:rPr lang="zh-CN" altLang="en-US" sz="1200" b="0" dirty="0" smtClean="0">
                  <a:solidFill>
                    <a:schemeClr val="bg1"/>
                  </a:solidFill>
                </a:rPr>
                <a:t>工厂</a:t>
              </a:r>
              <a:endParaRPr lang="zh-CN" altLang="en-US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579"/>
            <p:cNvSpPr txBox="1"/>
            <p:nvPr/>
          </p:nvSpPr>
          <p:spPr>
            <a:xfrm>
              <a:off x="2576809" y="1819548"/>
              <a:ext cx="93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200" b="0" dirty="0" smtClean="0">
                  <a:solidFill>
                    <a:schemeClr val="bg1"/>
                  </a:solidFill>
                </a:rPr>
                <a:t>智能电网</a:t>
              </a:r>
              <a:endParaRPr lang="zh-CN" altLang="en-US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577"/>
            <p:cNvSpPr txBox="1"/>
            <p:nvPr/>
          </p:nvSpPr>
          <p:spPr>
            <a:xfrm>
              <a:off x="1657600" y="2563868"/>
              <a:ext cx="6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200" b="0" dirty="0">
                  <a:solidFill>
                    <a:schemeClr val="bg1"/>
                  </a:solidFill>
                </a:rPr>
                <a:t>健身</a:t>
              </a:r>
            </a:p>
          </p:txBody>
        </p:sp>
        <p:sp>
          <p:nvSpPr>
            <p:cNvPr id="47" name="TextBox 579"/>
            <p:cNvSpPr txBox="1"/>
            <p:nvPr/>
          </p:nvSpPr>
          <p:spPr>
            <a:xfrm>
              <a:off x="3851329" y="1839069"/>
              <a:ext cx="822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200" b="0" dirty="0" smtClean="0">
                  <a:solidFill>
                    <a:schemeClr val="bg1"/>
                  </a:solidFill>
                </a:rPr>
                <a:t>智能能源</a:t>
              </a:r>
              <a:endParaRPr lang="zh-CN" altLang="en-US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579"/>
            <p:cNvSpPr txBox="1"/>
            <p:nvPr/>
          </p:nvSpPr>
          <p:spPr>
            <a:xfrm>
              <a:off x="2700868" y="2563868"/>
              <a:ext cx="804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200" b="0" dirty="0" smtClean="0">
                  <a:solidFill>
                    <a:schemeClr val="bg1"/>
                  </a:solidFill>
                </a:rPr>
                <a:t>智能交通</a:t>
              </a:r>
              <a:endParaRPr lang="zh-CN" altLang="en-US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579"/>
            <p:cNvSpPr txBox="1"/>
            <p:nvPr/>
          </p:nvSpPr>
          <p:spPr>
            <a:xfrm>
              <a:off x="3884916" y="2563868"/>
              <a:ext cx="652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200" b="0" dirty="0" smtClean="0">
                  <a:solidFill>
                    <a:schemeClr val="bg1"/>
                  </a:solidFill>
                </a:rPr>
                <a:t>穿戴式</a:t>
              </a:r>
              <a:endParaRPr lang="zh-CN" altLang="en-US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579"/>
            <p:cNvSpPr txBox="1"/>
            <p:nvPr/>
          </p:nvSpPr>
          <p:spPr>
            <a:xfrm>
              <a:off x="1598691" y="3273264"/>
              <a:ext cx="809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200" b="0" dirty="0">
                  <a:solidFill>
                    <a:schemeClr val="bg1"/>
                  </a:solidFill>
                </a:rPr>
                <a:t>智能</a:t>
              </a:r>
              <a:r>
                <a:rPr lang="zh-CN" altLang="en-US" sz="1200" b="0" dirty="0" smtClean="0">
                  <a:solidFill>
                    <a:schemeClr val="bg1"/>
                  </a:solidFill>
                </a:rPr>
                <a:t>制造</a:t>
              </a:r>
              <a:endParaRPr lang="zh-CN" altLang="en-US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79"/>
            <p:cNvSpPr txBox="1"/>
            <p:nvPr/>
          </p:nvSpPr>
          <p:spPr>
            <a:xfrm>
              <a:off x="2699430" y="3277400"/>
              <a:ext cx="9682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200" b="0" dirty="0" smtClean="0">
                  <a:solidFill>
                    <a:schemeClr val="bg1"/>
                  </a:solidFill>
                </a:rPr>
                <a:t>智能抄表</a:t>
              </a:r>
              <a:endParaRPr lang="zh-CN" altLang="en-US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79"/>
            <p:cNvSpPr txBox="1"/>
            <p:nvPr/>
          </p:nvSpPr>
          <p:spPr>
            <a:xfrm>
              <a:off x="3828261" y="3282220"/>
              <a:ext cx="845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200" b="0" dirty="0" smtClean="0">
                  <a:solidFill>
                    <a:schemeClr val="bg1"/>
                  </a:solidFill>
                </a:rPr>
                <a:t>智能家居</a:t>
              </a:r>
              <a:endParaRPr lang="zh-CN" altLang="en-US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312" y="3110394"/>
              <a:ext cx="452142" cy="539152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810" y="2434277"/>
              <a:ext cx="516288" cy="590114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085" y="2487887"/>
              <a:ext cx="588595" cy="405500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167" y="2349343"/>
              <a:ext cx="446336" cy="620833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893" y="1594912"/>
              <a:ext cx="440121" cy="534522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632" y="1646257"/>
              <a:ext cx="201501" cy="626681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167" y="1608546"/>
              <a:ext cx="392397" cy="577530"/>
            </a:xfrm>
            <a:prstGeom prst="rect">
              <a:avLst/>
            </a:pr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632" y="3108478"/>
              <a:ext cx="459095" cy="531792"/>
            </a:xfrm>
            <a:prstGeom prst="rect">
              <a:avLst/>
            </a:prstGeom>
          </p:spPr>
        </p:pic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3567243" y="3174763"/>
              <a:ext cx="279095" cy="495051"/>
            </a:xfrm>
            <a:custGeom>
              <a:avLst/>
              <a:gdLst/>
              <a:ahLst/>
              <a:cxnLst>
                <a:cxn ang="0">
                  <a:pos x="46" y="502"/>
                </a:cxn>
                <a:cxn ang="0">
                  <a:pos x="86" y="672"/>
                </a:cxn>
                <a:cxn ang="0">
                  <a:pos x="368" y="502"/>
                </a:cxn>
                <a:cxn ang="0">
                  <a:pos x="378" y="504"/>
                </a:cxn>
                <a:cxn ang="0">
                  <a:pos x="392" y="518"/>
                </a:cxn>
                <a:cxn ang="0">
                  <a:pos x="394" y="810"/>
                </a:cxn>
                <a:cxn ang="0">
                  <a:pos x="392" y="820"/>
                </a:cxn>
                <a:cxn ang="0">
                  <a:pos x="378" y="834"/>
                </a:cxn>
                <a:cxn ang="0">
                  <a:pos x="26" y="836"/>
                </a:cxn>
                <a:cxn ang="0">
                  <a:pos x="16" y="834"/>
                </a:cxn>
                <a:cxn ang="0">
                  <a:pos x="2" y="820"/>
                </a:cxn>
                <a:cxn ang="0">
                  <a:pos x="0" y="528"/>
                </a:cxn>
                <a:cxn ang="0">
                  <a:pos x="2" y="518"/>
                </a:cxn>
                <a:cxn ang="0">
                  <a:pos x="16" y="504"/>
                </a:cxn>
                <a:cxn ang="0">
                  <a:pos x="26" y="502"/>
                </a:cxn>
                <a:cxn ang="0">
                  <a:pos x="344" y="20"/>
                </a:cxn>
                <a:cxn ang="0">
                  <a:pos x="352" y="22"/>
                </a:cxn>
                <a:cxn ang="0">
                  <a:pos x="364" y="30"/>
                </a:cxn>
                <a:cxn ang="0">
                  <a:pos x="368" y="38"/>
                </a:cxn>
                <a:cxn ang="0">
                  <a:pos x="48" y="36"/>
                </a:cxn>
                <a:cxn ang="0">
                  <a:pos x="40" y="38"/>
                </a:cxn>
                <a:cxn ang="0">
                  <a:pos x="26" y="48"/>
                </a:cxn>
                <a:cxn ang="0">
                  <a:pos x="24" y="42"/>
                </a:cxn>
                <a:cxn ang="0">
                  <a:pos x="26" y="34"/>
                </a:cxn>
                <a:cxn ang="0">
                  <a:pos x="38" y="22"/>
                </a:cxn>
                <a:cxn ang="0">
                  <a:pos x="48" y="20"/>
                </a:cxn>
                <a:cxn ang="0">
                  <a:pos x="26" y="0"/>
                </a:cxn>
                <a:cxn ang="0">
                  <a:pos x="8" y="8"/>
                </a:cxn>
                <a:cxn ang="0">
                  <a:pos x="0" y="26"/>
                </a:cxn>
                <a:cxn ang="0">
                  <a:pos x="0" y="450"/>
                </a:cxn>
                <a:cxn ang="0">
                  <a:pos x="8" y="470"/>
                </a:cxn>
                <a:cxn ang="0">
                  <a:pos x="26" y="476"/>
                </a:cxn>
                <a:cxn ang="0">
                  <a:pos x="46" y="194"/>
                </a:cxn>
                <a:cxn ang="0">
                  <a:pos x="86" y="476"/>
                </a:cxn>
                <a:cxn ang="0">
                  <a:pos x="368" y="476"/>
                </a:cxn>
                <a:cxn ang="0">
                  <a:pos x="386" y="470"/>
                </a:cxn>
                <a:cxn ang="0">
                  <a:pos x="394" y="450"/>
                </a:cxn>
                <a:cxn ang="0">
                  <a:pos x="394" y="26"/>
                </a:cxn>
                <a:cxn ang="0">
                  <a:pos x="386" y="8"/>
                </a:cxn>
                <a:cxn ang="0">
                  <a:pos x="368" y="0"/>
                </a:cxn>
              </a:cxnLst>
              <a:rect l="0" t="0" r="r" b="b"/>
              <a:pathLst>
                <a:path w="394" h="836">
                  <a:moveTo>
                    <a:pt x="26" y="502"/>
                  </a:moveTo>
                  <a:lnTo>
                    <a:pt x="46" y="502"/>
                  </a:lnTo>
                  <a:lnTo>
                    <a:pt x="46" y="672"/>
                  </a:lnTo>
                  <a:lnTo>
                    <a:pt x="86" y="672"/>
                  </a:lnTo>
                  <a:lnTo>
                    <a:pt x="86" y="502"/>
                  </a:lnTo>
                  <a:lnTo>
                    <a:pt x="368" y="502"/>
                  </a:lnTo>
                  <a:lnTo>
                    <a:pt x="368" y="502"/>
                  </a:lnTo>
                  <a:lnTo>
                    <a:pt x="378" y="504"/>
                  </a:lnTo>
                  <a:lnTo>
                    <a:pt x="386" y="510"/>
                  </a:lnTo>
                  <a:lnTo>
                    <a:pt x="392" y="518"/>
                  </a:lnTo>
                  <a:lnTo>
                    <a:pt x="394" y="528"/>
                  </a:lnTo>
                  <a:lnTo>
                    <a:pt x="394" y="810"/>
                  </a:lnTo>
                  <a:lnTo>
                    <a:pt x="394" y="810"/>
                  </a:lnTo>
                  <a:lnTo>
                    <a:pt x="392" y="820"/>
                  </a:lnTo>
                  <a:lnTo>
                    <a:pt x="386" y="830"/>
                  </a:lnTo>
                  <a:lnTo>
                    <a:pt x="378" y="834"/>
                  </a:lnTo>
                  <a:lnTo>
                    <a:pt x="368" y="836"/>
                  </a:lnTo>
                  <a:lnTo>
                    <a:pt x="26" y="836"/>
                  </a:lnTo>
                  <a:lnTo>
                    <a:pt x="26" y="836"/>
                  </a:lnTo>
                  <a:lnTo>
                    <a:pt x="16" y="834"/>
                  </a:lnTo>
                  <a:lnTo>
                    <a:pt x="8" y="830"/>
                  </a:lnTo>
                  <a:lnTo>
                    <a:pt x="2" y="820"/>
                  </a:lnTo>
                  <a:lnTo>
                    <a:pt x="0" y="81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2" y="518"/>
                  </a:lnTo>
                  <a:lnTo>
                    <a:pt x="8" y="510"/>
                  </a:lnTo>
                  <a:lnTo>
                    <a:pt x="16" y="504"/>
                  </a:lnTo>
                  <a:lnTo>
                    <a:pt x="26" y="502"/>
                  </a:lnTo>
                  <a:lnTo>
                    <a:pt x="26" y="502"/>
                  </a:lnTo>
                  <a:close/>
                  <a:moveTo>
                    <a:pt x="48" y="20"/>
                  </a:moveTo>
                  <a:lnTo>
                    <a:pt x="344" y="20"/>
                  </a:lnTo>
                  <a:lnTo>
                    <a:pt x="344" y="20"/>
                  </a:lnTo>
                  <a:lnTo>
                    <a:pt x="352" y="22"/>
                  </a:lnTo>
                  <a:lnTo>
                    <a:pt x="360" y="24"/>
                  </a:lnTo>
                  <a:lnTo>
                    <a:pt x="364" y="30"/>
                  </a:lnTo>
                  <a:lnTo>
                    <a:pt x="368" y="38"/>
                  </a:lnTo>
                  <a:lnTo>
                    <a:pt x="368" y="38"/>
                  </a:lnTo>
                  <a:lnTo>
                    <a:pt x="360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0" y="38"/>
                  </a:lnTo>
                  <a:lnTo>
                    <a:pt x="32" y="42"/>
                  </a:lnTo>
                  <a:lnTo>
                    <a:pt x="26" y="48"/>
                  </a:lnTo>
                  <a:lnTo>
                    <a:pt x="24" y="56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34"/>
                  </a:lnTo>
                  <a:lnTo>
                    <a:pt x="30" y="26"/>
                  </a:lnTo>
                  <a:lnTo>
                    <a:pt x="38" y="22"/>
                  </a:lnTo>
                  <a:lnTo>
                    <a:pt x="48" y="20"/>
                  </a:lnTo>
                  <a:lnTo>
                    <a:pt x="48" y="2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2" y="460"/>
                  </a:lnTo>
                  <a:lnTo>
                    <a:pt x="8" y="470"/>
                  </a:lnTo>
                  <a:lnTo>
                    <a:pt x="16" y="474"/>
                  </a:lnTo>
                  <a:lnTo>
                    <a:pt x="26" y="476"/>
                  </a:lnTo>
                  <a:lnTo>
                    <a:pt x="46" y="476"/>
                  </a:lnTo>
                  <a:lnTo>
                    <a:pt x="46" y="194"/>
                  </a:lnTo>
                  <a:lnTo>
                    <a:pt x="86" y="194"/>
                  </a:lnTo>
                  <a:lnTo>
                    <a:pt x="86" y="476"/>
                  </a:lnTo>
                  <a:lnTo>
                    <a:pt x="368" y="476"/>
                  </a:lnTo>
                  <a:lnTo>
                    <a:pt x="368" y="476"/>
                  </a:lnTo>
                  <a:lnTo>
                    <a:pt x="378" y="474"/>
                  </a:lnTo>
                  <a:lnTo>
                    <a:pt x="386" y="470"/>
                  </a:lnTo>
                  <a:lnTo>
                    <a:pt x="392" y="460"/>
                  </a:lnTo>
                  <a:lnTo>
                    <a:pt x="394" y="450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2" y="16"/>
                  </a:lnTo>
                  <a:lnTo>
                    <a:pt x="386" y="8"/>
                  </a:lnTo>
                  <a:lnTo>
                    <a:pt x="378" y="2"/>
                  </a:lnTo>
                  <a:lnTo>
                    <a:pt x="368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07" tIns="45703" rIns="91407" bIns="45703" numCol="1" anchor="t" anchorCtr="0" compatLnSpc="1">
              <a:prstTxWarp prst="textNoShape">
                <a:avLst/>
              </a:prstTxWarp>
            </a:bodyPr>
            <a:lstStyle/>
            <a:p>
              <a:pPr defTabSz="1827889">
                <a:buNone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6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资源受限、超低功耗和高实时响应要求极致化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1091443" y="1340768"/>
            <a:ext cx="10334957" cy="4854444"/>
            <a:chOff x="448128" y="1199466"/>
            <a:chExt cx="11413239" cy="5216523"/>
          </a:xfrm>
        </p:grpSpPr>
        <p:sp>
          <p:nvSpPr>
            <p:cNvPr id="62" name="矩形 61"/>
            <p:cNvSpPr/>
            <p:nvPr/>
          </p:nvSpPr>
          <p:spPr bwMode="auto">
            <a:xfrm>
              <a:off x="4092280" y="2223090"/>
              <a:ext cx="3041903" cy="1750562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082675" y="1583632"/>
              <a:ext cx="1181111" cy="628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1600" dirty="0" smtClean="0">
                  <a:solidFill>
                    <a:srgbClr val="C00000"/>
                  </a:solidFill>
                </a:rPr>
                <a:t>超低功耗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:</a:t>
              </a:r>
            </a:p>
            <a:p>
              <a:pPr>
                <a:buNone/>
              </a:pPr>
              <a:r>
                <a:rPr lang="en-US" altLang="zh-CN" sz="1600" dirty="0" err="1" smtClean="0">
                  <a:solidFill>
                    <a:srgbClr val="C00000"/>
                  </a:solidFill>
                </a:rPr>
                <a:t>uA</a:t>
              </a:r>
              <a:r>
                <a:rPr lang="zh-CN" altLang="en-US" sz="1600" dirty="0" smtClean="0">
                  <a:solidFill>
                    <a:srgbClr val="C00000"/>
                  </a:solidFill>
                </a:rPr>
                <a:t>级</a:t>
              </a:r>
              <a:endParaRPr lang="en-US" altLang="zh-CN" sz="1600" dirty="0" smtClean="0">
                <a:solidFill>
                  <a:srgbClr val="C00000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902325" y="4308800"/>
              <a:ext cx="4100283" cy="363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zh-CN" altLang="en-US" sz="1600" dirty="0" smtClean="0">
                  <a:solidFill>
                    <a:srgbClr val="C00000"/>
                  </a:solidFill>
                </a:rPr>
                <a:t>实时响应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: ms</a:t>
              </a:r>
              <a:r>
                <a:rPr lang="zh-CN" altLang="en-US" sz="1600" dirty="0" smtClean="0">
                  <a:solidFill>
                    <a:srgbClr val="C00000"/>
                  </a:solidFill>
                </a:rPr>
                <a:t>级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(</a:t>
              </a:r>
              <a:r>
                <a:rPr lang="zh-CN" altLang="en-US" sz="1600" dirty="0" smtClean="0">
                  <a:solidFill>
                    <a:srgbClr val="C00000"/>
                  </a:solidFill>
                </a:rPr>
                <a:t>自动驾驶和工业控制等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)</a:t>
              </a:r>
              <a:endParaRPr lang="en-US" altLang="zh-CN" sz="1600" dirty="0">
                <a:solidFill>
                  <a:srgbClr val="C00000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027969" y="1577374"/>
              <a:ext cx="1181111" cy="628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1600" dirty="0" smtClean="0">
                  <a:solidFill>
                    <a:srgbClr val="C00000"/>
                  </a:solidFill>
                </a:rPr>
                <a:t>受限资源</a:t>
              </a:r>
              <a:r>
                <a:rPr lang="en-US" altLang="zh-CN" sz="1600" dirty="0" smtClean="0">
                  <a:solidFill>
                    <a:srgbClr val="C00000"/>
                  </a:solidFill>
                </a:rPr>
                <a:t>:</a:t>
              </a:r>
            </a:p>
            <a:p>
              <a:pPr>
                <a:buNone/>
              </a:pPr>
              <a:r>
                <a:rPr lang="en-US" altLang="zh-CN" sz="1600" dirty="0" smtClean="0">
                  <a:solidFill>
                    <a:srgbClr val="C00000"/>
                  </a:solidFill>
                </a:rPr>
                <a:t>KB</a:t>
              </a:r>
              <a:r>
                <a:rPr lang="zh-CN" altLang="en-US" sz="1600" dirty="0" smtClean="0">
                  <a:solidFill>
                    <a:srgbClr val="C00000"/>
                  </a:solidFill>
                </a:rPr>
                <a:t>级</a:t>
              </a:r>
              <a:endParaRPr lang="en-US" altLang="zh-CN" sz="1600" dirty="0">
                <a:solidFill>
                  <a:srgbClr val="C00000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822815" y="2768735"/>
              <a:ext cx="1393541" cy="5622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2800" dirty="0" smtClean="0">
                  <a:solidFill>
                    <a:schemeClr val="bg1"/>
                  </a:solidFill>
                </a:rPr>
                <a:t>极致化</a:t>
              </a:r>
              <a:endParaRPr lang="en-US" altLang="zh-CN" sz="2800" dirty="0">
                <a:solidFill>
                  <a:schemeClr val="bg1"/>
                </a:solidFill>
              </a:endParaRPr>
            </a:p>
          </p:txBody>
        </p:sp>
        <p:pic>
          <p:nvPicPr>
            <p:cNvPr id="6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274" y="1367719"/>
              <a:ext cx="1863868" cy="1450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Box 30"/>
            <p:cNvSpPr txBox="1"/>
            <p:nvPr/>
          </p:nvSpPr>
          <p:spPr>
            <a:xfrm>
              <a:off x="970361" y="2966960"/>
              <a:ext cx="2878579" cy="1422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altLang="zh-CN" sz="1600" b="0" dirty="0" err="1" smtClean="0">
                  <a:solidFill>
                    <a:srgbClr val="000000"/>
                  </a:solidFill>
                </a:rPr>
                <a:t>ZigBee</a:t>
              </a:r>
              <a:r>
                <a:rPr lang="zh-CN" altLang="en-US" sz="1600" b="0" dirty="0" smtClean="0">
                  <a:solidFill>
                    <a:srgbClr val="000000"/>
                  </a:solidFill>
                </a:rPr>
                <a:t>单板的资源</a:t>
              </a:r>
              <a:endParaRPr lang="en-US" altLang="zh-CN" sz="1600" b="0" dirty="0" smtClean="0">
                <a:solidFill>
                  <a:srgbClr val="000000"/>
                </a:solidFill>
              </a:endParaRPr>
            </a:p>
            <a:p>
              <a:pPr>
                <a:buNone/>
              </a:pPr>
              <a:r>
                <a:rPr lang="en-US" altLang="zh-CN" sz="1600" b="0" dirty="0" smtClean="0">
                  <a:solidFill>
                    <a:srgbClr val="000000"/>
                  </a:solidFill>
                </a:rPr>
                <a:t>CPU</a:t>
              </a:r>
              <a:r>
                <a:rPr lang="zh-CN" altLang="en-US" sz="1600" b="0" dirty="0" smtClean="0">
                  <a:solidFill>
                    <a:srgbClr val="000000"/>
                  </a:solidFill>
                </a:rPr>
                <a:t>：</a:t>
              </a:r>
              <a:r>
                <a:rPr lang="en-US" altLang="zh-CN" sz="1600" b="0" dirty="0" smtClean="0">
                  <a:solidFill>
                    <a:srgbClr val="000000"/>
                  </a:solidFill>
                </a:rPr>
                <a:t>32Mhz</a:t>
              </a:r>
            </a:p>
            <a:p>
              <a:pPr>
                <a:buNone/>
              </a:pPr>
              <a:r>
                <a:rPr lang="en-US" altLang="zh-CN" sz="1600" b="0" dirty="0" smtClean="0">
                  <a:solidFill>
                    <a:srgbClr val="000000"/>
                  </a:solidFill>
                </a:rPr>
                <a:t>RAM</a:t>
              </a:r>
              <a:r>
                <a:rPr lang="zh-CN" altLang="en-US" sz="1600" b="0" dirty="0" smtClean="0">
                  <a:solidFill>
                    <a:srgbClr val="000000"/>
                  </a:solidFill>
                </a:rPr>
                <a:t>：</a:t>
              </a:r>
              <a:r>
                <a:rPr lang="en-US" altLang="zh-CN" sz="1600" b="0" dirty="0" smtClean="0">
                  <a:solidFill>
                    <a:srgbClr val="000000"/>
                  </a:solidFill>
                </a:rPr>
                <a:t>8KB</a:t>
              </a:r>
            </a:p>
            <a:p>
              <a:pPr>
                <a:buNone/>
              </a:pPr>
              <a:r>
                <a:rPr lang="en-US" altLang="zh-CN" sz="1600" b="0" dirty="0" smtClean="0">
                  <a:solidFill>
                    <a:srgbClr val="000000"/>
                  </a:solidFill>
                </a:rPr>
                <a:t>Flash</a:t>
              </a:r>
              <a:r>
                <a:rPr lang="zh-CN" altLang="en-US" sz="1600" b="0" dirty="0" smtClean="0">
                  <a:solidFill>
                    <a:srgbClr val="000000"/>
                  </a:solidFill>
                </a:rPr>
                <a:t>：</a:t>
              </a:r>
              <a:r>
                <a:rPr lang="en-US" altLang="zh-CN" sz="1600" b="0" dirty="0" smtClean="0"/>
                <a:t> 32/64/128/256KB</a:t>
              </a:r>
              <a:endParaRPr lang="en-US" altLang="zh-CN" sz="1600" b="0" dirty="0" smtClean="0">
                <a:solidFill>
                  <a:srgbClr val="000000"/>
                </a:solidFill>
              </a:endParaRPr>
            </a:p>
            <a:p>
              <a:pPr>
                <a:buNone/>
              </a:pPr>
              <a:endParaRPr lang="zh-CN" altLang="en-US" sz="1600" b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8079592" y="3374808"/>
              <a:ext cx="3420355" cy="89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zh-CN" altLang="en-US" sz="1600" b="0" dirty="0" smtClean="0"/>
                <a:t>平均电流</a:t>
              </a:r>
              <a:r>
                <a:rPr lang="en-US" altLang="zh-CN" sz="1600" b="0" dirty="0" smtClean="0"/>
                <a:t>: 50uA</a:t>
              </a:r>
            </a:p>
            <a:p>
              <a:pPr>
                <a:buNone/>
              </a:pPr>
              <a:r>
                <a:rPr lang="zh-CN" altLang="en-US" sz="1600" b="0" dirty="0" smtClean="0"/>
                <a:t>电池容量：</a:t>
              </a:r>
              <a:r>
                <a:rPr lang="en-US" altLang="zh-CN" sz="1600" b="0" dirty="0" smtClean="0"/>
                <a:t>800mah</a:t>
              </a:r>
            </a:p>
            <a:p>
              <a:pPr>
                <a:buNone/>
              </a:pPr>
              <a:r>
                <a:rPr lang="zh-CN" altLang="en-US" sz="1600" b="0" dirty="0" smtClean="0"/>
                <a:t>一次充电可以连续使用</a:t>
              </a:r>
              <a:r>
                <a:rPr lang="en-US" altLang="zh-CN" sz="1600" b="0" dirty="0" smtClean="0"/>
                <a:t>600</a:t>
              </a:r>
              <a:r>
                <a:rPr lang="zh-CN" altLang="en-US" sz="1600" b="0" dirty="0" smtClean="0"/>
                <a:t>天</a:t>
              </a:r>
              <a:endParaRPr lang="zh-CN" altLang="en-US" sz="1600" b="0" dirty="0"/>
            </a:p>
          </p:txBody>
        </p:sp>
        <p:pic>
          <p:nvPicPr>
            <p:cNvPr id="70" name="Picture 6" descr="C:\Users\w53848\Desktop\234742-1212251644264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4226" y="4664940"/>
              <a:ext cx="849275" cy="1097255"/>
            </a:xfrm>
            <a:prstGeom prst="rect">
              <a:avLst/>
            </a:prstGeom>
            <a:noFill/>
          </p:spPr>
        </p:pic>
        <p:sp>
          <p:nvSpPr>
            <p:cNvPr id="71" name="TextBox 34"/>
            <p:cNvSpPr txBox="1"/>
            <p:nvPr/>
          </p:nvSpPr>
          <p:spPr>
            <a:xfrm>
              <a:off x="3722951" y="4998067"/>
              <a:ext cx="4366959" cy="36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600" b="0" dirty="0" smtClean="0">
                  <a:solidFill>
                    <a:srgbClr val="000000"/>
                  </a:solidFill>
                </a:rPr>
                <a:t>自动驾驶汽车</a:t>
              </a:r>
              <a:r>
                <a:rPr lang="en-US" altLang="zh-CN" sz="1600" b="0" dirty="0" smtClean="0">
                  <a:solidFill>
                    <a:srgbClr val="000000"/>
                  </a:solidFill>
                </a:rPr>
                <a:t>120km/h</a:t>
              </a:r>
              <a:r>
                <a:rPr lang="zh-CN" altLang="en-US" sz="1600" b="0" dirty="0" smtClean="0">
                  <a:solidFill>
                    <a:srgbClr val="000000"/>
                  </a:solidFill>
                </a:rPr>
                <a:t>行驶时刹车</a:t>
              </a:r>
            </a:p>
          </p:txBody>
        </p:sp>
        <p:pic>
          <p:nvPicPr>
            <p:cNvPr id="7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409651" y="5114123"/>
              <a:ext cx="1362194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圆角矩形 72"/>
            <p:cNvSpPr/>
            <p:nvPr/>
          </p:nvSpPr>
          <p:spPr bwMode="auto">
            <a:xfrm>
              <a:off x="2409651" y="5743790"/>
              <a:ext cx="6105858" cy="90413"/>
            </a:xfrm>
            <a:prstGeom prst="roundRect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60449" rIns="36000" bIns="60449" rtlCol="0" anchor="ctr" anchorCtr="0"/>
            <a:lstStyle/>
            <a:p>
              <a:pPr algn="ctr" defTabSz="729756" fontAlgn="auto">
                <a:spcBef>
                  <a:spcPts val="225"/>
                </a:spcBef>
                <a:spcAft>
                  <a:spcPts val="0"/>
                </a:spcAft>
                <a:buNone/>
              </a:pPr>
              <a:endParaRPr lang="zh-CN" altLang="en-US" sz="900" b="1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4" name="TextBox 37"/>
            <p:cNvSpPr txBox="1"/>
            <p:nvPr/>
          </p:nvSpPr>
          <p:spPr>
            <a:xfrm>
              <a:off x="3556693" y="5952963"/>
              <a:ext cx="1702447" cy="46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100" b="1" dirty="0" smtClean="0">
                  <a:solidFill>
                    <a:srgbClr val="000000"/>
                  </a:solidFill>
                </a:rPr>
                <a:t>时延</a:t>
              </a:r>
              <a:r>
                <a:rPr lang="en-US" altLang="zh-CN" sz="1100" b="1" dirty="0" smtClean="0">
                  <a:solidFill>
                    <a:srgbClr val="000000"/>
                  </a:solidFill>
                </a:rPr>
                <a:t>1ms</a:t>
              </a:r>
            </a:p>
            <a:p>
              <a:pPr>
                <a:buNone/>
              </a:pPr>
              <a:r>
                <a:rPr lang="zh-CN" altLang="en-US" sz="1100" b="1" dirty="0" smtClean="0">
                  <a:solidFill>
                    <a:srgbClr val="000000"/>
                  </a:solidFill>
                </a:rPr>
                <a:t>反应距离为</a:t>
              </a:r>
              <a:r>
                <a:rPr lang="en-US" altLang="zh-CN" sz="1100" b="1" dirty="0" smtClean="0">
                  <a:solidFill>
                    <a:srgbClr val="000000"/>
                  </a:solidFill>
                </a:rPr>
                <a:t>0.033m</a:t>
              </a:r>
              <a:endParaRPr lang="zh-CN" altLang="en-US" sz="11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5" name="TextBox 38"/>
            <p:cNvSpPr txBox="1"/>
            <p:nvPr/>
          </p:nvSpPr>
          <p:spPr>
            <a:xfrm>
              <a:off x="6502697" y="5941626"/>
              <a:ext cx="1459041" cy="46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zh-CN" altLang="en-US" sz="1100" b="1" dirty="0" smtClean="0">
                  <a:solidFill>
                    <a:srgbClr val="000000"/>
                  </a:solidFill>
                </a:rPr>
                <a:t>时延</a:t>
              </a:r>
              <a:r>
                <a:rPr lang="en-US" altLang="zh-CN" sz="1100" b="1" dirty="0" smtClean="0">
                  <a:solidFill>
                    <a:srgbClr val="000000"/>
                  </a:solidFill>
                </a:rPr>
                <a:t>50ms</a:t>
              </a:r>
            </a:p>
            <a:p>
              <a:pPr>
                <a:buNone/>
              </a:pPr>
              <a:r>
                <a:rPr lang="zh-CN" altLang="en-US" sz="1100" b="1" dirty="0" smtClean="0">
                  <a:solidFill>
                    <a:srgbClr val="000000"/>
                  </a:solidFill>
                </a:rPr>
                <a:t>反应距离为</a:t>
              </a:r>
              <a:r>
                <a:rPr lang="en-US" altLang="zh-CN" sz="1100" b="1" dirty="0" smtClean="0">
                  <a:solidFill>
                    <a:srgbClr val="000000"/>
                  </a:solidFill>
                </a:rPr>
                <a:t>1.65m</a:t>
              </a:r>
              <a:endParaRPr lang="zh-CN" altLang="en-US" sz="11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6" name="圆角矩形 75"/>
            <p:cNvSpPr/>
            <p:nvPr/>
          </p:nvSpPr>
          <p:spPr bwMode="auto">
            <a:xfrm>
              <a:off x="3777802" y="5336621"/>
              <a:ext cx="3384375" cy="100434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60449" rIns="36000" bIns="60449" rtlCol="0" anchor="ctr" anchorCtr="0"/>
            <a:lstStyle/>
            <a:p>
              <a:pPr algn="ctr" defTabSz="729756" fontAlgn="auto">
                <a:spcBef>
                  <a:spcPts val="225"/>
                </a:spcBef>
                <a:spcAft>
                  <a:spcPts val="0"/>
                </a:spcAft>
                <a:buNone/>
              </a:pPr>
              <a:endParaRPr lang="zh-CN" altLang="en-US" sz="900" b="1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7" name="圆角矩形 76"/>
            <p:cNvSpPr/>
            <p:nvPr/>
          </p:nvSpPr>
          <p:spPr bwMode="auto">
            <a:xfrm>
              <a:off x="3786187" y="5565866"/>
              <a:ext cx="495672" cy="82029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60449" rIns="36000" bIns="60449" rtlCol="0" anchor="ctr" anchorCtr="0"/>
            <a:lstStyle/>
            <a:p>
              <a:pPr algn="ctr" defTabSz="729756" fontAlgn="auto">
                <a:spcBef>
                  <a:spcPts val="225"/>
                </a:spcBef>
                <a:spcAft>
                  <a:spcPts val="0"/>
                </a:spcAft>
                <a:buNone/>
              </a:pPr>
              <a:endParaRPr lang="zh-CN" altLang="en-US" sz="900" b="1" kern="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78" name="直接箭头连接符 77"/>
            <p:cNvCxnSpPr>
              <a:stCxn id="75" idx="0"/>
              <a:endCxn id="76" idx="3"/>
            </p:cNvCxnSpPr>
            <p:nvPr/>
          </p:nvCxnSpPr>
          <p:spPr bwMode="auto">
            <a:xfrm flipH="1" flipV="1">
              <a:off x="7162176" y="5386839"/>
              <a:ext cx="70041" cy="5547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>
              <a:stCxn id="74" idx="0"/>
              <a:endCxn id="77" idx="3"/>
            </p:cNvCxnSpPr>
            <p:nvPr/>
          </p:nvCxnSpPr>
          <p:spPr bwMode="auto">
            <a:xfrm flipH="1" flipV="1">
              <a:off x="4281859" y="5606881"/>
              <a:ext cx="126057" cy="34608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 bwMode="auto">
            <a:xfrm flipV="1">
              <a:off x="5550009" y="1367719"/>
              <a:ext cx="0" cy="841667"/>
            </a:xfrm>
            <a:prstGeom prst="lin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直接连接符 80"/>
            <p:cNvCxnSpPr/>
            <p:nvPr/>
          </p:nvCxnSpPr>
          <p:spPr bwMode="auto">
            <a:xfrm flipV="1">
              <a:off x="448128" y="3982505"/>
              <a:ext cx="3644153" cy="1779690"/>
            </a:xfrm>
            <a:prstGeom prst="lin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直接连接符 81"/>
            <p:cNvCxnSpPr/>
            <p:nvPr/>
          </p:nvCxnSpPr>
          <p:spPr bwMode="auto">
            <a:xfrm flipH="1" flipV="1">
              <a:off x="7134184" y="3959949"/>
              <a:ext cx="4727183" cy="2042469"/>
            </a:xfrm>
            <a:prstGeom prst="lin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3" name="组合 82"/>
            <p:cNvGrpSpPr/>
            <p:nvPr/>
          </p:nvGrpSpPr>
          <p:grpSpPr>
            <a:xfrm>
              <a:off x="8138804" y="1199466"/>
              <a:ext cx="2803419" cy="2047247"/>
              <a:chOff x="8515509" y="1468768"/>
              <a:chExt cx="3225427" cy="2304560"/>
            </a:xfrm>
          </p:grpSpPr>
          <p:pic>
            <p:nvPicPr>
              <p:cNvPr id="84" name="Picture 9" descr="http://www.bluetoothlowenergy.cn/_c_Mgd3Waprt3NuGLoAPLLogvLowidRCXWG2mBOWkYtHXyDfOi1ZmJvqhTe8K1rbSoykVyHkaRbbp32HO_uZAltIFx9_6BsV5bU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515509" y="1468768"/>
                <a:ext cx="3111126" cy="2304560"/>
              </a:xfrm>
              <a:prstGeom prst="rect">
                <a:avLst/>
              </a:prstGeom>
              <a:noFill/>
            </p:spPr>
          </p:pic>
          <p:sp>
            <p:nvSpPr>
              <p:cNvPr id="85" name="椭圆 84"/>
              <p:cNvSpPr/>
              <p:nvPr/>
            </p:nvSpPr>
            <p:spPr bwMode="auto">
              <a:xfrm>
                <a:off x="10833100" y="2501900"/>
                <a:ext cx="371527" cy="378152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zh-CN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6" name="TextBox 54"/>
              <p:cNvSpPr txBox="1"/>
              <p:nvPr/>
            </p:nvSpPr>
            <p:spPr>
              <a:xfrm>
                <a:off x="11318928" y="2298404"/>
                <a:ext cx="422008" cy="930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zh-CN" altLang="en-US" sz="1100" dirty="0" smtClean="0">
                    <a:solidFill>
                      <a:srgbClr val="000000"/>
                    </a:solidFill>
                  </a:rPr>
                  <a:t>智能门禁</a:t>
                </a:r>
                <a:endParaRPr lang="zh-CN" altLang="en-US" sz="1100" b="1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3660748" y="1646245"/>
              <a:ext cx="250877" cy="271563"/>
            </a:xfrm>
            <a:prstGeom prst="rect">
              <a:avLst/>
            </a:prstGeom>
            <a:solidFill>
              <a:srgbClr val="00B0F0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>
                <a:buNone/>
              </a:pPr>
              <a:r>
                <a:rPr lang="zh-CN" altLang="en-US" sz="12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8" name="Rectangle 11"/>
            <p:cNvSpPr>
              <a:spLocks noChangeArrowheads="1"/>
            </p:cNvSpPr>
            <p:nvPr/>
          </p:nvSpPr>
          <p:spPr bwMode="auto">
            <a:xfrm>
              <a:off x="3599651" y="4366460"/>
              <a:ext cx="249289" cy="271563"/>
            </a:xfrm>
            <a:prstGeom prst="rect">
              <a:avLst/>
            </a:prstGeom>
            <a:solidFill>
              <a:srgbClr val="00B0F0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>
                <a:buNone/>
              </a:pPr>
              <a:r>
                <a:rPr lang="zh-CN" altLang="en-US" sz="1200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5780111" y="1611625"/>
              <a:ext cx="249289" cy="271563"/>
            </a:xfrm>
            <a:prstGeom prst="rect">
              <a:avLst/>
            </a:prstGeom>
            <a:solidFill>
              <a:srgbClr val="00B0F0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>
                <a:buNone/>
              </a:pPr>
              <a:r>
                <a:rPr lang="en-US" altLang="zh-CN" sz="1200" dirty="0" smtClean="0">
                  <a:solidFill>
                    <a:srgbClr val="FFFFFF"/>
                  </a:solidFill>
                </a:rPr>
                <a:t>2</a:t>
              </a: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97916" y="2379212"/>
              <a:ext cx="1609725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1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tsShapeName" descr="8CE5295821885C70CB254E5500C4G505083E@F83E@PB26513!!!!!!BIHO@]b26513!!!!@5E19B011306188854E31!籽吓纪撑泞变/qqu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152400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物联网</a:t>
            </a:r>
            <a:r>
              <a:rPr lang="zh-CN" altLang="en-US" smtClean="0">
                <a:cs typeface="Huawei Sans" panose="020C0503030203020204" pitchFamily="34" charset="0"/>
              </a:rPr>
              <a:t>操作系统概述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简易规模部署和安全连接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199456" y="1448780"/>
            <a:ext cx="9976098" cy="4143011"/>
            <a:chOff x="1016446" y="1233488"/>
            <a:chExt cx="10622150" cy="440770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6897" y="1774381"/>
              <a:ext cx="3829050" cy="2370872"/>
            </a:xfrm>
            <a:prstGeom prst="roundRect">
              <a:avLst>
                <a:gd name="adj" fmla="val 7615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36469" y="1774381"/>
              <a:ext cx="3638097" cy="2370872"/>
            </a:xfrm>
            <a:prstGeom prst="roundRect">
              <a:avLst>
                <a:gd name="adj" fmla="val 6828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 bwMode="auto">
            <a:xfrm>
              <a:off x="1074340" y="2037861"/>
              <a:ext cx="2418707" cy="98713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970669" y="2052430"/>
              <a:ext cx="1575706" cy="753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zh-CN" sz="2000" dirty="0" smtClean="0">
                  <a:solidFill>
                    <a:schemeClr val="bg1"/>
                  </a:solidFill>
                </a:rPr>
                <a:t>DIY</a:t>
              </a:r>
              <a:r>
                <a:rPr lang="zh-CN" altLang="en-US" sz="2000" dirty="0" smtClean="0">
                  <a:solidFill>
                    <a:schemeClr val="bg1"/>
                  </a:solidFill>
                </a:rPr>
                <a:t>规模部署简单快捷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54546" y="3024995"/>
              <a:ext cx="2491829" cy="884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 smtClean="0"/>
                <a:t>零配置： 无屏幕和输入</a:t>
              </a:r>
              <a:endParaRPr lang="en-US" altLang="zh-CN" sz="1600" dirty="0" smtClean="0"/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 smtClean="0"/>
                <a:t>自由动态组网</a:t>
              </a:r>
              <a:endParaRPr lang="en-US" altLang="zh-CN" sz="1600" dirty="0" smtClean="0"/>
            </a:p>
          </p:txBody>
        </p:sp>
        <p:sp>
          <p:nvSpPr>
            <p:cNvPr id="9" name="矩形 8"/>
            <p:cNvSpPr/>
            <p:nvPr/>
          </p:nvSpPr>
          <p:spPr>
            <a:xfrm>
              <a:off x="4309340" y="4916796"/>
              <a:ext cx="4724400" cy="360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zh-CN" sz="1600" dirty="0" smtClean="0">
                  <a:solidFill>
                    <a:srgbClr val="C7000B"/>
                  </a:solidFill>
                </a:rPr>
                <a:t>70%</a:t>
              </a:r>
              <a:r>
                <a:rPr lang="zh-CN" altLang="en-US" sz="1600" dirty="0" smtClean="0">
                  <a:solidFill>
                    <a:srgbClr val="C7000B"/>
                  </a:solidFill>
                </a:rPr>
                <a:t>的物联网设备缺乏有效的安全措施</a:t>
              </a:r>
              <a:endParaRPr lang="en-US" altLang="zh-CN" sz="1600" dirty="0" smtClean="0">
                <a:solidFill>
                  <a:srgbClr val="C7000B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092646" y="4654061"/>
              <a:ext cx="2400401" cy="98713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 smtClean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890315" y="4916796"/>
              <a:ext cx="1375754" cy="425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2000" dirty="0" smtClean="0">
                  <a:solidFill>
                    <a:schemeClr val="bg1"/>
                  </a:solidFill>
                </a:rPr>
                <a:t>安全连接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 bwMode="auto">
            <a:xfrm>
              <a:off x="1016446" y="4469926"/>
              <a:ext cx="10622150" cy="0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0540" y="4805628"/>
              <a:ext cx="656270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 descr="https://ss0.baidu.com/73x1bjeh1BF3odCf/it/u=1444329928,1373137583&amp;fm=96&amp;s=8130C432150B46E05C78E5C3000080B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64691" y="2189428"/>
              <a:ext cx="655200" cy="684000"/>
            </a:xfrm>
            <a:prstGeom prst="rect">
              <a:avLst/>
            </a:prstGeom>
            <a:noFill/>
          </p:spPr>
        </p:pic>
        <p:sp>
          <p:nvSpPr>
            <p:cNvPr id="19" name="矩形 76"/>
            <p:cNvSpPr>
              <a:spLocks noChangeArrowheads="1"/>
            </p:cNvSpPr>
            <p:nvPr/>
          </p:nvSpPr>
          <p:spPr bwMode="auto">
            <a:xfrm>
              <a:off x="3726897" y="1233488"/>
              <a:ext cx="3829050" cy="396000"/>
            </a:xfrm>
            <a:prstGeom prst="roundRect">
              <a:avLst/>
            </a:prstGeom>
            <a:solidFill>
              <a:srgbClr val="FF9900"/>
            </a:solidFill>
            <a:ln w="19050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marL="0" marR="0" lvl="0" indent="0" algn="ctr" defTabSz="8153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</a:rPr>
                <a:t>有线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+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无线 </a:t>
              </a:r>
              <a:r>
                <a:rPr lang="en-US" altLang="zh-CN" sz="1400" dirty="0" smtClean="0">
                  <a:solidFill>
                    <a:schemeClr val="bg1"/>
                  </a:solidFill>
                </a:rPr>
                <a:t>Mesh</a:t>
              </a:r>
              <a:r>
                <a:rPr lang="zh-CN" altLang="en-US" sz="1400" dirty="0" smtClean="0">
                  <a:solidFill>
                    <a:schemeClr val="bg1"/>
                  </a:solidFill>
                </a:rPr>
                <a:t>组网</a:t>
              </a:r>
              <a:endParaRPr kumimoji="0" lang="zh-CN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矩形 76"/>
            <p:cNvSpPr>
              <a:spLocks noChangeArrowheads="1"/>
            </p:cNvSpPr>
            <p:nvPr/>
          </p:nvSpPr>
          <p:spPr bwMode="auto">
            <a:xfrm>
              <a:off x="7736468" y="1233488"/>
              <a:ext cx="3638097" cy="396000"/>
            </a:xfrm>
            <a:prstGeom prst="roundRect">
              <a:avLst/>
            </a:prstGeom>
            <a:solidFill>
              <a:srgbClr val="FF9900"/>
            </a:solidFill>
            <a:ln w="19050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defTabSz="815319" fontAlgn="auto">
                <a:spcBef>
                  <a:spcPts val="0"/>
                </a:spcBef>
                <a:spcAft>
                  <a:spcPts val="0"/>
                </a:spcAft>
                <a:buClrTx/>
                <a:buNone/>
                <a:defRPr/>
              </a:pPr>
              <a:r>
                <a:rPr lang="zh-CN" altLang="en-US" sz="1400" dirty="0" smtClean="0">
                  <a:solidFill>
                    <a:schemeClr val="bg1"/>
                  </a:solidFill>
                </a:rPr>
                <a:t>入网、离网网络拓扑自动快速愈合</a:t>
              </a:r>
              <a:endParaRPr lang="en-US" altLang="zh-CN" sz="1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RTOS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LiteOS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软件面临的共性问题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b="1" dirty="0" err="1" smtClean="0">
                <a:latin typeface="+mn-lt"/>
                <a:ea typeface="+mn-ea"/>
              </a:rPr>
              <a:t>LiteOS</a:t>
            </a:r>
            <a:r>
              <a:rPr lang="zh-CN" altLang="en-US" b="1" dirty="0" smtClean="0">
                <a:latin typeface="+mn-lt"/>
                <a:ea typeface="+mn-ea"/>
              </a:rPr>
              <a:t>架构设计</a:t>
            </a:r>
            <a:endParaRPr lang="en-US" altLang="zh-CN" b="1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93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+mn-lt"/>
                <a:ea typeface="+mn-ea"/>
              </a:rPr>
              <a:t>LiteOS</a:t>
            </a:r>
            <a:r>
              <a:rPr lang="zh-CN" altLang="en-US" dirty="0" smtClean="0">
                <a:latin typeface="+mn-lt"/>
                <a:ea typeface="+mn-ea"/>
              </a:rPr>
              <a:t>的网络架构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93" name="文本占位符 9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</a:rPr>
              <a:t>M2M GW:</a:t>
            </a:r>
            <a:r>
              <a:rPr lang="zh-CN" altLang="en-US" dirty="0">
                <a:latin typeface="+mn-lt"/>
                <a:ea typeface="+mn-ea"/>
              </a:rPr>
              <a:t>第</a:t>
            </a:r>
            <a:r>
              <a:rPr lang="en-US" altLang="zh-CN" dirty="0">
                <a:latin typeface="+mn-lt"/>
                <a:ea typeface="+mn-ea"/>
              </a:rPr>
              <a:t>3</a:t>
            </a:r>
            <a:r>
              <a:rPr lang="zh-CN" altLang="en-US" dirty="0">
                <a:latin typeface="+mn-lt"/>
                <a:ea typeface="+mn-ea"/>
              </a:rPr>
              <a:t>方设备的接入和互通</a:t>
            </a:r>
          </a:p>
          <a:p>
            <a:r>
              <a:rPr lang="zh-CN" altLang="en-US" dirty="0">
                <a:latin typeface="+mn-lt"/>
                <a:ea typeface="+mn-ea"/>
              </a:rPr>
              <a:t>统一到</a:t>
            </a:r>
            <a:r>
              <a:rPr lang="en-US" altLang="zh-CN" dirty="0">
                <a:latin typeface="+mn-lt"/>
                <a:ea typeface="+mn-ea"/>
              </a:rPr>
              <a:t>IP</a:t>
            </a:r>
            <a:r>
              <a:rPr lang="zh-CN" altLang="en-US" dirty="0">
                <a:latin typeface="+mn-lt"/>
                <a:ea typeface="+mn-ea"/>
              </a:rPr>
              <a:t>的</a:t>
            </a:r>
            <a:r>
              <a:rPr lang="en-US" altLang="zh-CN" dirty="0">
                <a:latin typeface="+mn-lt"/>
                <a:ea typeface="+mn-ea"/>
              </a:rPr>
              <a:t>Mesh</a:t>
            </a:r>
            <a:r>
              <a:rPr lang="zh-CN" altLang="en-US" dirty="0">
                <a:latin typeface="+mn-lt"/>
                <a:ea typeface="+mn-ea"/>
              </a:rPr>
              <a:t>自组网</a:t>
            </a:r>
          </a:p>
          <a:p>
            <a:r>
              <a:rPr lang="zh-CN" altLang="en-US" dirty="0">
                <a:latin typeface="+mn-lt"/>
                <a:ea typeface="+mn-ea"/>
              </a:rPr>
              <a:t>两级</a:t>
            </a:r>
            <a:r>
              <a:rPr lang="en-US" altLang="zh-CN" dirty="0" err="1">
                <a:latin typeface="+mn-lt"/>
                <a:ea typeface="+mn-ea"/>
              </a:rPr>
              <a:t>LiteServer</a:t>
            </a:r>
            <a:endParaRPr lang="en-US" altLang="zh-CN" dirty="0">
              <a:latin typeface="+mn-lt"/>
              <a:ea typeface="+mn-ea"/>
            </a:endParaRPr>
          </a:p>
          <a:p>
            <a:r>
              <a:rPr lang="zh-CN" altLang="en-US" dirty="0">
                <a:latin typeface="+mn-lt"/>
                <a:ea typeface="+mn-ea"/>
              </a:rPr>
              <a:t>稀疏型和密集型兼顾的部署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1828475" y="3555045"/>
            <a:ext cx="8494395" cy="2633233"/>
            <a:chOff x="1828475" y="3555045"/>
            <a:chExt cx="8494395" cy="2633233"/>
          </a:xfrm>
        </p:grpSpPr>
        <p:sp>
          <p:nvSpPr>
            <p:cNvPr id="99" name="object 11"/>
            <p:cNvSpPr/>
            <p:nvPr/>
          </p:nvSpPr>
          <p:spPr>
            <a:xfrm>
              <a:off x="1828475" y="4561114"/>
              <a:ext cx="1512379" cy="425730"/>
            </a:xfrm>
            <a:custGeom>
              <a:avLst/>
              <a:gdLst/>
              <a:ahLst/>
              <a:cxnLst/>
              <a:rect l="l" t="t" r="r" b="b"/>
              <a:pathLst>
                <a:path w="1296670" h="432435">
                  <a:moveTo>
                    <a:pt x="0" y="432054"/>
                  </a:moveTo>
                  <a:lnTo>
                    <a:pt x="1296162" y="432054"/>
                  </a:lnTo>
                  <a:lnTo>
                    <a:pt x="1296162" y="0"/>
                  </a:lnTo>
                  <a:lnTo>
                    <a:pt x="0" y="0"/>
                  </a:lnTo>
                  <a:lnTo>
                    <a:pt x="0" y="432054"/>
                  </a:lnTo>
                  <a:close/>
                </a:path>
              </a:pathLst>
            </a:custGeom>
            <a:solidFill>
              <a:srgbClr val="5DAEAE"/>
            </a:solidFill>
          </p:spPr>
          <p:txBody>
            <a:bodyPr wrap="square" lIns="0" tIns="0" rIns="0" bIns="0" rtlCol="0" anchor="ctr" anchorCtr="1"/>
            <a:lstStyle/>
            <a:p>
              <a:pPr algn="ctr"/>
              <a:r>
                <a:rPr lang="en-US" sz="1400" smtClean="0"/>
                <a:t>BT Device</a:t>
              </a:r>
              <a:endParaRPr sz="1400"/>
            </a:p>
          </p:txBody>
        </p:sp>
        <p:sp>
          <p:nvSpPr>
            <p:cNvPr id="102" name="object 14"/>
            <p:cNvSpPr/>
            <p:nvPr/>
          </p:nvSpPr>
          <p:spPr>
            <a:xfrm>
              <a:off x="9170345" y="4626799"/>
              <a:ext cx="1152525" cy="360045"/>
            </a:xfrm>
            <a:custGeom>
              <a:avLst/>
              <a:gdLst/>
              <a:ahLst/>
              <a:cxnLst/>
              <a:rect l="l" t="t" r="r" b="b"/>
              <a:pathLst>
                <a:path w="1152525" h="360044">
                  <a:moveTo>
                    <a:pt x="0" y="360044"/>
                  </a:moveTo>
                  <a:lnTo>
                    <a:pt x="1152131" y="360044"/>
                  </a:lnTo>
                  <a:lnTo>
                    <a:pt x="1152131" y="0"/>
                  </a:lnTo>
                  <a:lnTo>
                    <a:pt x="0" y="0"/>
                  </a:lnTo>
                  <a:lnTo>
                    <a:pt x="0" y="360044"/>
                  </a:lnTo>
                  <a:close/>
                </a:path>
              </a:pathLst>
            </a:custGeom>
            <a:solidFill>
              <a:srgbClr val="CF6B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5"/>
            <p:cNvSpPr/>
            <p:nvPr/>
          </p:nvSpPr>
          <p:spPr>
            <a:xfrm>
              <a:off x="9170345" y="4626799"/>
              <a:ext cx="1152525" cy="360045"/>
            </a:xfrm>
            <a:custGeom>
              <a:avLst/>
              <a:gdLst/>
              <a:ahLst/>
              <a:cxnLst/>
              <a:rect l="l" t="t" r="r" b="b"/>
              <a:pathLst>
                <a:path w="1152525" h="360044">
                  <a:moveTo>
                    <a:pt x="0" y="360044"/>
                  </a:moveTo>
                  <a:lnTo>
                    <a:pt x="1152131" y="360044"/>
                  </a:lnTo>
                  <a:lnTo>
                    <a:pt x="1152131" y="0"/>
                  </a:lnTo>
                  <a:lnTo>
                    <a:pt x="0" y="0"/>
                  </a:lnTo>
                  <a:lnTo>
                    <a:pt x="0" y="360044"/>
                  </a:lnTo>
                  <a:close/>
                </a:path>
              </a:pathLst>
            </a:custGeom>
            <a:ln w="952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6"/>
            <p:cNvSpPr txBox="1"/>
            <p:nvPr/>
          </p:nvSpPr>
          <p:spPr>
            <a:xfrm>
              <a:off x="9305981" y="4732706"/>
              <a:ext cx="88519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FFFFFF"/>
                  </a:solidFill>
                  <a:cs typeface="微软雅黑"/>
                </a:rPr>
                <a:t>C</a:t>
              </a:r>
              <a:r>
                <a:rPr sz="1200" b="1" spc="-5" dirty="0">
                  <a:solidFill>
                    <a:srgbClr val="FFFFFF"/>
                  </a:solidFill>
                  <a:cs typeface="微软雅黑"/>
                </a:rPr>
                <a:t>-L</a:t>
              </a:r>
              <a:r>
                <a:rPr sz="1200" b="1" dirty="0">
                  <a:solidFill>
                    <a:srgbClr val="FFFFFF"/>
                  </a:solidFill>
                  <a:cs typeface="微软雅黑"/>
                </a:rPr>
                <a:t>i</a:t>
              </a:r>
              <a:r>
                <a:rPr sz="1200" b="1" spc="-5" dirty="0">
                  <a:solidFill>
                    <a:srgbClr val="FFFFFF"/>
                  </a:solidFill>
                  <a:cs typeface="微软雅黑"/>
                </a:rPr>
                <a:t>t</a:t>
              </a:r>
              <a:r>
                <a:rPr sz="1200" b="1" dirty="0">
                  <a:solidFill>
                    <a:srgbClr val="FFFFFF"/>
                  </a:solidFill>
                  <a:cs typeface="微软雅黑"/>
                </a:rPr>
                <a:t>e</a:t>
              </a:r>
              <a:r>
                <a:rPr sz="1200" b="1" spc="-5" dirty="0">
                  <a:solidFill>
                    <a:srgbClr val="FFFFFF"/>
                  </a:solidFill>
                  <a:cs typeface="微软雅黑"/>
                </a:rPr>
                <a:t>S</a:t>
              </a:r>
              <a:r>
                <a:rPr sz="1200" b="1" dirty="0">
                  <a:solidFill>
                    <a:srgbClr val="FFFFFF"/>
                  </a:solidFill>
                  <a:cs typeface="微软雅黑"/>
                </a:rPr>
                <a:t>erv</a:t>
              </a:r>
              <a:r>
                <a:rPr sz="1200" b="1" spc="-10" dirty="0">
                  <a:solidFill>
                    <a:srgbClr val="FFFFFF"/>
                  </a:solidFill>
                  <a:cs typeface="微软雅黑"/>
                </a:rPr>
                <a:t>e</a:t>
              </a:r>
              <a:r>
                <a:rPr sz="1200" b="1" dirty="0">
                  <a:solidFill>
                    <a:srgbClr val="FFFFFF"/>
                  </a:solidFill>
                  <a:cs typeface="微软雅黑"/>
                </a:rPr>
                <a:t>r</a:t>
              </a:r>
              <a:endParaRPr sz="1200" dirty="0">
                <a:cs typeface="微软雅黑"/>
              </a:endParaRPr>
            </a:p>
          </p:txBody>
        </p:sp>
        <p:sp>
          <p:nvSpPr>
            <p:cNvPr id="105" name="object 17"/>
            <p:cNvSpPr/>
            <p:nvPr/>
          </p:nvSpPr>
          <p:spPr>
            <a:xfrm>
              <a:off x="4892096" y="5386512"/>
              <a:ext cx="1296670" cy="432434"/>
            </a:xfrm>
            <a:custGeom>
              <a:avLst/>
              <a:gdLst/>
              <a:ahLst/>
              <a:cxnLst/>
              <a:rect l="l" t="t" r="r" b="b"/>
              <a:pathLst>
                <a:path w="1296670" h="432435">
                  <a:moveTo>
                    <a:pt x="0" y="432054"/>
                  </a:moveTo>
                  <a:lnTo>
                    <a:pt x="1296161" y="432054"/>
                  </a:lnTo>
                  <a:lnTo>
                    <a:pt x="1296161" y="0"/>
                  </a:lnTo>
                  <a:lnTo>
                    <a:pt x="0" y="0"/>
                  </a:lnTo>
                  <a:lnTo>
                    <a:pt x="0" y="43205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6" name="object 18"/>
            <p:cNvSpPr/>
            <p:nvPr/>
          </p:nvSpPr>
          <p:spPr>
            <a:xfrm>
              <a:off x="4892096" y="5386512"/>
              <a:ext cx="1296670" cy="432434"/>
            </a:xfrm>
            <a:custGeom>
              <a:avLst/>
              <a:gdLst/>
              <a:ahLst/>
              <a:cxnLst/>
              <a:rect l="l" t="t" r="r" b="b"/>
              <a:pathLst>
                <a:path w="1296670" h="432435">
                  <a:moveTo>
                    <a:pt x="0" y="432054"/>
                  </a:moveTo>
                  <a:lnTo>
                    <a:pt x="1296161" y="432054"/>
                  </a:lnTo>
                  <a:lnTo>
                    <a:pt x="1296161" y="0"/>
                  </a:lnTo>
                  <a:lnTo>
                    <a:pt x="0" y="0"/>
                  </a:lnTo>
                  <a:lnTo>
                    <a:pt x="0" y="432054"/>
                  </a:lnTo>
                  <a:close/>
                </a:path>
              </a:pathLst>
            </a:custGeom>
            <a:ln w="9524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9"/>
            <p:cNvSpPr txBox="1"/>
            <p:nvPr/>
          </p:nvSpPr>
          <p:spPr>
            <a:xfrm>
              <a:off x="5249129" y="5426182"/>
              <a:ext cx="560705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8580">
                <a:lnSpc>
                  <a:spcPct val="100000"/>
                </a:lnSpc>
              </a:pP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D</a:t>
              </a: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ev</a:t>
              </a:r>
              <a:r>
                <a:rPr sz="1200" b="1" dirty="0">
                  <a:solidFill>
                    <a:schemeClr val="bg1"/>
                  </a:solidFill>
                  <a:cs typeface="微软雅黑"/>
                </a:rPr>
                <a:t>i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ce</a:t>
              </a:r>
              <a:endParaRPr sz="1200" dirty="0">
                <a:solidFill>
                  <a:schemeClr val="bg1"/>
                </a:solidFill>
                <a:cs typeface="微软雅黑"/>
              </a:endParaRPr>
            </a:p>
            <a:p>
              <a:pPr marL="12700">
                <a:lnSpc>
                  <a:spcPct val="100000"/>
                </a:lnSpc>
              </a:pPr>
              <a:r>
                <a:rPr sz="1200" b="1" spc="-5">
                  <a:solidFill>
                    <a:schemeClr val="bg1"/>
                  </a:solidFill>
                  <a:cs typeface="微软雅黑"/>
                </a:rPr>
                <a:t>（</a:t>
              </a:r>
              <a:r>
                <a:rPr sz="1200" b="1" spc="-10" smtClean="0">
                  <a:solidFill>
                    <a:schemeClr val="bg1"/>
                  </a:solidFill>
                  <a:cs typeface="微软雅黑"/>
                </a:rPr>
                <a:t>W</a:t>
              </a:r>
              <a:r>
                <a:rPr sz="1200" b="1" spc="-5" smtClean="0">
                  <a:solidFill>
                    <a:schemeClr val="bg1"/>
                  </a:solidFill>
                  <a:cs typeface="微软雅黑"/>
                </a:rPr>
                <a:t>i</a:t>
              </a:r>
              <a:r>
                <a:rPr lang="en-US" sz="1200" b="1" spc="-10" smtClean="0">
                  <a:solidFill>
                    <a:schemeClr val="bg1"/>
                  </a:solidFill>
                  <a:cs typeface="微软雅黑"/>
                </a:rPr>
                <a:t>fi)</a:t>
              </a:r>
              <a:endParaRPr sz="1200" dirty="0">
                <a:solidFill>
                  <a:schemeClr val="bg1"/>
                </a:solidFill>
                <a:cs typeface="微软雅黑"/>
              </a:endParaRPr>
            </a:p>
          </p:txBody>
        </p:sp>
        <p:sp>
          <p:nvSpPr>
            <p:cNvPr id="108" name="object 20"/>
            <p:cNvSpPr/>
            <p:nvPr/>
          </p:nvSpPr>
          <p:spPr>
            <a:xfrm>
              <a:off x="3340282" y="4217604"/>
              <a:ext cx="540385" cy="607060"/>
            </a:xfrm>
            <a:custGeom>
              <a:avLst/>
              <a:gdLst/>
              <a:ahLst/>
              <a:cxnLst/>
              <a:rect l="l" t="t" r="r" b="b"/>
              <a:pathLst>
                <a:path w="540385" h="607060">
                  <a:moveTo>
                    <a:pt x="0" y="0"/>
                  </a:moveTo>
                  <a:lnTo>
                    <a:pt x="540257" y="606552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21"/>
            <p:cNvSpPr/>
            <p:nvPr/>
          </p:nvSpPr>
          <p:spPr>
            <a:xfrm>
              <a:off x="3340282" y="4824156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0" y="0"/>
                  </a:moveTo>
                  <a:lnTo>
                    <a:pt x="540257" y="0"/>
                  </a:lnTo>
                </a:path>
              </a:pathLst>
            </a:custGeom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2"/>
            <p:cNvSpPr/>
            <p:nvPr/>
          </p:nvSpPr>
          <p:spPr>
            <a:xfrm>
              <a:off x="3340282" y="4824156"/>
              <a:ext cx="540385" cy="568960"/>
            </a:xfrm>
            <a:custGeom>
              <a:avLst/>
              <a:gdLst/>
              <a:ahLst/>
              <a:cxnLst/>
              <a:rect l="l" t="t" r="r" b="b"/>
              <a:pathLst>
                <a:path w="540385" h="568960">
                  <a:moveTo>
                    <a:pt x="0" y="568451"/>
                  </a:moveTo>
                  <a:lnTo>
                    <a:pt x="540257" y="0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3"/>
            <p:cNvSpPr/>
            <p:nvPr/>
          </p:nvSpPr>
          <p:spPr>
            <a:xfrm>
              <a:off x="4016557" y="4986843"/>
              <a:ext cx="5730240" cy="1101725"/>
            </a:xfrm>
            <a:custGeom>
              <a:avLst/>
              <a:gdLst/>
              <a:ahLst/>
              <a:cxnLst/>
              <a:rect l="l" t="t" r="r" b="b"/>
              <a:pathLst>
                <a:path w="5730240" h="1101725">
                  <a:moveTo>
                    <a:pt x="5729859" y="0"/>
                  </a:moveTo>
                  <a:lnTo>
                    <a:pt x="5708730" y="82532"/>
                  </a:lnTo>
                  <a:lnTo>
                    <a:pt x="5646777" y="164654"/>
                  </a:lnTo>
                  <a:lnTo>
                    <a:pt x="5546149" y="245951"/>
                  </a:lnTo>
                  <a:lnTo>
                    <a:pt x="5408992" y="326011"/>
                  </a:lnTo>
                  <a:lnTo>
                    <a:pt x="5237458" y="404419"/>
                  </a:lnTo>
                  <a:lnTo>
                    <a:pt x="5033693" y="480764"/>
                  </a:lnTo>
                  <a:lnTo>
                    <a:pt x="4799846" y="554631"/>
                  </a:lnTo>
                  <a:lnTo>
                    <a:pt x="4538066" y="625608"/>
                  </a:lnTo>
                  <a:lnTo>
                    <a:pt x="4250502" y="693281"/>
                  </a:lnTo>
                  <a:lnTo>
                    <a:pt x="3939301" y="757237"/>
                  </a:lnTo>
                  <a:lnTo>
                    <a:pt x="3606614" y="817063"/>
                  </a:lnTo>
                  <a:lnTo>
                    <a:pt x="3254587" y="872346"/>
                  </a:lnTo>
                  <a:lnTo>
                    <a:pt x="2885370" y="922673"/>
                  </a:lnTo>
                  <a:lnTo>
                    <a:pt x="2501111" y="967630"/>
                  </a:lnTo>
                  <a:lnTo>
                    <a:pt x="2103959" y="1006804"/>
                  </a:lnTo>
                  <a:lnTo>
                    <a:pt x="1696062" y="1039782"/>
                  </a:lnTo>
                  <a:lnTo>
                    <a:pt x="1279569" y="1066151"/>
                  </a:lnTo>
                  <a:lnTo>
                    <a:pt x="856629" y="1085497"/>
                  </a:lnTo>
                  <a:lnTo>
                    <a:pt x="429389" y="1097408"/>
                  </a:lnTo>
                  <a:lnTo>
                    <a:pt x="0" y="1101470"/>
                  </a:lnTo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5"/>
            <p:cNvSpPr/>
            <p:nvPr/>
          </p:nvSpPr>
          <p:spPr>
            <a:xfrm>
              <a:off x="4892096" y="3724209"/>
              <a:ext cx="1296670" cy="432434"/>
            </a:xfrm>
            <a:custGeom>
              <a:avLst/>
              <a:gdLst/>
              <a:ahLst/>
              <a:cxnLst/>
              <a:rect l="l" t="t" r="r" b="b"/>
              <a:pathLst>
                <a:path w="1296670" h="432434">
                  <a:moveTo>
                    <a:pt x="0" y="432053"/>
                  </a:moveTo>
                  <a:lnTo>
                    <a:pt x="1296161" y="432053"/>
                  </a:lnTo>
                  <a:lnTo>
                    <a:pt x="1296161" y="0"/>
                  </a:lnTo>
                  <a:lnTo>
                    <a:pt x="0" y="0"/>
                  </a:lnTo>
                  <a:lnTo>
                    <a:pt x="0" y="432053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4" name="object 26"/>
            <p:cNvSpPr/>
            <p:nvPr/>
          </p:nvSpPr>
          <p:spPr>
            <a:xfrm>
              <a:off x="4892096" y="3724209"/>
              <a:ext cx="1296670" cy="432434"/>
            </a:xfrm>
            <a:custGeom>
              <a:avLst/>
              <a:gdLst/>
              <a:ahLst/>
              <a:cxnLst/>
              <a:rect l="l" t="t" r="r" b="b"/>
              <a:pathLst>
                <a:path w="1296670" h="432434">
                  <a:moveTo>
                    <a:pt x="0" y="432053"/>
                  </a:moveTo>
                  <a:lnTo>
                    <a:pt x="1296161" y="432053"/>
                  </a:lnTo>
                  <a:lnTo>
                    <a:pt x="1296161" y="0"/>
                  </a:lnTo>
                  <a:lnTo>
                    <a:pt x="0" y="0"/>
                  </a:lnTo>
                  <a:lnTo>
                    <a:pt x="0" y="432053"/>
                  </a:lnTo>
                  <a:close/>
                </a:path>
              </a:pathLst>
            </a:custGeom>
            <a:ln w="952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7"/>
            <p:cNvSpPr txBox="1"/>
            <p:nvPr/>
          </p:nvSpPr>
          <p:spPr>
            <a:xfrm>
              <a:off x="5089327" y="3741726"/>
              <a:ext cx="996061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</a:pP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L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i</a:t>
              </a: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te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D</a:t>
              </a: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ev</a:t>
              </a:r>
              <a:r>
                <a:rPr sz="1200" b="1" dirty="0">
                  <a:solidFill>
                    <a:schemeClr val="bg1"/>
                  </a:solidFill>
                  <a:cs typeface="微软雅黑"/>
                </a:rPr>
                <a:t>i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ce</a:t>
              </a:r>
              <a:endParaRPr sz="1200" dirty="0">
                <a:solidFill>
                  <a:schemeClr val="bg1"/>
                </a:solidFill>
                <a:cs typeface="微软雅黑"/>
              </a:endParaRPr>
            </a:p>
            <a:p>
              <a:pPr algn="ctr">
                <a:lnSpc>
                  <a:spcPct val="100000"/>
                </a:lnSpc>
              </a:pP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（6</a:t>
              </a:r>
              <a:r>
                <a:rPr sz="1200" b="1" spc="-15" dirty="0">
                  <a:solidFill>
                    <a:schemeClr val="bg1"/>
                  </a:solidFill>
                  <a:cs typeface="微软雅黑"/>
                </a:rPr>
                <a:t>L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owP</a:t>
              </a: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AN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）</a:t>
              </a:r>
              <a:endParaRPr sz="1200" dirty="0">
                <a:solidFill>
                  <a:schemeClr val="bg1"/>
                </a:solidFill>
                <a:cs typeface="微软雅黑"/>
              </a:endParaRPr>
            </a:p>
          </p:txBody>
        </p:sp>
        <p:sp>
          <p:nvSpPr>
            <p:cNvPr id="116" name="object 28"/>
            <p:cNvSpPr/>
            <p:nvPr/>
          </p:nvSpPr>
          <p:spPr>
            <a:xfrm>
              <a:off x="9170345" y="3555045"/>
              <a:ext cx="1152525" cy="360045"/>
            </a:xfrm>
            <a:custGeom>
              <a:avLst/>
              <a:gdLst/>
              <a:ahLst/>
              <a:cxnLst/>
              <a:rect l="l" t="t" r="r" b="b"/>
              <a:pathLst>
                <a:path w="1152525" h="360044">
                  <a:moveTo>
                    <a:pt x="0" y="360045"/>
                  </a:moveTo>
                  <a:lnTo>
                    <a:pt x="1152131" y="360045"/>
                  </a:lnTo>
                  <a:lnTo>
                    <a:pt x="1152131" y="0"/>
                  </a:lnTo>
                  <a:lnTo>
                    <a:pt x="0" y="0"/>
                  </a:lnTo>
                  <a:lnTo>
                    <a:pt x="0" y="36004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29"/>
            <p:cNvSpPr/>
            <p:nvPr/>
          </p:nvSpPr>
          <p:spPr>
            <a:xfrm>
              <a:off x="9170345" y="3555045"/>
              <a:ext cx="1152525" cy="360045"/>
            </a:xfrm>
            <a:custGeom>
              <a:avLst/>
              <a:gdLst/>
              <a:ahLst/>
              <a:cxnLst/>
              <a:rect l="l" t="t" r="r" b="b"/>
              <a:pathLst>
                <a:path w="1152525" h="360044">
                  <a:moveTo>
                    <a:pt x="0" y="360045"/>
                  </a:moveTo>
                  <a:lnTo>
                    <a:pt x="1152131" y="360045"/>
                  </a:lnTo>
                  <a:lnTo>
                    <a:pt x="1152131" y="0"/>
                  </a:lnTo>
                  <a:lnTo>
                    <a:pt x="0" y="0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B1B1B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30"/>
            <p:cNvSpPr txBox="1"/>
            <p:nvPr/>
          </p:nvSpPr>
          <p:spPr>
            <a:xfrm>
              <a:off x="9406565" y="3660446"/>
              <a:ext cx="67945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1" dirty="0">
                  <a:cs typeface="微软雅黑"/>
                </a:rPr>
                <a:t>M2</a:t>
              </a:r>
              <a:r>
                <a:rPr sz="1100" b="1" spc="5" dirty="0">
                  <a:cs typeface="微软雅黑"/>
                </a:rPr>
                <a:t>M</a:t>
              </a:r>
              <a:r>
                <a:rPr sz="1100" b="1" spc="-15" dirty="0">
                  <a:cs typeface="微软雅黑"/>
                </a:rPr>
                <a:t>平台</a:t>
              </a:r>
              <a:endParaRPr sz="1100">
                <a:cs typeface="微软雅黑"/>
              </a:endParaRPr>
            </a:p>
          </p:txBody>
        </p:sp>
        <p:sp>
          <p:nvSpPr>
            <p:cNvPr id="119" name="object 31"/>
            <p:cNvSpPr/>
            <p:nvPr/>
          </p:nvSpPr>
          <p:spPr>
            <a:xfrm>
              <a:off x="9746417" y="3915090"/>
              <a:ext cx="0" cy="711835"/>
            </a:xfrm>
            <a:custGeom>
              <a:avLst/>
              <a:gdLst/>
              <a:ahLst/>
              <a:cxnLst/>
              <a:rect l="l" t="t" r="r" b="b"/>
              <a:pathLst>
                <a:path h="711835">
                  <a:moveTo>
                    <a:pt x="0" y="71170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32"/>
            <p:cNvSpPr/>
            <p:nvPr/>
          </p:nvSpPr>
          <p:spPr>
            <a:xfrm>
              <a:off x="5873171" y="4608130"/>
              <a:ext cx="1296670" cy="432434"/>
            </a:xfrm>
            <a:custGeom>
              <a:avLst/>
              <a:gdLst/>
              <a:ahLst/>
              <a:cxnLst/>
              <a:rect l="l" t="t" r="r" b="b"/>
              <a:pathLst>
                <a:path w="1296670" h="432435">
                  <a:moveTo>
                    <a:pt x="0" y="432054"/>
                  </a:moveTo>
                  <a:lnTo>
                    <a:pt x="1296162" y="432054"/>
                  </a:lnTo>
                  <a:lnTo>
                    <a:pt x="1296162" y="0"/>
                  </a:lnTo>
                  <a:lnTo>
                    <a:pt x="0" y="0"/>
                  </a:lnTo>
                  <a:lnTo>
                    <a:pt x="0" y="43205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1" name="object 33"/>
            <p:cNvSpPr/>
            <p:nvPr/>
          </p:nvSpPr>
          <p:spPr>
            <a:xfrm>
              <a:off x="5873171" y="4608130"/>
              <a:ext cx="1296670" cy="432434"/>
            </a:xfrm>
            <a:custGeom>
              <a:avLst/>
              <a:gdLst/>
              <a:ahLst/>
              <a:cxnLst/>
              <a:rect l="l" t="t" r="r" b="b"/>
              <a:pathLst>
                <a:path w="1296670" h="432435">
                  <a:moveTo>
                    <a:pt x="0" y="432054"/>
                  </a:moveTo>
                  <a:lnTo>
                    <a:pt x="1296162" y="432054"/>
                  </a:lnTo>
                  <a:lnTo>
                    <a:pt x="1296162" y="0"/>
                  </a:lnTo>
                  <a:lnTo>
                    <a:pt x="0" y="0"/>
                  </a:lnTo>
                  <a:lnTo>
                    <a:pt x="0" y="432054"/>
                  </a:lnTo>
                  <a:close/>
                </a:path>
              </a:pathLst>
            </a:custGeom>
            <a:ln w="952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34"/>
            <p:cNvSpPr txBox="1"/>
            <p:nvPr/>
          </p:nvSpPr>
          <p:spPr>
            <a:xfrm>
              <a:off x="5935405" y="4647418"/>
              <a:ext cx="1137293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L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i</a:t>
              </a: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te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D</a:t>
              </a: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ev</a:t>
              </a:r>
              <a:r>
                <a:rPr sz="1200" b="1" dirty="0">
                  <a:solidFill>
                    <a:schemeClr val="bg1"/>
                  </a:solidFill>
                  <a:cs typeface="微软雅黑"/>
                </a:rPr>
                <a:t>i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ce</a:t>
              </a:r>
              <a:endParaRPr sz="1200" dirty="0">
                <a:solidFill>
                  <a:schemeClr val="bg1"/>
                </a:solidFill>
                <a:cs typeface="微软雅黑"/>
              </a:endParaRPr>
            </a:p>
            <a:p>
              <a:pPr algn="ctr">
                <a:lnSpc>
                  <a:spcPct val="100000"/>
                </a:lnSpc>
              </a:pP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（</a:t>
              </a: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et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h）</a:t>
              </a:r>
              <a:endParaRPr sz="1200" dirty="0">
                <a:solidFill>
                  <a:schemeClr val="bg1"/>
                </a:solidFill>
                <a:cs typeface="微软雅黑"/>
              </a:endParaRPr>
            </a:p>
          </p:txBody>
        </p:sp>
        <p:sp>
          <p:nvSpPr>
            <p:cNvPr id="123" name="object 35"/>
            <p:cNvSpPr/>
            <p:nvPr/>
          </p:nvSpPr>
          <p:spPr>
            <a:xfrm>
              <a:off x="7627294" y="4626799"/>
              <a:ext cx="1152525" cy="360045"/>
            </a:xfrm>
            <a:custGeom>
              <a:avLst/>
              <a:gdLst/>
              <a:ahLst/>
              <a:cxnLst/>
              <a:rect l="l" t="t" r="r" b="b"/>
              <a:pathLst>
                <a:path w="1152525" h="360044">
                  <a:moveTo>
                    <a:pt x="0" y="360044"/>
                  </a:moveTo>
                  <a:lnTo>
                    <a:pt x="1152131" y="360044"/>
                  </a:lnTo>
                  <a:lnTo>
                    <a:pt x="1152131" y="0"/>
                  </a:lnTo>
                  <a:lnTo>
                    <a:pt x="0" y="0"/>
                  </a:lnTo>
                  <a:lnTo>
                    <a:pt x="0" y="360044"/>
                  </a:lnTo>
                  <a:close/>
                </a:path>
              </a:pathLst>
            </a:custGeom>
            <a:solidFill>
              <a:srgbClr val="CF6B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36"/>
            <p:cNvSpPr/>
            <p:nvPr/>
          </p:nvSpPr>
          <p:spPr>
            <a:xfrm>
              <a:off x="7627294" y="4626799"/>
              <a:ext cx="1152525" cy="360045"/>
            </a:xfrm>
            <a:custGeom>
              <a:avLst/>
              <a:gdLst/>
              <a:ahLst/>
              <a:cxnLst/>
              <a:rect l="l" t="t" r="r" b="b"/>
              <a:pathLst>
                <a:path w="1152525" h="360044">
                  <a:moveTo>
                    <a:pt x="0" y="360044"/>
                  </a:moveTo>
                  <a:lnTo>
                    <a:pt x="1152131" y="360044"/>
                  </a:lnTo>
                  <a:lnTo>
                    <a:pt x="1152131" y="0"/>
                  </a:lnTo>
                  <a:lnTo>
                    <a:pt x="0" y="0"/>
                  </a:lnTo>
                  <a:lnTo>
                    <a:pt x="0" y="360044"/>
                  </a:lnTo>
                  <a:close/>
                </a:path>
              </a:pathLst>
            </a:custGeom>
            <a:ln w="9525">
              <a:solidFill>
                <a:srgbClr val="B1B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37"/>
            <p:cNvSpPr txBox="1"/>
            <p:nvPr/>
          </p:nvSpPr>
          <p:spPr>
            <a:xfrm>
              <a:off x="7768518" y="4732706"/>
              <a:ext cx="86995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FFFFFF"/>
                  </a:solidFill>
                  <a:cs typeface="微软雅黑"/>
                </a:rPr>
                <a:t>E</a:t>
              </a:r>
              <a:r>
                <a:rPr sz="1200" b="1" spc="-5" dirty="0">
                  <a:solidFill>
                    <a:srgbClr val="FFFFFF"/>
                  </a:solidFill>
                  <a:cs typeface="微软雅黑"/>
                </a:rPr>
                <a:t>-L</a:t>
              </a:r>
              <a:r>
                <a:rPr sz="1200" b="1" dirty="0">
                  <a:solidFill>
                    <a:srgbClr val="FFFFFF"/>
                  </a:solidFill>
                  <a:cs typeface="微软雅黑"/>
                </a:rPr>
                <a:t>i</a:t>
              </a:r>
              <a:r>
                <a:rPr sz="1200" b="1" spc="-5" dirty="0">
                  <a:solidFill>
                    <a:srgbClr val="FFFFFF"/>
                  </a:solidFill>
                  <a:cs typeface="微软雅黑"/>
                </a:rPr>
                <a:t>t</a:t>
              </a:r>
              <a:r>
                <a:rPr sz="1200" b="1" dirty="0">
                  <a:solidFill>
                    <a:srgbClr val="FFFFFF"/>
                  </a:solidFill>
                  <a:cs typeface="微软雅黑"/>
                </a:rPr>
                <a:t>e</a:t>
              </a:r>
              <a:r>
                <a:rPr sz="1200" b="1" spc="-5" dirty="0">
                  <a:solidFill>
                    <a:srgbClr val="FFFFFF"/>
                  </a:solidFill>
                  <a:cs typeface="微软雅黑"/>
                </a:rPr>
                <a:t>S</a:t>
              </a:r>
              <a:r>
                <a:rPr sz="1200" b="1" dirty="0">
                  <a:solidFill>
                    <a:srgbClr val="FFFFFF"/>
                  </a:solidFill>
                  <a:cs typeface="微软雅黑"/>
                </a:rPr>
                <a:t>e</a:t>
              </a:r>
              <a:r>
                <a:rPr sz="1200" b="1" spc="-15" dirty="0">
                  <a:solidFill>
                    <a:srgbClr val="FFFFFF"/>
                  </a:solidFill>
                  <a:cs typeface="微软雅黑"/>
                </a:rPr>
                <a:t>r</a:t>
              </a:r>
              <a:r>
                <a:rPr sz="1200" b="1" spc="-5" dirty="0">
                  <a:solidFill>
                    <a:srgbClr val="FFFFFF"/>
                  </a:solidFill>
                  <a:cs typeface="微软雅黑"/>
                </a:rPr>
                <a:t>v</a:t>
              </a:r>
              <a:r>
                <a:rPr sz="1200" b="1" spc="-10" dirty="0">
                  <a:solidFill>
                    <a:srgbClr val="FFFFFF"/>
                  </a:solidFill>
                  <a:cs typeface="微软雅黑"/>
                </a:rPr>
                <a:t>e</a:t>
              </a:r>
              <a:r>
                <a:rPr sz="1200" b="1" dirty="0">
                  <a:solidFill>
                    <a:srgbClr val="FFFFFF"/>
                  </a:solidFill>
                  <a:cs typeface="微软雅黑"/>
                </a:rPr>
                <a:t>r</a:t>
              </a:r>
              <a:endParaRPr sz="1200" dirty="0">
                <a:cs typeface="微软雅黑"/>
              </a:endParaRPr>
            </a:p>
          </p:txBody>
        </p:sp>
        <p:sp>
          <p:nvSpPr>
            <p:cNvPr id="126" name="object 38"/>
            <p:cNvSpPr/>
            <p:nvPr/>
          </p:nvSpPr>
          <p:spPr>
            <a:xfrm>
              <a:off x="4564690" y="4156264"/>
              <a:ext cx="975994" cy="452120"/>
            </a:xfrm>
            <a:custGeom>
              <a:avLst/>
              <a:gdLst/>
              <a:ahLst/>
              <a:cxnLst/>
              <a:rect l="l" t="t" r="r" b="b"/>
              <a:pathLst>
                <a:path w="975995" h="452119">
                  <a:moveTo>
                    <a:pt x="0" y="451866"/>
                  </a:moveTo>
                  <a:lnTo>
                    <a:pt x="975487" y="0"/>
                  </a:lnTo>
                </a:path>
              </a:pathLst>
            </a:custGeom>
            <a:ln w="9524">
              <a:solidFill>
                <a:srgbClr val="2C1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39"/>
            <p:cNvSpPr/>
            <p:nvPr/>
          </p:nvSpPr>
          <p:spPr>
            <a:xfrm>
              <a:off x="5540177" y="4156264"/>
              <a:ext cx="981075" cy="452120"/>
            </a:xfrm>
            <a:custGeom>
              <a:avLst/>
              <a:gdLst/>
              <a:ahLst/>
              <a:cxnLst/>
              <a:rect l="l" t="t" r="r" b="b"/>
              <a:pathLst>
                <a:path w="981075" h="452119">
                  <a:moveTo>
                    <a:pt x="0" y="0"/>
                  </a:moveTo>
                  <a:lnTo>
                    <a:pt x="981075" y="451866"/>
                  </a:lnTo>
                </a:path>
              </a:pathLst>
            </a:custGeom>
            <a:ln w="9525">
              <a:solidFill>
                <a:srgbClr val="2C1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40"/>
            <p:cNvSpPr/>
            <p:nvPr/>
          </p:nvSpPr>
          <p:spPr>
            <a:xfrm>
              <a:off x="4564690" y="5040183"/>
              <a:ext cx="975994" cy="346710"/>
            </a:xfrm>
            <a:custGeom>
              <a:avLst/>
              <a:gdLst/>
              <a:ahLst/>
              <a:cxnLst/>
              <a:rect l="l" t="t" r="r" b="b"/>
              <a:pathLst>
                <a:path w="975995" h="346710">
                  <a:moveTo>
                    <a:pt x="0" y="0"/>
                  </a:moveTo>
                  <a:lnTo>
                    <a:pt x="975487" y="346329"/>
                  </a:lnTo>
                </a:path>
              </a:pathLst>
            </a:custGeom>
            <a:ln w="9525">
              <a:solidFill>
                <a:srgbClr val="2C1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41"/>
            <p:cNvSpPr/>
            <p:nvPr/>
          </p:nvSpPr>
          <p:spPr>
            <a:xfrm>
              <a:off x="5540177" y="5040183"/>
              <a:ext cx="981075" cy="346710"/>
            </a:xfrm>
            <a:custGeom>
              <a:avLst/>
              <a:gdLst/>
              <a:ahLst/>
              <a:cxnLst/>
              <a:rect l="l" t="t" r="r" b="b"/>
              <a:pathLst>
                <a:path w="981075" h="346710">
                  <a:moveTo>
                    <a:pt x="0" y="346329"/>
                  </a:moveTo>
                  <a:lnTo>
                    <a:pt x="981075" y="0"/>
                  </a:lnTo>
                </a:path>
              </a:pathLst>
            </a:custGeom>
            <a:ln w="9524">
              <a:solidFill>
                <a:srgbClr val="2C1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42"/>
            <p:cNvSpPr/>
            <p:nvPr/>
          </p:nvSpPr>
          <p:spPr>
            <a:xfrm>
              <a:off x="5248711" y="4824156"/>
              <a:ext cx="624840" cy="0"/>
            </a:xfrm>
            <a:custGeom>
              <a:avLst/>
              <a:gdLst/>
              <a:ahLst/>
              <a:cxnLst/>
              <a:rect l="l" t="t" r="r" b="b"/>
              <a:pathLst>
                <a:path w="624839">
                  <a:moveTo>
                    <a:pt x="0" y="0"/>
                  </a:moveTo>
                  <a:lnTo>
                    <a:pt x="624459" y="0"/>
                  </a:lnTo>
                </a:path>
              </a:pathLst>
            </a:custGeom>
            <a:ln w="9525">
              <a:solidFill>
                <a:srgbClr val="2C1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43"/>
            <p:cNvSpPr/>
            <p:nvPr/>
          </p:nvSpPr>
          <p:spPr>
            <a:xfrm>
              <a:off x="5540177" y="4156264"/>
              <a:ext cx="0" cy="1230630"/>
            </a:xfrm>
            <a:custGeom>
              <a:avLst/>
              <a:gdLst/>
              <a:ahLst/>
              <a:cxnLst/>
              <a:rect l="l" t="t" r="r" b="b"/>
              <a:pathLst>
                <a:path h="1230630">
                  <a:moveTo>
                    <a:pt x="0" y="0"/>
                  </a:moveTo>
                  <a:lnTo>
                    <a:pt x="0" y="1230249"/>
                  </a:lnTo>
                </a:path>
              </a:pathLst>
            </a:custGeom>
            <a:ln w="9525">
              <a:solidFill>
                <a:srgbClr val="2C1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44"/>
            <p:cNvSpPr txBox="1"/>
            <p:nvPr/>
          </p:nvSpPr>
          <p:spPr>
            <a:xfrm>
              <a:off x="2709454" y="5818946"/>
              <a:ext cx="1296670" cy="369332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B1B1B1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</a:pP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D</a:t>
              </a: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ev</a:t>
              </a:r>
              <a:r>
                <a:rPr sz="1200" b="1" dirty="0">
                  <a:solidFill>
                    <a:schemeClr val="bg1"/>
                  </a:solidFill>
                  <a:cs typeface="微软雅黑"/>
                </a:rPr>
                <a:t>i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ce</a:t>
              </a:r>
              <a:endParaRPr sz="1200">
                <a:solidFill>
                  <a:schemeClr val="bg1"/>
                </a:solidFill>
                <a:cs typeface="微软雅黑"/>
              </a:endParaRPr>
            </a:p>
            <a:p>
              <a:pPr algn="ctr">
                <a:lnSpc>
                  <a:spcPct val="100000"/>
                </a:lnSpc>
              </a:pP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（</a:t>
              </a: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W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i</a:t>
              </a:r>
              <a:r>
                <a:rPr sz="1200" b="1" spc="-10" dirty="0">
                  <a:solidFill>
                    <a:schemeClr val="bg1"/>
                  </a:solidFill>
                  <a:cs typeface="微软雅黑"/>
                </a:rPr>
                <a:t>F</a:t>
              </a:r>
              <a:r>
                <a:rPr sz="1200" b="1" dirty="0">
                  <a:solidFill>
                    <a:schemeClr val="bg1"/>
                  </a:solidFill>
                  <a:cs typeface="微软雅黑"/>
                </a:rPr>
                <a:t>i</a:t>
              </a:r>
              <a:r>
                <a:rPr sz="1200" b="1" spc="-5" dirty="0">
                  <a:solidFill>
                    <a:schemeClr val="bg1"/>
                  </a:solidFill>
                  <a:cs typeface="微软雅黑"/>
                </a:rPr>
                <a:t>）</a:t>
              </a:r>
              <a:endParaRPr sz="1200">
                <a:solidFill>
                  <a:schemeClr val="bg1"/>
                </a:solidFill>
                <a:cs typeface="微软雅黑"/>
              </a:endParaRPr>
            </a:p>
          </p:txBody>
        </p:sp>
        <p:sp>
          <p:nvSpPr>
            <p:cNvPr id="133" name="object 45"/>
            <p:cNvSpPr/>
            <p:nvPr/>
          </p:nvSpPr>
          <p:spPr>
            <a:xfrm>
              <a:off x="7169332" y="4806884"/>
              <a:ext cx="458470" cy="17780"/>
            </a:xfrm>
            <a:custGeom>
              <a:avLst/>
              <a:gdLst/>
              <a:ahLst/>
              <a:cxnLst/>
              <a:rect l="l" t="t" r="r" b="b"/>
              <a:pathLst>
                <a:path w="458470" h="17780">
                  <a:moveTo>
                    <a:pt x="0" y="17272"/>
                  </a:moveTo>
                  <a:lnTo>
                    <a:pt x="457962" y="0"/>
                  </a:lnTo>
                </a:path>
              </a:pathLst>
            </a:custGeom>
            <a:ln w="952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46"/>
            <p:cNvSpPr/>
            <p:nvPr/>
          </p:nvSpPr>
          <p:spPr>
            <a:xfrm>
              <a:off x="8779438" y="4806884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59">
                  <a:moveTo>
                    <a:pt x="0" y="0"/>
                  </a:moveTo>
                  <a:lnTo>
                    <a:pt x="390906" y="0"/>
                  </a:lnTo>
                </a:path>
              </a:pathLst>
            </a:custGeom>
            <a:ln w="9525">
              <a:solidFill>
                <a:srgbClr val="2C1F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48"/>
            <p:cNvSpPr/>
            <p:nvPr/>
          </p:nvSpPr>
          <p:spPr>
            <a:xfrm>
              <a:off x="8940602" y="3985576"/>
              <a:ext cx="9525" cy="1704975"/>
            </a:xfrm>
            <a:custGeom>
              <a:avLst/>
              <a:gdLst/>
              <a:ahLst/>
              <a:cxnLst/>
              <a:rect l="l" t="t" r="r" b="b"/>
              <a:pathLst>
                <a:path w="9525" h="1704975">
                  <a:moveTo>
                    <a:pt x="0" y="0"/>
                  </a:moveTo>
                  <a:lnTo>
                    <a:pt x="9525" y="1704975"/>
                  </a:lnTo>
                </a:path>
              </a:pathLst>
            </a:custGeom>
            <a:ln w="19050">
              <a:solidFill>
                <a:srgbClr val="2C1F1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49"/>
            <p:cNvSpPr txBox="1"/>
            <p:nvPr/>
          </p:nvSpPr>
          <p:spPr>
            <a:xfrm>
              <a:off x="9049313" y="4144136"/>
              <a:ext cx="15240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2C1F15"/>
                  </a:solidFill>
                  <a:latin typeface="+mn-ea"/>
                  <a:cs typeface="微软雅黑"/>
                </a:rPr>
                <a:t>云</a:t>
              </a:r>
              <a:endParaRPr sz="1200">
                <a:latin typeface="+mn-ea"/>
                <a:cs typeface="微软雅黑"/>
              </a:endParaRPr>
            </a:p>
          </p:txBody>
        </p:sp>
        <p:sp>
          <p:nvSpPr>
            <p:cNvPr id="137" name="object 50"/>
            <p:cNvSpPr txBox="1"/>
            <p:nvPr/>
          </p:nvSpPr>
          <p:spPr>
            <a:xfrm>
              <a:off x="8658534" y="4144136"/>
              <a:ext cx="15240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2C1F15"/>
                  </a:solidFill>
                  <a:latin typeface="+mn-ea"/>
                  <a:cs typeface="微软雅黑"/>
                </a:rPr>
                <a:t>端</a:t>
              </a:r>
              <a:endParaRPr sz="1200">
                <a:latin typeface="+mn-ea"/>
                <a:cs typeface="微软雅黑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828475" y="3946634"/>
            <a:ext cx="1529314" cy="3983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147955">
              <a:lnSpc>
                <a:spcPct val="100000"/>
              </a:lnSpc>
            </a:pPr>
            <a:r>
              <a:rPr lang="en-US" altLang="zh-CN" sz="1400" spc="-5">
                <a:solidFill>
                  <a:srgbClr val="2C1F15"/>
                </a:solidFill>
                <a:cs typeface="微软雅黑"/>
              </a:rPr>
              <a:t>ZigB</a:t>
            </a:r>
            <a:r>
              <a:rPr lang="en-US" altLang="zh-CN" sz="1400">
                <a:solidFill>
                  <a:srgbClr val="2C1F15"/>
                </a:solidFill>
                <a:cs typeface="微软雅黑"/>
              </a:rPr>
              <a:t>ee</a:t>
            </a:r>
            <a:r>
              <a:rPr lang="en-US" altLang="zh-CN" sz="1400" spc="-40">
                <a:solidFill>
                  <a:srgbClr val="2C1F15"/>
                </a:solidFill>
                <a:cs typeface="微软雅黑"/>
              </a:rPr>
              <a:t> </a:t>
            </a:r>
            <a:r>
              <a:rPr lang="en-US" altLang="zh-CN" sz="1400">
                <a:solidFill>
                  <a:srgbClr val="2C1F15"/>
                </a:solidFill>
                <a:cs typeface="微软雅黑"/>
              </a:rPr>
              <a:t>D</a:t>
            </a:r>
            <a:r>
              <a:rPr lang="en-US" altLang="zh-CN" sz="1400" spc="5">
                <a:solidFill>
                  <a:srgbClr val="2C1F15"/>
                </a:solidFill>
                <a:cs typeface="微软雅黑"/>
              </a:rPr>
              <a:t>e</a:t>
            </a:r>
            <a:r>
              <a:rPr lang="en-US" altLang="zh-CN" sz="1400" spc="-5">
                <a:solidFill>
                  <a:srgbClr val="2C1F15"/>
                </a:solidFill>
                <a:cs typeface="微软雅黑"/>
              </a:rPr>
              <a:t>vi</a:t>
            </a:r>
            <a:r>
              <a:rPr lang="en-US" altLang="zh-CN" sz="1400">
                <a:solidFill>
                  <a:srgbClr val="2C1F15"/>
                </a:solidFill>
                <a:cs typeface="微软雅黑"/>
              </a:rPr>
              <a:t>ce</a:t>
            </a:r>
            <a:endParaRPr lang="en-US" altLang="zh-CN" sz="1400" dirty="0">
              <a:cs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12855" y="5249886"/>
            <a:ext cx="1527428" cy="3698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9539">
              <a:lnSpc>
                <a:spcPct val="100000"/>
              </a:lnSpc>
            </a:pPr>
            <a:r>
              <a:rPr lang="en-US" altLang="zh-CN" sz="1400">
                <a:solidFill>
                  <a:srgbClr val="2C1F15"/>
                </a:solidFill>
                <a:cs typeface="微软雅黑"/>
              </a:rPr>
              <a:t>A</a:t>
            </a:r>
            <a:r>
              <a:rPr lang="en-US" altLang="zh-CN" sz="1400" spc="-10">
                <a:solidFill>
                  <a:srgbClr val="2C1F15"/>
                </a:solidFill>
                <a:cs typeface="微软雅黑"/>
              </a:rPr>
              <a:t>l</a:t>
            </a:r>
            <a:r>
              <a:rPr lang="en-US" altLang="zh-CN" sz="1400">
                <a:solidFill>
                  <a:srgbClr val="2C1F15"/>
                </a:solidFill>
                <a:cs typeface="微软雅黑"/>
              </a:rPr>
              <a:t>l</a:t>
            </a:r>
            <a:r>
              <a:rPr lang="en-US" altLang="zh-CN" sz="1400" spc="-10">
                <a:solidFill>
                  <a:srgbClr val="2C1F15"/>
                </a:solidFill>
                <a:cs typeface="微软雅黑"/>
              </a:rPr>
              <a:t>Jo</a:t>
            </a:r>
            <a:r>
              <a:rPr lang="en-US" altLang="zh-CN" sz="1400" spc="-5">
                <a:solidFill>
                  <a:srgbClr val="2C1F15"/>
                </a:solidFill>
                <a:cs typeface="微软雅黑"/>
              </a:rPr>
              <a:t>y</a:t>
            </a:r>
            <a:r>
              <a:rPr lang="en-US" altLang="zh-CN" sz="1400">
                <a:solidFill>
                  <a:srgbClr val="2C1F15"/>
                </a:solidFill>
                <a:cs typeface="微软雅黑"/>
              </a:rPr>
              <a:t>n</a:t>
            </a:r>
            <a:r>
              <a:rPr lang="en-US" altLang="zh-CN" sz="1400" spc="-10">
                <a:solidFill>
                  <a:srgbClr val="2C1F15"/>
                </a:solidFill>
                <a:cs typeface="微软雅黑"/>
              </a:rPr>
              <a:t> </a:t>
            </a:r>
            <a:r>
              <a:rPr lang="en-US" altLang="zh-CN" sz="1400">
                <a:solidFill>
                  <a:srgbClr val="2C1F15"/>
                </a:solidFill>
                <a:cs typeface="微软雅黑"/>
              </a:rPr>
              <a:t>D</a:t>
            </a:r>
            <a:r>
              <a:rPr lang="en-US" altLang="zh-CN" sz="1400" spc="5">
                <a:solidFill>
                  <a:srgbClr val="2C1F15"/>
                </a:solidFill>
                <a:cs typeface="微软雅黑"/>
              </a:rPr>
              <a:t>e</a:t>
            </a:r>
            <a:r>
              <a:rPr lang="en-US" altLang="zh-CN" sz="1400" spc="-5">
                <a:solidFill>
                  <a:srgbClr val="2C1F15"/>
                </a:solidFill>
                <a:cs typeface="微软雅黑"/>
              </a:rPr>
              <a:t>vi</a:t>
            </a:r>
            <a:r>
              <a:rPr lang="en-US" altLang="zh-CN" sz="1400">
                <a:solidFill>
                  <a:srgbClr val="2C1F15"/>
                </a:solidFill>
                <a:cs typeface="微软雅黑"/>
              </a:rPr>
              <a:t>ce</a:t>
            </a:r>
            <a:endParaRPr lang="en-US" altLang="zh-CN" sz="1400" dirty="0">
              <a:cs typeface="微软雅黑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1971" y="4608954"/>
            <a:ext cx="1368044" cy="4136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r>
              <a:rPr lang="en-US" altLang="zh-CN" sz="1200" b="1">
                <a:solidFill>
                  <a:schemeClr val="bg1"/>
                </a:solidFill>
              </a:rPr>
              <a:t>M2M GW</a:t>
            </a:r>
          </a:p>
        </p:txBody>
      </p:sp>
    </p:spTree>
    <p:extLst>
      <p:ext uri="{BB962C8B-B14F-4D97-AF65-F5344CB8AC3E}">
        <p14:creationId xmlns:p14="http://schemas.microsoft.com/office/powerpoint/2010/main" val="24445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+mn-lt"/>
                <a:ea typeface="+mn-ea"/>
              </a:rPr>
              <a:t>LiteOS</a:t>
            </a:r>
            <a:r>
              <a:rPr lang="zh-CN" altLang="en-US" dirty="0" smtClean="0">
                <a:latin typeface="+mn-lt"/>
                <a:ea typeface="+mn-ea"/>
              </a:rPr>
              <a:t>的软件架构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93" name="文本占位符 9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dirty="0" smtClean="0">
                <a:latin typeface="+mn-lt"/>
                <a:ea typeface="+mn-ea"/>
              </a:rPr>
              <a:t>组件</a:t>
            </a:r>
            <a:r>
              <a:rPr lang="zh-CN" altLang="en-US" sz="2000" dirty="0">
                <a:latin typeface="+mn-lt"/>
                <a:ea typeface="+mn-ea"/>
              </a:rPr>
              <a:t>跨</a:t>
            </a:r>
            <a:r>
              <a:rPr lang="en-US" altLang="zh-CN" sz="2000" dirty="0">
                <a:latin typeface="+mn-lt"/>
                <a:ea typeface="+mn-ea"/>
              </a:rPr>
              <a:t>OS</a:t>
            </a:r>
            <a:r>
              <a:rPr lang="zh-CN" altLang="en-US" sz="2000" dirty="0">
                <a:latin typeface="+mn-lt"/>
                <a:ea typeface="+mn-ea"/>
              </a:rPr>
              <a:t>重用，保证大小设备互通。</a:t>
            </a:r>
          </a:p>
          <a:p>
            <a:r>
              <a:rPr lang="zh-CN" altLang="en-US" sz="2000" dirty="0" smtClean="0">
                <a:latin typeface="+mn-lt"/>
                <a:ea typeface="+mn-ea"/>
              </a:rPr>
              <a:t>组件</a:t>
            </a:r>
            <a:r>
              <a:rPr lang="zh-CN" altLang="en-US" sz="2000" dirty="0">
                <a:latin typeface="+mn-lt"/>
                <a:ea typeface="+mn-ea"/>
              </a:rPr>
              <a:t>相互解耦，</a:t>
            </a:r>
            <a:r>
              <a:rPr lang="zh-CN" altLang="en-US" sz="2000">
                <a:latin typeface="+mn-lt"/>
                <a:ea typeface="+mn-ea"/>
              </a:rPr>
              <a:t>可</a:t>
            </a:r>
            <a:r>
              <a:rPr lang="zh-CN" altLang="en-US" sz="2000" smtClean="0">
                <a:latin typeface="+mn-lt"/>
                <a:ea typeface="+mn-ea"/>
              </a:rPr>
              <a:t>自由</a:t>
            </a:r>
            <a:r>
              <a:rPr lang="zh-CN" altLang="en-US" sz="2000">
                <a:latin typeface="+mn-lt"/>
                <a:ea typeface="+mn-ea"/>
              </a:rPr>
              <a:t>裁剪</a:t>
            </a:r>
            <a:r>
              <a:rPr lang="zh-CN" altLang="en-US" sz="2000" smtClean="0">
                <a:latin typeface="+mn-lt"/>
                <a:ea typeface="+mn-ea"/>
              </a:rPr>
              <a:t>。</a:t>
            </a:r>
            <a:endParaRPr lang="zh-CN" altLang="en-US" sz="2000" dirty="0">
              <a:latin typeface="+mn-lt"/>
              <a:ea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94266" y="2114645"/>
            <a:ext cx="10179472" cy="4021562"/>
            <a:chOff x="994266" y="2351721"/>
            <a:chExt cx="10179472" cy="4021562"/>
          </a:xfrm>
        </p:grpSpPr>
        <p:sp>
          <p:nvSpPr>
            <p:cNvPr id="264" name="object 7"/>
            <p:cNvSpPr/>
            <p:nvPr/>
          </p:nvSpPr>
          <p:spPr>
            <a:xfrm>
              <a:off x="6740931" y="3103957"/>
              <a:ext cx="3972560" cy="7620"/>
            </a:xfrm>
            <a:custGeom>
              <a:avLst/>
              <a:gdLst/>
              <a:ahLst/>
              <a:cxnLst/>
              <a:rect l="l" t="t" r="r" b="b"/>
              <a:pathLst>
                <a:path w="2979420" h="5714">
                  <a:moveTo>
                    <a:pt x="2979039" y="571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A6A6A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5" name="object 8"/>
            <p:cNvSpPr/>
            <p:nvPr/>
          </p:nvSpPr>
          <p:spPr>
            <a:xfrm>
              <a:off x="6963944" y="4071695"/>
              <a:ext cx="1586991" cy="341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6" name="object 9"/>
            <p:cNvSpPr/>
            <p:nvPr/>
          </p:nvSpPr>
          <p:spPr>
            <a:xfrm>
              <a:off x="7130567" y="4104208"/>
              <a:ext cx="1298448" cy="231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7" name="object 10"/>
            <p:cNvSpPr/>
            <p:nvPr/>
          </p:nvSpPr>
          <p:spPr>
            <a:xfrm>
              <a:off x="6931432" y="4040709"/>
              <a:ext cx="1584113" cy="336127"/>
            </a:xfrm>
            <a:custGeom>
              <a:avLst/>
              <a:gdLst/>
              <a:ahLst/>
              <a:cxnLst/>
              <a:rect l="l" t="t" r="r" b="b"/>
              <a:pathLst>
                <a:path w="1188085" h="252094">
                  <a:moveTo>
                    <a:pt x="1160526" y="0"/>
                  </a:moveTo>
                  <a:lnTo>
                    <a:pt x="26622" y="11"/>
                  </a:lnTo>
                  <a:lnTo>
                    <a:pt x="13169" y="4013"/>
                  </a:lnTo>
                  <a:lnTo>
                    <a:pt x="3626" y="13822"/>
                  </a:lnTo>
                  <a:lnTo>
                    <a:pt x="0" y="27431"/>
                  </a:lnTo>
                  <a:lnTo>
                    <a:pt x="11" y="225351"/>
                  </a:lnTo>
                  <a:lnTo>
                    <a:pt x="4013" y="238855"/>
                  </a:lnTo>
                  <a:lnTo>
                    <a:pt x="13822" y="248369"/>
                  </a:lnTo>
                  <a:lnTo>
                    <a:pt x="27432" y="251968"/>
                  </a:lnTo>
                  <a:lnTo>
                    <a:pt x="1161341" y="251956"/>
                  </a:lnTo>
                  <a:lnTo>
                    <a:pt x="1174845" y="247984"/>
                  </a:lnTo>
                  <a:lnTo>
                    <a:pt x="1184359" y="238202"/>
                  </a:lnTo>
                  <a:lnTo>
                    <a:pt x="1187958" y="224536"/>
                  </a:lnTo>
                  <a:lnTo>
                    <a:pt x="1187946" y="26622"/>
                  </a:lnTo>
                  <a:lnTo>
                    <a:pt x="1183974" y="13169"/>
                  </a:lnTo>
                  <a:lnTo>
                    <a:pt x="1174192" y="3626"/>
                  </a:lnTo>
                  <a:lnTo>
                    <a:pt x="1160526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8" name="object 11"/>
            <p:cNvSpPr/>
            <p:nvPr/>
          </p:nvSpPr>
          <p:spPr>
            <a:xfrm>
              <a:off x="6955815" y="3340175"/>
              <a:ext cx="3338576" cy="3413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9" name="object 12"/>
            <p:cNvSpPr/>
            <p:nvPr/>
          </p:nvSpPr>
          <p:spPr>
            <a:xfrm>
              <a:off x="8406662" y="3372687"/>
              <a:ext cx="477519" cy="2316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0" name="object 13"/>
            <p:cNvSpPr/>
            <p:nvPr/>
          </p:nvSpPr>
          <p:spPr>
            <a:xfrm>
              <a:off x="6923302" y="3309187"/>
              <a:ext cx="3335867" cy="336127"/>
            </a:xfrm>
            <a:custGeom>
              <a:avLst/>
              <a:gdLst/>
              <a:ahLst/>
              <a:cxnLst/>
              <a:rect l="l" t="t" r="r" b="b"/>
              <a:pathLst>
                <a:path w="2501900" h="252094">
                  <a:moveTo>
                    <a:pt x="2474214" y="0"/>
                  </a:moveTo>
                  <a:lnTo>
                    <a:pt x="26622" y="11"/>
                  </a:lnTo>
                  <a:lnTo>
                    <a:pt x="13169" y="4013"/>
                  </a:lnTo>
                  <a:lnTo>
                    <a:pt x="3626" y="13822"/>
                  </a:lnTo>
                  <a:lnTo>
                    <a:pt x="0" y="27431"/>
                  </a:lnTo>
                  <a:lnTo>
                    <a:pt x="11" y="225351"/>
                  </a:lnTo>
                  <a:lnTo>
                    <a:pt x="4013" y="238855"/>
                  </a:lnTo>
                  <a:lnTo>
                    <a:pt x="13822" y="248369"/>
                  </a:lnTo>
                  <a:lnTo>
                    <a:pt x="27432" y="251968"/>
                  </a:lnTo>
                  <a:lnTo>
                    <a:pt x="2475023" y="251956"/>
                  </a:lnTo>
                  <a:lnTo>
                    <a:pt x="2488476" y="247984"/>
                  </a:lnTo>
                  <a:lnTo>
                    <a:pt x="2498019" y="238202"/>
                  </a:lnTo>
                  <a:lnTo>
                    <a:pt x="2501646" y="224536"/>
                  </a:lnTo>
                  <a:lnTo>
                    <a:pt x="2501634" y="26622"/>
                  </a:lnTo>
                  <a:lnTo>
                    <a:pt x="2497632" y="13169"/>
                  </a:lnTo>
                  <a:lnTo>
                    <a:pt x="2487823" y="3626"/>
                  </a:lnTo>
                  <a:lnTo>
                    <a:pt x="247421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1" name="object 14"/>
            <p:cNvSpPr/>
            <p:nvPr/>
          </p:nvSpPr>
          <p:spPr>
            <a:xfrm>
              <a:off x="6890791" y="2517215"/>
              <a:ext cx="3379216" cy="3413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2" name="object 15"/>
            <p:cNvSpPr/>
            <p:nvPr/>
          </p:nvSpPr>
          <p:spPr>
            <a:xfrm>
              <a:off x="8089670" y="2549727"/>
              <a:ext cx="1026160" cy="231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3" name="object 16"/>
            <p:cNvSpPr/>
            <p:nvPr/>
          </p:nvSpPr>
          <p:spPr>
            <a:xfrm>
              <a:off x="6859802" y="2486227"/>
              <a:ext cx="3373967" cy="336127"/>
            </a:xfrm>
            <a:custGeom>
              <a:avLst/>
              <a:gdLst/>
              <a:ahLst/>
              <a:cxnLst/>
              <a:rect l="l" t="t" r="r" b="b"/>
              <a:pathLst>
                <a:path w="2530475" h="252094">
                  <a:moveTo>
                    <a:pt x="2502789" y="0"/>
                  </a:moveTo>
                  <a:lnTo>
                    <a:pt x="26622" y="11"/>
                  </a:lnTo>
                  <a:lnTo>
                    <a:pt x="13169" y="4013"/>
                  </a:lnTo>
                  <a:lnTo>
                    <a:pt x="3626" y="13822"/>
                  </a:lnTo>
                  <a:lnTo>
                    <a:pt x="0" y="27432"/>
                  </a:lnTo>
                  <a:lnTo>
                    <a:pt x="8" y="225369"/>
                  </a:lnTo>
                  <a:lnTo>
                    <a:pt x="3980" y="238836"/>
                  </a:lnTo>
                  <a:lnTo>
                    <a:pt x="13794" y="248357"/>
                  </a:lnTo>
                  <a:lnTo>
                    <a:pt x="27432" y="251968"/>
                  </a:lnTo>
                  <a:lnTo>
                    <a:pt x="2503495" y="251959"/>
                  </a:lnTo>
                  <a:lnTo>
                    <a:pt x="2516997" y="248022"/>
                  </a:lnTo>
                  <a:lnTo>
                    <a:pt x="2526578" y="238268"/>
                  </a:lnTo>
                  <a:lnTo>
                    <a:pt x="2530221" y="224662"/>
                  </a:lnTo>
                  <a:lnTo>
                    <a:pt x="2530209" y="26622"/>
                  </a:lnTo>
                  <a:lnTo>
                    <a:pt x="2526207" y="13169"/>
                  </a:lnTo>
                  <a:lnTo>
                    <a:pt x="2516398" y="3626"/>
                  </a:lnTo>
                  <a:lnTo>
                    <a:pt x="2502789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4" name="object 17"/>
            <p:cNvSpPr/>
            <p:nvPr/>
          </p:nvSpPr>
          <p:spPr>
            <a:xfrm>
              <a:off x="6972070" y="5425008"/>
              <a:ext cx="3373119" cy="3393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5" name="object 18"/>
            <p:cNvSpPr/>
            <p:nvPr/>
          </p:nvSpPr>
          <p:spPr>
            <a:xfrm>
              <a:off x="7937270" y="5431103"/>
              <a:ext cx="1491487" cy="2722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6" name="object 19"/>
            <p:cNvSpPr/>
            <p:nvPr/>
          </p:nvSpPr>
          <p:spPr>
            <a:xfrm>
              <a:off x="6939390" y="5393174"/>
              <a:ext cx="3370580" cy="336127"/>
            </a:xfrm>
            <a:custGeom>
              <a:avLst/>
              <a:gdLst/>
              <a:ahLst/>
              <a:cxnLst/>
              <a:rect l="l" t="t" r="r" b="b"/>
              <a:pathLst>
                <a:path w="2527934" h="252095">
                  <a:moveTo>
                    <a:pt x="2500249" y="0"/>
                  </a:moveTo>
                  <a:lnTo>
                    <a:pt x="26622" y="11"/>
                  </a:lnTo>
                  <a:lnTo>
                    <a:pt x="13169" y="4013"/>
                  </a:lnTo>
                  <a:lnTo>
                    <a:pt x="3626" y="13822"/>
                  </a:lnTo>
                  <a:lnTo>
                    <a:pt x="0" y="27431"/>
                  </a:lnTo>
                  <a:lnTo>
                    <a:pt x="11" y="225472"/>
                  </a:lnTo>
                  <a:lnTo>
                    <a:pt x="4013" y="238925"/>
                  </a:lnTo>
                  <a:lnTo>
                    <a:pt x="13822" y="248468"/>
                  </a:lnTo>
                  <a:lnTo>
                    <a:pt x="27431" y="252095"/>
                  </a:lnTo>
                  <a:lnTo>
                    <a:pt x="2501058" y="252083"/>
                  </a:lnTo>
                  <a:lnTo>
                    <a:pt x="2514511" y="248081"/>
                  </a:lnTo>
                  <a:lnTo>
                    <a:pt x="2524054" y="238272"/>
                  </a:lnTo>
                  <a:lnTo>
                    <a:pt x="2527680" y="224662"/>
                  </a:lnTo>
                  <a:lnTo>
                    <a:pt x="2527669" y="26622"/>
                  </a:lnTo>
                  <a:lnTo>
                    <a:pt x="2523667" y="13169"/>
                  </a:lnTo>
                  <a:lnTo>
                    <a:pt x="2513858" y="3626"/>
                  </a:lnTo>
                  <a:lnTo>
                    <a:pt x="250024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7" name="object 20"/>
            <p:cNvSpPr/>
            <p:nvPr/>
          </p:nvSpPr>
          <p:spPr>
            <a:xfrm>
              <a:off x="8733816" y="4071695"/>
              <a:ext cx="1586991" cy="341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8" name="object 21"/>
            <p:cNvSpPr/>
            <p:nvPr/>
          </p:nvSpPr>
          <p:spPr>
            <a:xfrm>
              <a:off x="9052838" y="4104208"/>
              <a:ext cx="993647" cy="2316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79" name="object 22"/>
            <p:cNvSpPr/>
            <p:nvPr/>
          </p:nvSpPr>
          <p:spPr>
            <a:xfrm>
              <a:off x="8701303" y="4040709"/>
              <a:ext cx="1584113" cy="336127"/>
            </a:xfrm>
            <a:custGeom>
              <a:avLst/>
              <a:gdLst/>
              <a:ahLst/>
              <a:cxnLst/>
              <a:rect l="l" t="t" r="r" b="b"/>
              <a:pathLst>
                <a:path w="1188084" h="252094">
                  <a:moveTo>
                    <a:pt x="1160526" y="0"/>
                  </a:moveTo>
                  <a:lnTo>
                    <a:pt x="26622" y="11"/>
                  </a:lnTo>
                  <a:lnTo>
                    <a:pt x="13169" y="4013"/>
                  </a:lnTo>
                  <a:lnTo>
                    <a:pt x="3626" y="13822"/>
                  </a:lnTo>
                  <a:lnTo>
                    <a:pt x="0" y="27431"/>
                  </a:lnTo>
                  <a:lnTo>
                    <a:pt x="11" y="225351"/>
                  </a:lnTo>
                  <a:lnTo>
                    <a:pt x="4013" y="238855"/>
                  </a:lnTo>
                  <a:lnTo>
                    <a:pt x="13822" y="248369"/>
                  </a:lnTo>
                  <a:lnTo>
                    <a:pt x="27432" y="251968"/>
                  </a:lnTo>
                  <a:lnTo>
                    <a:pt x="1161341" y="251956"/>
                  </a:lnTo>
                  <a:lnTo>
                    <a:pt x="1174845" y="247984"/>
                  </a:lnTo>
                  <a:lnTo>
                    <a:pt x="1184359" y="238202"/>
                  </a:lnTo>
                  <a:lnTo>
                    <a:pt x="1187957" y="224536"/>
                  </a:lnTo>
                  <a:lnTo>
                    <a:pt x="1187946" y="26622"/>
                  </a:lnTo>
                  <a:lnTo>
                    <a:pt x="1183974" y="13169"/>
                  </a:lnTo>
                  <a:lnTo>
                    <a:pt x="1174192" y="3626"/>
                  </a:lnTo>
                  <a:lnTo>
                    <a:pt x="1160526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0" name="object 23"/>
            <p:cNvSpPr/>
            <p:nvPr/>
          </p:nvSpPr>
          <p:spPr>
            <a:xfrm>
              <a:off x="6963944" y="4642687"/>
              <a:ext cx="1586991" cy="3393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1" name="object 24"/>
            <p:cNvSpPr/>
            <p:nvPr/>
          </p:nvSpPr>
          <p:spPr>
            <a:xfrm>
              <a:off x="7282967" y="4673167"/>
              <a:ext cx="993648" cy="2316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2" name="object 25"/>
            <p:cNvSpPr/>
            <p:nvPr/>
          </p:nvSpPr>
          <p:spPr>
            <a:xfrm>
              <a:off x="6931432" y="4610007"/>
              <a:ext cx="1584113" cy="336127"/>
            </a:xfrm>
            <a:custGeom>
              <a:avLst/>
              <a:gdLst/>
              <a:ahLst/>
              <a:cxnLst/>
              <a:rect l="l" t="t" r="r" b="b"/>
              <a:pathLst>
                <a:path w="1188085" h="252094">
                  <a:moveTo>
                    <a:pt x="1160526" y="0"/>
                  </a:moveTo>
                  <a:lnTo>
                    <a:pt x="26622" y="11"/>
                  </a:lnTo>
                  <a:lnTo>
                    <a:pt x="13169" y="3983"/>
                  </a:lnTo>
                  <a:lnTo>
                    <a:pt x="3626" y="13765"/>
                  </a:lnTo>
                  <a:lnTo>
                    <a:pt x="0" y="27431"/>
                  </a:lnTo>
                  <a:lnTo>
                    <a:pt x="11" y="225345"/>
                  </a:lnTo>
                  <a:lnTo>
                    <a:pt x="4013" y="238798"/>
                  </a:lnTo>
                  <a:lnTo>
                    <a:pt x="13822" y="248341"/>
                  </a:lnTo>
                  <a:lnTo>
                    <a:pt x="27432" y="251968"/>
                  </a:lnTo>
                  <a:lnTo>
                    <a:pt x="1161341" y="251956"/>
                  </a:lnTo>
                  <a:lnTo>
                    <a:pt x="1174845" y="247954"/>
                  </a:lnTo>
                  <a:lnTo>
                    <a:pt x="1184359" y="238145"/>
                  </a:lnTo>
                  <a:lnTo>
                    <a:pt x="1187958" y="224536"/>
                  </a:lnTo>
                  <a:lnTo>
                    <a:pt x="1187946" y="26616"/>
                  </a:lnTo>
                  <a:lnTo>
                    <a:pt x="1183974" y="13112"/>
                  </a:lnTo>
                  <a:lnTo>
                    <a:pt x="1174192" y="3598"/>
                  </a:lnTo>
                  <a:lnTo>
                    <a:pt x="1160526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83" name="object 26"/>
            <p:cNvSpPr txBox="1"/>
            <p:nvPr/>
          </p:nvSpPr>
          <p:spPr>
            <a:xfrm>
              <a:off x="10485399" y="2608629"/>
              <a:ext cx="550163" cy="18081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lnSpc>
                  <a:spcPts val="1440"/>
                </a:lnSpc>
              </a:pPr>
              <a:r>
                <a:rPr sz="1200" dirty="0" err="1" smtClean="0">
                  <a:cs typeface="微软雅黑"/>
                </a:rPr>
                <a:t>应用层</a:t>
              </a:r>
              <a:endParaRPr sz="1200" dirty="0">
                <a:cs typeface="微软雅黑"/>
              </a:endParaRPr>
            </a:p>
          </p:txBody>
        </p:sp>
        <p:sp>
          <p:nvSpPr>
            <p:cNvPr id="284" name="object 27"/>
            <p:cNvSpPr txBox="1"/>
            <p:nvPr/>
          </p:nvSpPr>
          <p:spPr>
            <a:xfrm>
              <a:off x="7191188" y="4145973"/>
              <a:ext cx="268478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tabLst>
                  <a:tab pos="1921885" algn="l"/>
                </a:tabLst>
              </a:pPr>
              <a:r>
                <a:rPr sz="1200" dirty="0">
                  <a:solidFill>
                    <a:srgbClr val="FFFFFF"/>
                  </a:solidFill>
                  <a:cs typeface="华文细黑"/>
                </a:rPr>
                <a:t>业务编排服务器	安全服务器</a:t>
              </a:r>
              <a:endParaRPr sz="1200" dirty="0">
                <a:cs typeface="华文细黑"/>
              </a:endParaRPr>
            </a:p>
          </p:txBody>
        </p:sp>
        <p:sp>
          <p:nvSpPr>
            <p:cNvPr id="285" name="object 28"/>
            <p:cNvSpPr txBox="1"/>
            <p:nvPr/>
          </p:nvSpPr>
          <p:spPr>
            <a:xfrm>
              <a:off x="8467961" y="3410698"/>
              <a:ext cx="246380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sz="1200" spc="-7" dirty="0">
                  <a:solidFill>
                    <a:srgbClr val="FFFFFF"/>
                  </a:solidFill>
                  <a:cs typeface="微软雅黑"/>
                </a:rPr>
                <a:t>AP</a:t>
              </a:r>
              <a:r>
                <a:rPr sz="1200" dirty="0">
                  <a:solidFill>
                    <a:srgbClr val="FFFFFF"/>
                  </a:solidFill>
                  <a:cs typeface="微软雅黑"/>
                </a:rPr>
                <a:t>I</a:t>
              </a:r>
              <a:endParaRPr sz="1200">
                <a:cs typeface="微软雅黑"/>
              </a:endParaRPr>
            </a:p>
          </p:txBody>
        </p:sp>
        <p:sp>
          <p:nvSpPr>
            <p:cNvPr id="286" name="object 29"/>
            <p:cNvSpPr txBox="1"/>
            <p:nvPr/>
          </p:nvSpPr>
          <p:spPr>
            <a:xfrm>
              <a:off x="8150631" y="2587230"/>
              <a:ext cx="794173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sz="1200" spc="-7" dirty="0">
                  <a:solidFill>
                    <a:srgbClr val="FFFFFF"/>
                  </a:solidFill>
                  <a:cs typeface="微软雅黑"/>
                </a:rPr>
                <a:t>S</a:t>
              </a:r>
              <a:r>
                <a:rPr sz="1200" dirty="0">
                  <a:solidFill>
                    <a:srgbClr val="FFFFFF"/>
                  </a:solidFill>
                  <a:cs typeface="微软雅黑"/>
                </a:rPr>
                <a:t>e</a:t>
              </a:r>
              <a:r>
                <a:rPr sz="1200" spc="-7" dirty="0">
                  <a:solidFill>
                    <a:srgbClr val="FFFFFF"/>
                  </a:solidFill>
                  <a:cs typeface="微软雅黑"/>
                </a:rPr>
                <a:t>rv</a:t>
              </a:r>
              <a:r>
                <a:rPr sz="1200" dirty="0">
                  <a:solidFill>
                    <a:srgbClr val="FFFFFF"/>
                  </a:solidFill>
                  <a:cs typeface="微软雅黑"/>
                </a:rPr>
                <a:t>e</a:t>
              </a:r>
              <a:r>
                <a:rPr sz="1200" spc="-7" dirty="0">
                  <a:solidFill>
                    <a:srgbClr val="FFFFFF"/>
                  </a:solidFill>
                  <a:cs typeface="微软雅黑"/>
                </a:rPr>
                <a:t>r</a:t>
              </a:r>
              <a:r>
                <a:rPr sz="1200" spc="-33" dirty="0">
                  <a:solidFill>
                    <a:srgbClr val="FFFFFF"/>
                  </a:solidFill>
                  <a:cs typeface="微软雅黑"/>
                </a:rPr>
                <a:t> </a:t>
              </a:r>
              <a:r>
                <a:rPr sz="1200" spc="-7" dirty="0">
                  <a:solidFill>
                    <a:srgbClr val="FFFFFF"/>
                  </a:solidFill>
                  <a:cs typeface="微软雅黑"/>
                </a:rPr>
                <a:t>APP</a:t>
              </a:r>
              <a:endParaRPr sz="1200" dirty="0">
                <a:cs typeface="微软雅黑"/>
              </a:endParaRPr>
            </a:p>
          </p:txBody>
        </p:sp>
        <p:sp>
          <p:nvSpPr>
            <p:cNvPr id="287" name="object 30"/>
            <p:cNvSpPr txBox="1"/>
            <p:nvPr/>
          </p:nvSpPr>
          <p:spPr>
            <a:xfrm>
              <a:off x="8015334" y="5483158"/>
              <a:ext cx="1220047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200" spc="-7" dirty="0">
                  <a:cs typeface="微软雅黑"/>
                </a:rPr>
                <a:t>L</a:t>
              </a:r>
              <a:r>
                <a:rPr sz="1200" spc="-13" dirty="0">
                  <a:cs typeface="微软雅黑"/>
                </a:rPr>
                <a:t>i</a:t>
              </a:r>
              <a:r>
                <a:rPr sz="1200" spc="-7" dirty="0">
                  <a:cs typeface="微软雅黑"/>
                </a:rPr>
                <a:t>n</a:t>
              </a:r>
              <a:r>
                <a:rPr sz="1200" spc="-13" dirty="0">
                  <a:cs typeface="微软雅黑"/>
                </a:rPr>
                <a:t>u</a:t>
              </a:r>
              <a:r>
                <a:rPr sz="1200" dirty="0">
                  <a:cs typeface="微软雅黑"/>
                </a:rPr>
                <a:t>x/An</a:t>
              </a:r>
              <a:r>
                <a:rPr sz="1200" spc="-13" dirty="0">
                  <a:cs typeface="微软雅黑"/>
                </a:rPr>
                <a:t>d</a:t>
              </a:r>
              <a:r>
                <a:rPr sz="1200" dirty="0">
                  <a:cs typeface="微软雅黑"/>
                </a:rPr>
                <a:t>ro</a:t>
              </a:r>
              <a:r>
                <a:rPr sz="1200" spc="-7" dirty="0">
                  <a:cs typeface="微软雅黑"/>
                </a:rPr>
                <a:t>i</a:t>
              </a:r>
              <a:r>
                <a:rPr sz="1200" dirty="0">
                  <a:cs typeface="微软雅黑"/>
                </a:rPr>
                <a:t>d</a:t>
              </a:r>
              <a:endParaRPr sz="1200">
                <a:cs typeface="微软雅黑"/>
              </a:endParaRPr>
            </a:p>
          </p:txBody>
        </p:sp>
        <p:sp>
          <p:nvSpPr>
            <p:cNvPr id="288" name="object 31"/>
            <p:cNvSpPr txBox="1"/>
            <p:nvPr/>
          </p:nvSpPr>
          <p:spPr>
            <a:xfrm>
              <a:off x="7343587" y="4715296"/>
              <a:ext cx="76200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200" spc="-7" dirty="0">
                  <a:solidFill>
                    <a:srgbClr val="FFFFFF"/>
                  </a:solidFill>
                  <a:cs typeface="华文细黑"/>
                </a:rPr>
                <a:t>通信服务器</a:t>
              </a:r>
              <a:endParaRPr sz="1200">
                <a:cs typeface="华文细黑"/>
              </a:endParaRPr>
            </a:p>
          </p:txBody>
        </p:sp>
        <p:sp>
          <p:nvSpPr>
            <p:cNvPr id="289" name="object 65"/>
            <p:cNvSpPr txBox="1"/>
            <p:nvPr/>
          </p:nvSpPr>
          <p:spPr>
            <a:xfrm>
              <a:off x="6763792" y="3414761"/>
              <a:ext cx="4271433" cy="5360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sz="1200" dirty="0">
                  <a:cs typeface="微软雅黑"/>
                </a:rPr>
                <a:t>框架层</a:t>
              </a:r>
            </a:p>
            <a:p>
              <a:pPr>
                <a:spcBef>
                  <a:spcPts val="24"/>
                </a:spcBef>
              </a:pPr>
              <a:endParaRPr sz="1200" dirty="0">
                <a:cs typeface="Times New Roman"/>
              </a:endParaRPr>
            </a:p>
            <a:p>
              <a:pPr>
                <a:lnSpc>
                  <a:spcPts val="1273"/>
                </a:lnSpc>
                <a:tabLst>
                  <a:tab pos="3965688" algn="l"/>
                </a:tabLst>
              </a:pPr>
              <a:r>
                <a:rPr sz="1200" u="heavy" dirty="0">
                  <a:solidFill>
                    <a:srgbClr val="FFFFFF"/>
                  </a:solidFill>
                  <a:cs typeface="Times New Roman"/>
                </a:rPr>
                <a:t> 	</a:t>
              </a:r>
              <a:endParaRPr sz="1200" dirty="0">
                <a:cs typeface="Times New Roman"/>
              </a:endParaRPr>
            </a:p>
          </p:txBody>
        </p:sp>
        <p:sp>
          <p:nvSpPr>
            <p:cNvPr id="290" name="object 66"/>
            <p:cNvSpPr txBox="1"/>
            <p:nvPr/>
          </p:nvSpPr>
          <p:spPr>
            <a:xfrm>
              <a:off x="10578023" y="4088539"/>
              <a:ext cx="457200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200" dirty="0">
                  <a:cs typeface="微软雅黑"/>
                </a:rPr>
                <a:t>系统服 务层</a:t>
              </a:r>
            </a:p>
          </p:txBody>
        </p:sp>
        <p:sp>
          <p:nvSpPr>
            <p:cNvPr id="291" name="object 81"/>
            <p:cNvSpPr/>
            <p:nvPr/>
          </p:nvSpPr>
          <p:spPr>
            <a:xfrm>
              <a:off x="8733816" y="4642687"/>
              <a:ext cx="1586991" cy="3393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2" name="object 82"/>
            <p:cNvSpPr/>
            <p:nvPr/>
          </p:nvSpPr>
          <p:spPr>
            <a:xfrm>
              <a:off x="8900438" y="4673167"/>
              <a:ext cx="1298448" cy="2316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3" name="object 83"/>
            <p:cNvSpPr/>
            <p:nvPr/>
          </p:nvSpPr>
          <p:spPr>
            <a:xfrm>
              <a:off x="8701303" y="4610007"/>
              <a:ext cx="1584113" cy="336127"/>
            </a:xfrm>
            <a:custGeom>
              <a:avLst/>
              <a:gdLst/>
              <a:ahLst/>
              <a:cxnLst/>
              <a:rect l="l" t="t" r="r" b="b"/>
              <a:pathLst>
                <a:path w="1188084" h="252094">
                  <a:moveTo>
                    <a:pt x="1160526" y="0"/>
                  </a:moveTo>
                  <a:lnTo>
                    <a:pt x="26622" y="11"/>
                  </a:lnTo>
                  <a:lnTo>
                    <a:pt x="13169" y="3983"/>
                  </a:lnTo>
                  <a:lnTo>
                    <a:pt x="3626" y="13765"/>
                  </a:lnTo>
                  <a:lnTo>
                    <a:pt x="0" y="27431"/>
                  </a:lnTo>
                  <a:lnTo>
                    <a:pt x="11" y="225345"/>
                  </a:lnTo>
                  <a:lnTo>
                    <a:pt x="4013" y="238798"/>
                  </a:lnTo>
                  <a:lnTo>
                    <a:pt x="13822" y="248341"/>
                  </a:lnTo>
                  <a:lnTo>
                    <a:pt x="27432" y="251968"/>
                  </a:lnTo>
                  <a:lnTo>
                    <a:pt x="1161341" y="251956"/>
                  </a:lnTo>
                  <a:lnTo>
                    <a:pt x="1174845" y="247954"/>
                  </a:lnTo>
                  <a:lnTo>
                    <a:pt x="1184359" y="238145"/>
                  </a:lnTo>
                  <a:lnTo>
                    <a:pt x="1187957" y="224536"/>
                  </a:lnTo>
                  <a:lnTo>
                    <a:pt x="1187946" y="26616"/>
                  </a:lnTo>
                  <a:lnTo>
                    <a:pt x="1183974" y="13112"/>
                  </a:lnTo>
                  <a:lnTo>
                    <a:pt x="1174192" y="3598"/>
                  </a:lnTo>
                  <a:lnTo>
                    <a:pt x="1160526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4" name="object 84"/>
            <p:cNvSpPr txBox="1"/>
            <p:nvPr/>
          </p:nvSpPr>
          <p:spPr>
            <a:xfrm>
              <a:off x="8961059" y="4715296"/>
              <a:ext cx="1066800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1200" spc="-7" dirty="0">
                  <a:solidFill>
                    <a:srgbClr val="FFFFFF"/>
                  </a:solidFill>
                  <a:cs typeface="华文细黑"/>
                </a:rPr>
                <a:t>设备管理服务器</a:t>
              </a:r>
              <a:endParaRPr sz="1200">
                <a:cs typeface="华文细黑"/>
              </a:endParaRPr>
            </a:p>
          </p:txBody>
        </p:sp>
        <p:sp>
          <p:nvSpPr>
            <p:cNvPr id="295" name="object 85"/>
            <p:cNvSpPr/>
            <p:nvPr/>
          </p:nvSpPr>
          <p:spPr>
            <a:xfrm>
              <a:off x="6728232" y="5250257"/>
              <a:ext cx="4000500" cy="12700"/>
            </a:xfrm>
            <a:custGeom>
              <a:avLst/>
              <a:gdLst/>
              <a:ahLst/>
              <a:cxnLst/>
              <a:rect l="l" t="t" r="r" b="b"/>
              <a:pathLst>
                <a:path w="3000375" h="9525">
                  <a:moveTo>
                    <a:pt x="3000375" y="0"/>
                  </a:moveTo>
                  <a:lnTo>
                    <a:pt x="0" y="9525"/>
                  </a:lnTo>
                </a:path>
              </a:pathLst>
            </a:custGeom>
            <a:ln w="19050">
              <a:solidFill>
                <a:srgbClr val="A6A6A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6" name="object 86"/>
            <p:cNvSpPr/>
            <p:nvPr/>
          </p:nvSpPr>
          <p:spPr>
            <a:xfrm>
              <a:off x="6675399" y="2351721"/>
              <a:ext cx="4498339" cy="3550469"/>
            </a:xfrm>
            <a:custGeom>
              <a:avLst/>
              <a:gdLst/>
              <a:ahLst/>
              <a:cxnLst/>
              <a:rect l="l" t="t" r="r" b="b"/>
              <a:pathLst>
                <a:path w="3373754" h="2638425">
                  <a:moveTo>
                    <a:pt x="0" y="2638425"/>
                  </a:moveTo>
                  <a:lnTo>
                    <a:pt x="3373374" y="2638425"/>
                  </a:lnTo>
                  <a:lnTo>
                    <a:pt x="3373374" y="0"/>
                  </a:lnTo>
                  <a:lnTo>
                    <a:pt x="0" y="0"/>
                  </a:lnTo>
                  <a:lnTo>
                    <a:pt x="0" y="2638425"/>
                  </a:lnTo>
                  <a:close/>
                </a:path>
              </a:pathLst>
            </a:custGeom>
            <a:ln w="158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7" name="object 87"/>
            <p:cNvSpPr txBox="1"/>
            <p:nvPr/>
          </p:nvSpPr>
          <p:spPr>
            <a:xfrm>
              <a:off x="10578023" y="5384447"/>
              <a:ext cx="211667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440"/>
                </a:lnSpc>
              </a:pPr>
              <a:r>
                <a:rPr sz="1200" spc="-7" dirty="0">
                  <a:cs typeface="微软雅黑"/>
                </a:rPr>
                <a:t>OS</a:t>
              </a:r>
              <a:endParaRPr sz="1200" dirty="0">
                <a:cs typeface="微软雅黑"/>
              </a:endParaRPr>
            </a:p>
          </p:txBody>
        </p:sp>
        <p:sp>
          <p:nvSpPr>
            <p:cNvPr id="298" name="object 32"/>
            <p:cNvSpPr/>
            <p:nvPr/>
          </p:nvSpPr>
          <p:spPr>
            <a:xfrm>
              <a:off x="1681215" y="3670491"/>
              <a:ext cx="2121408" cy="3413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299" name="object 33"/>
            <p:cNvSpPr/>
            <p:nvPr/>
          </p:nvSpPr>
          <p:spPr>
            <a:xfrm>
              <a:off x="1738111" y="3717225"/>
              <a:ext cx="2046224" cy="20726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00" name="object 34"/>
            <p:cNvSpPr/>
            <p:nvPr/>
          </p:nvSpPr>
          <p:spPr>
            <a:xfrm>
              <a:off x="1650058" y="3639503"/>
              <a:ext cx="2117513" cy="336127"/>
            </a:xfrm>
            <a:custGeom>
              <a:avLst/>
              <a:gdLst/>
              <a:ahLst/>
              <a:cxnLst/>
              <a:rect l="l" t="t" r="r" b="b"/>
              <a:pathLst>
                <a:path w="1588135" h="252094">
                  <a:moveTo>
                    <a:pt x="1560195" y="0"/>
                  </a:moveTo>
                  <a:lnTo>
                    <a:pt x="26616" y="11"/>
                  </a:lnTo>
                  <a:lnTo>
                    <a:pt x="13150" y="4006"/>
                  </a:lnTo>
                  <a:lnTo>
                    <a:pt x="3617" y="13816"/>
                  </a:lnTo>
                  <a:lnTo>
                    <a:pt x="0" y="27431"/>
                  </a:lnTo>
                  <a:lnTo>
                    <a:pt x="8" y="225348"/>
                  </a:lnTo>
                  <a:lnTo>
                    <a:pt x="3960" y="238825"/>
                  </a:lnTo>
                  <a:lnTo>
                    <a:pt x="13758" y="248354"/>
                  </a:lnTo>
                  <a:lnTo>
                    <a:pt x="27406" y="251967"/>
                  </a:lnTo>
                  <a:lnTo>
                    <a:pt x="1560901" y="251959"/>
                  </a:lnTo>
                  <a:lnTo>
                    <a:pt x="1574403" y="248022"/>
                  </a:lnTo>
                  <a:lnTo>
                    <a:pt x="1583984" y="238268"/>
                  </a:lnTo>
                  <a:lnTo>
                    <a:pt x="1587627" y="224662"/>
                  </a:lnTo>
                  <a:lnTo>
                    <a:pt x="1587615" y="26622"/>
                  </a:lnTo>
                  <a:lnTo>
                    <a:pt x="1583613" y="13169"/>
                  </a:lnTo>
                  <a:lnTo>
                    <a:pt x="1573804" y="3626"/>
                  </a:lnTo>
                  <a:lnTo>
                    <a:pt x="1560195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01" name="object 35"/>
            <p:cNvSpPr/>
            <p:nvPr/>
          </p:nvSpPr>
          <p:spPr>
            <a:xfrm>
              <a:off x="1681215" y="5989001"/>
              <a:ext cx="3387344" cy="34137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02" name="object 36"/>
            <p:cNvSpPr/>
            <p:nvPr/>
          </p:nvSpPr>
          <p:spPr>
            <a:xfrm>
              <a:off x="2841489" y="6035737"/>
              <a:ext cx="1109471" cy="2072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03" name="object 37"/>
            <p:cNvSpPr/>
            <p:nvPr/>
          </p:nvSpPr>
          <p:spPr>
            <a:xfrm>
              <a:off x="1650058" y="5957896"/>
              <a:ext cx="3384127" cy="336127"/>
            </a:xfrm>
            <a:custGeom>
              <a:avLst/>
              <a:gdLst/>
              <a:ahLst/>
              <a:cxnLst/>
              <a:rect l="l" t="t" r="r" b="b"/>
              <a:pathLst>
                <a:path w="2538095" h="252095">
                  <a:moveTo>
                    <a:pt x="2510154" y="0"/>
                  </a:moveTo>
                  <a:lnTo>
                    <a:pt x="26626" y="10"/>
                  </a:lnTo>
                  <a:lnTo>
                    <a:pt x="13155" y="3994"/>
                  </a:lnTo>
                  <a:lnTo>
                    <a:pt x="3619" y="13792"/>
                  </a:lnTo>
                  <a:lnTo>
                    <a:pt x="0" y="27419"/>
                  </a:lnTo>
                  <a:lnTo>
                    <a:pt x="10" y="225366"/>
                  </a:lnTo>
                  <a:lnTo>
                    <a:pt x="3990" y="238841"/>
                  </a:lnTo>
                  <a:lnTo>
                    <a:pt x="13783" y="248383"/>
                  </a:lnTo>
                  <a:lnTo>
                    <a:pt x="27406" y="252006"/>
                  </a:lnTo>
                  <a:lnTo>
                    <a:pt x="2510953" y="251994"/>
                  </a:lnTo>
                  <a:lnTo>
                    <a:pt x="2524412" y="248005"/>
                  </a:lnTo>
                  <a:lnTo>
                    <a:pt x="2533958" y="238207"/>
                  </a:lnTo>
                  <a:lnTo>
                    <a:pt x="2537587" y="224586"/>
                  </a:lnTo>
                  <a:lnTo>
                    <a:pt x="2537575" y="26619"/>
                  </a:lnTo>
                  <a:lnTo>
                    <a:pt x="2533576" y="13154"/>
                  </a:lnTo>
                  <a:lnTo>
                    <a:pt x="2523767" y="3619"/>
                  </a:lnTo>
                  <a:lnTo>
                    <a:pt x="251015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r>
                <a:rPr lang="en-US" sz="1333" dirty="0" smtClean="0"/>
                <a:t> </a:t>
              </a:r>
              <a:endParaRPr sz="1333" dirty="0"/>
            </a:p>
          </p:txBody>
        </p:sp>
        <p:sp>
          <p:nvSpPr>
            <p:cNvPr id="304" name="object 38"/>
            <p:cNvSpPr/>
            <p:nvPr/>
          </p:nvSpPr>
          <p:spPr>
            <a:xfrm>
              <a:off x="1695440" y="2485833"/>
              <a:ext cx="4415536" cy="3393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05" name="object 39"/>
            <p:cNvSpPr/>
            <p:nvPr/>
          </p:nvSpPr>
          <p:spPr>
            <a:xfrm>
              <a:off x="3644127" y="2530537"/>
              <a:ext cx="556767" cy="20726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06" name="object 40"/>
            <p:cNvSpPr/>
            <p:nvPr/>
          </p:nvSpPr>
          <p:spPr>
            <a:xfrm>
              <a:off x="1662759" y="2453321"/>
              <a:ext cx="4412827" cy="336127"/>
            </a:xfrm>
            <a:custGeom>
              <a:avLst/>
              <a:gdLst/>
              <a:ahLst/>
              <a:cxnLst/>
              <a:rect l="l" t="t" r="r" b="b"/>
              <a:pathLst>
                <a:path w="3309620" h="252094">
                  <a:moveTo>
                    <a:pt x="3281679" y="0"/>
                  </a:moveTo>
                  <a:lnTo>
                    <a:pt x="26616" y="11"/>
                  </a:lnTo>
                  <a:lnTo>
                    <a:pt x="13150" y="4006"/>
                  </a:lnTo>
                  <a:lnTo>
                    <a:pt x="3617" y="13816"/>
                  </a:lnTo>
                  <a:lnTo>
                    <a:pt x="0" y="27432"/>
                  </a:lnTo>
                  <a:lnTo>
                    <a:pt x="11" y="225451"/>
                  </a:lnTo>
                  <a:lnTo>
                    <a:pt x="3994" y="238915"/>
                  </a:lnTo>
                  <a:lnTo>
                    <a:pt x="13786" y="248465"/>
                  </a:lnTo>
                  <a:lnTo>
                    <a:pt x="27406" y="252095"/>
                  </a:lnTo>
                  <a:lnTo>
                    <a:pt x="3282489" y="252083"/>
                  </a:lnTo>
                  <a:lnTo>
                    <a:pt x="3295942" y="248081"/>
                  </a:lnTo>
                  <a:lnTo>
                    <a:pt x="3305485" y="238272"/>
                  </a:lnTo>
                  <a:lnTo>
                    <a:pt x="3309112" y="224663"/>
                  </a:lnTo>
                  <a:lnTo>
                    <a:pt x="3309100" y="26622"/>
                  </a:lnTo>
                  <a:lnTo>
                    <a:pt x="3305098" y="13169"/>
                  </a:lnTo>
                  <a:lnTo>
                    <a:pt x="3295289" y="3626"/>
                  </a:lnTo>
                  <a:lnTo>
                    <a:pt x="3281679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07" name="object 41"/>
            <p:cNvSpPr/>
            <p:nvPr/>
          </p:nvSpPr>
          <p:spPr>
            <a:xfrm>
              <a:off x="5192512" y="4381691"/>
              <a:ext cx="918464" cy="34137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08" name="object 42"/>
            <p:cNvSpPr/>
            <p:nvPr/>
          </p:nvSpPr>
          <p:spPr>
            <a:xfrm>
              <a:off x="5296145" y="4428425"/>
              <a:ext cx="751839" cy="20726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09" name="object 43"/>
            <p:cNvSpPr/>
            <p:nvPr/>
          </p:nvSpPr>
          <p:spPr>
            <a:xfrm>
              <a:off x="5160508" y="4350703"/>
              <a:ext cx="914400" cy="336127"/>
            </a:xfrm>
            <a:custGeom>
              <a:avLst/>
              <a:gdLst/>
              <a:ahLst/>
              <a:cxnLst/>
              <a:rect l="l" t="t" r="r" b="b"/>
              <a:pathLst>
                <a:path w="685800" h="252094">
                  <a:moveTo>
                    <a:pt x="658367" y="0"/>
                  </a:moveTo>
                  <a:lnTo>
                    <a:pt x="26622" y="11"/>
                  </a:lnTo>
                  <a:lnTo>
                    <a:pt x="13169" y="3983"/>
                  </a:lnTo>
                  <a:lnTo>
                    <a:pt x="3626" y="13765"/>
                  </a:lnTo>
                  <a:lnTo>
                    <a:pt x="0" y="27431"/>
                  </a:lnTo>
                  <a:lnTo>
                    <a:pt x="11" y="225345"/>
                  </a:lnTo>
                  <a:lnTo>
                    <a:pt x="4013" y="238798"/>
                  </a:lnTo>
                  <a:lnTo>
                    <a:pt x="13822" y="248341"/>
                  </a:lnTo>
                  <a:lnTo>
                    <a:pt x="27432" y="251967"/>
                  </a:lnTo>
                  <a:lnTo>
                    <a:pt x="659177" y="251956"/>
                  </a:lnTo>
                  <a:lnTo>
                    <a:pt x="672630" y="247954"/>
                  </a:lnTo>
                  <a:lnTo>
                    <a:pt x="682173" y="238145"/>
                  </a:lnTo>
                  <a:lnTo>
                    <a:pt x="685800" y="224535"/>
                  </a:lnTo>
                  <a:lnTo>
                    <a:pt x="685788" y="26616"/>
                  </a:lnTo>
                  <a:lnTo>
                    <a:pt x="681786" y="13112"/>
                  </a:lnTo>
                  <a:lnTo>
                    <a:pt x="671977" y="3598"/>
                  </a:lnTo>
                  <a:lnTo>
                    <a:pt x="658367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10" name="object 44"/>
            <p:cNvSpPr/>
            <p:nvPr/>
          </p:nvSpPr>
          <p:spPr>
            <a:xfrm>
              <a:off x="4723119" y="4877499"/>
              <a:ext cx="1387856" cy="34137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11" name="object 45"/>
            <p:cNvSpPr/>
            <p:nvPr/>
          </p:nvSpPr>
          <p:spPr>
            <a:xfrm>
              <a:off x="4788143" y="4924233"/>
              <a:ext cx="1296416" cy="20726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12" name="object 46"/>
            <p:cNvSpPr/>
            <p:nvPr/>
          </p:nvSpPr>
          <p:spPr>
            <a:xfrm>
              <a:off x="4690609" y="4846003"/>
              <a:ext cx="1384300" cy="336127"/>
            </a:xfrm>
            <a:custGeom>
              <a:avLst/>
              <a:gdLst/>
              <a:ahLst/>
              <a:cxnLst/>
              <a:rect l="l" t="t" r="r" b="b"/>
              <a:pathLst>
                <a:path w="1038225" h="252095">
                  <a:moveTo>
                    <a:pt x="1010792" y="0"/>
                  </a:moveTo>
                  <a:lnTo>
                    <a:pt x="26622" y="11"/>
                  </a:lnTo>
                  <a:lnTo>
                    <a:pt x="13169" y="3983"/>
                  </a:lnTo>
                  <a:lnTo>
                    <a:pt x="3626" y="13765"/>
                  </a:lnTo>
                  <a:lnTo>
                    <a:pt x="0" y="27431"/>
                  </a:lnTo>
                  <a:lnTo>
                    <a:pt x="11" y="225345"/>
                  </a:lnTo>
                  <a:lnTo>
                    <a:pt x="4013" y="238798"/>
                  </a:lnTo>
                  <a:lnTo>
                    <a:pt x="13822" y="248341"/>
                  </a:lnTo>
                  <a:lnTo>
                    <a:pt x="27431" y="251967"/>
                  </a:lnTo>
                  <a:lnTo>
                    <a:pt x="1011602" y="251956"/>
                  </a:lnTo>
                  <a:lnTo>
                    <a:pt x="1025055" y="247954"/>
                  </a:lnTo>
                  <a:lnTo>
                    <a:pt x="1034598" y="238145"/>
                  </a:lnTo>
                  <a:lnTo>
                    <a:pt x="1038225" y="224535"/>
                  </a:lnTo>
                  <a:lnTo>
                    <a:pt x="1038213" y="26616"/>
                  </a:lnTo>
                  <a:lnTo>
                    <a:pt x="1034211" y="13112"/>
                  </a:lnTo>
                  <a:lnTo>
                    <a:pt x="1024402" y="3598"/>
                  </a:lnTo>
                  <a:lnTo>
                    <a:pt x="1010792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13" name="object 47"/>
            <p:cNvSpPr/>
            <p:nvPr/>
          </p:nvSpPr>
          <p:spPr>
            <a:xfrm>
              <a:off x="1695440" y="3215321"/>
              <a:ext cx="4415536" cy="34137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14" name="object 48"/>
            <p:cNvSpPr/>
            <p:nvPr/>
          </p:nvSpPr>
          <p:spPr>
            <a:xfrm>
              <a:off x="3516111" y="3262057"/>
              <a:ext cx="814832" cy="20726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15" name="object 49"/>
            <p:cNvSpPr/>
            <p:nvPr/>
          </p:nvSpPr>
          <p:spPr>
            <a:xfrm>
              <a:off x="1662759" y="3183995"/>
              <a:ext cx="4412827" cy="336127"/>
            </a:xfrm>
            <a:custGeom>
              <a:avLst/>
              <a:gdLst/>
              <a:ahLst/>
              <a:cxnLst/>
              <a:rect l="l" t="t" r="r" b="b"/>
              <a:pathLst>
                <a:path w="3309620" h="252094">
                  <a:moveTo>
                    <a:pt x="3281679" y="0"/>
                  </a:moveTo>
                  <a:lnTo>
                    <a:pt x="26719" y="8"/>
                  </a:lnTo>
                  <a:lnTo>
                    <a:pt x="13205" y="3938"/>
                  </a:lnTo>
                  <a:lnTo>
                    <a:pt x="3633" y="13693"/>
                  </a:lnTo>
                  <a:lnTo>
                    <a:pt x="0" y="27304"/>
                  </a:lnTo>
                  <a:lnTo>
                    <a:pt x="11" y="225324"/>
                  </a:lnTo>
                  <a:lnTo>
                    <a:pt x="3994" y="238788"/>
                  </a:lnTo>
                  <a:lnTo>
                    <a:pt x="13786" y="248338"/>
                  </a:lnTo>
                  <a:lnTo>
                    <a:pt x="27406" y="251968"/>
                  </a:lnTo>
                  <a:lnTo>
                    <a:pt x="3282489" y="251956"/>
                  </a:lnTo>
                  <a:lnTo>
                    <a:pt x="3295942" y="247954"/>
                  </a:lnTo>
                  <a:lnTo>
                    <a:pt x="3305485" y="238145"/>
                  </a:lnTo>
                  <a:lnTo>
                    <a:pt x="3309112" y="224536"/>
                  </a:lnTo>
                  <a:lnTo>
                    <a:pt x="3309103" y="26598"/>
                  </a:lnTo>
                  <a:lnTo>
                    <a:pt x="3305131" y="13131"/>
                  </a:lnTo>
                  <a:lnTo>
                    <a:pt x="3295317" y="3610"/>
                  </a:lnTo>
                  <a:lnTo>
                    <a:pt x="3281679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16" name="object 50"/>
            <p:cNvSpPr/>
            <p:nvPr/>
          </p:nvSpPr>
          <p:spPr>
            <a:xfrm>
              <a:off x="2741919" y="4877499"/>
              <a:ext cx="1889759" cy="34137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 dirty="0"/>
            </a:p>
          </p:txBody>
        </p:sp>
        <p:sp>
          <p:nvSpPr>
            <p:cNvPr id="317" name="object 51"/>
            <p:cNvSpPr/>
            <p:nvPr/>
          </p:nvSpPr>
          <p:spPr>
            <a:xfrm>
              <a:off x="2912608" y="4842953"/>
              <a:ext cx="1584960" cy="3698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18" name="object 52"/>
            <p:cNvSpPr/>
            <p:nvPr/>
          </p:nvSpPr>
          <p:spPr>
            <a:xfrm>
              <a:off x="2709408" y="4846003"/>
              <a:ext cx="1886373" cy="336127"/>
            </a:xfrm>
            <a:custGeom>
              <a:avLst/>
              <a:gdLst/>
              <a:ahLst/>
              <a:cxnLst/>
              <a:rect l="l" t="t" r="r" b="b"/>
              <a:pathLst>
                <a:path w="1414780" h="252095">
                  <a:moveTo>
                    <a:pt x="1386839" y="0"/>
                  </a:moveTo>
                  <a:lnTo>
                    <a:pt x="26622" y="11"/>
                  </a:lnTo>
                  <a:lnTo>
                    <a:pt x="13169" y="3983"/>
                  </a:lnTo>
                  <a:lnTo>
                    <a:pt x="3626" y="13765"/>
                  </a:lnTo>
                  <a:lnTo>
                    <a:pt x="0" y="27431"/>
                  </a:lnTo>
                  <a:lnTo>
                    <a:pt x="11" y="225345"/>
                  </a:lnTo>
                  <a:lnTo>
                    <a:pt x="4013" y="238798"/>
                  </a:lnTo>
                  <a:lnTo>
                    <a:pt x="13822" y="248341"/>
                  </a:lnTo>
                  <a:lnTo>
                    <a:pt x="27431" y="251967"/>
                  </a:lnTo>
                  <a:lnTo>
                    <a:pt x="1387655" y="251956"/>
                  </a:lnTo>
                  <a:lnTo>
                    <a:pt x="1401159" y="247954"/>
                  </a:lnTo>
                  <a:lnTo>
                    <a:pt x="1410673" y="238145"/>
                  </a:lnTo>
                  <a:lnTo>
                    <a:pt x="1414272" y="224535"/>
                  </a:lnTo>
                  <a:lnTo>
                    <a:pt x="1414260" y="26616"/>
                  </a:lnTo>
                  <a:lnTo>
                    <a:pt x="1410288" y="13112"/>
                  </a:lnTo>
                  <a:lnTo>
                    <a:pt x="1400506" y="3598"/>
                  </a:lnTo>
                  <a:lnTo>
                    <a:pt x="1386839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19" name="object 53"/>
            <p:cNvSpPr/>
            <p:nvPr/>
          </p:nvSpPr>
          <p:spPr>
            <a:xfrm>
              <a:off x="1681215" y="4381691"/>
              <a:ext cx="987551" cy="34137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20" name="object 54"/>
            <p:cNvSpPr/>
            <p:nvPr/>
          </p:nvSpPr>
          <p:spPr>
            <a:xfrm>
              <a:off x="1819392" y="4428425"/>
              <a:ext cx="751840" cy="20726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21" name="object 55"/>
            <p:cNvSpPr/>
            <p:nvPr/>
          </p:nvSpPr>
          <p:spPr>
            <a:xfrm>
              <a:off x="1650057" y="4350703"/>
              <a:ext cx="983827" cy="336127"/>
            </a:xfrm>
            <a:custGeom>
              <a:avLst/>
              <a:gdLst/>
              <a:ahLst/>
              <a:cxnLst/>
              <a:rect l="l" t="t" r="r" b="b"/>
              <a:pathLst>
                <a:path w="737869" h="252094">
                  <a:moveTo>
                    <a:pt x="709930" y="0"/>
                  </a:moveTo>
                  <a:lnTo>
                    <a:pt x="26618" y="11"/>
                  </a:lnTo>
                  <a:lnTo>
                    <a:pt x="13148" y="3980"/>
                  </a:lnTo>
                  <a:lnTo>
                    <a:pt x="3616" y="13762"/>
                  </a:lnTo>
                  <a:lnTo>
                    <a:pt x="0" y="27431"/>
                  </a:lnTo>
                  <a:lnTo>
                    <a:pt x="11" y="225334"/>
                  </a:lnTo>
                  <a:lnTo>
                    <a:pt x="3997" y="238793"/>
                  </a:lnTo>
                  <a:lnTo>
                    <a:pt x="13792" y="248339"/>
                  </a:lnTo>
                  <a:lnTo>
                    <a:pt x="27419" y="251967"/>
                  </a:lnTo>
                  <a:lnTo>
                    <a:pt x="710739" y="251956"/>
                  </a:lnTo>
                  <a:lnTo>
                    <a:pt x="724192" y="247954"/>
                  </a:lnTo>
                  <a:lnTo>
                    <a:pt x="733735" y="238145"/>
                  </a:lnTo>
                  <a:lnTo>
                    <a:pt x="737362" y="224535"/>
                  </a:lnTo>
                  <a:lnTo>
                    <a:pt x="737350" y="26616"/>
                  </a:lnTo>
                  <a:lnTo>
                    <a:pt x="733348" y="13112"/>
                  </a:lnTo>
                  <a:lnTo>
                    <a:pt x="723539" y="3598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22" name="object 56"/>
            <p:cNvSpPr/>
            <p:nvPr/>
          </p:nvSpPr>
          <p:spPr>
            <a:xfrm>
              <a:off x="2784592" y="4381691"/>
              <a:ext cx="1507744" cy="34137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23" name="object 57"/>
            <p:cNvSpPr/>
            <p:nvPr/>
          </p:nvSpPr>
          <p:spPr>
            <a:xfrm>
              <a:off x="2910576" y="4428425"/>
              <a:ext cx="1296416" cy="20726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24" name="object 58"/>
            <p:cNvSpPr/>
            <p:nvPr/>
          </p:nvSpPr>
          <p:spPr>
            <a:xfrm>
              <a:off x="2753436" y="4350703"/>
              <a:ext cx="1502833" cy="336127"/>
            </a:xfrm>
            <a:custGeom>
              <a:avLst/>
              <a:gdLst/>
              <a:ahLst/>
              <a:cxnLst/>
              <a:rect l="l" t="t" r="r" b="b"/>
              <a:pathLst>
                <a:path w="1127125" h="252094">
                  <a:moveTo>
                    <a:pt x="1099566" y="0"/>
                  </a:moveTo>
                  <a:lnTo>
                    <a:pt x="26598" y="8"/>
                  </a:lnTo>
                  <a:lnTo>
                    <a:pt x="13131" y="3950"/>
                  </a:lnTo>
                  <a:lnTo>
                    <a:pt x="3610" y="13737"/>
                  </a:lnTo>
                  <a:lnTo>
                    <a:pt x="0" y="27431"/>
                  </a:lnTo>
                  <a:lnTo>
                    <a:pt x="8" y="225242"/>
                  </a:lnTo>
                  <a:lnTo>
                    <a:pt x="3945" y="238744"/>
                  </a:lnTo>
                  <a:lnTo>
                    <a:pt x="13699" y="248325"/>
                  </a:lnTo>
                  <a:lnTo>
                    <a:pt x="27305" y="251967"/>
                  </a:lnTo>
                  <a:lnTo>
                    <a:pt x="1100375" y="251956"/>
                  </a:lnTo>
                  <a:lnTo>
                    <a:pt x="1113828" y="247954"/>
                  </a:lnTo>
                  <a:lnTo>
                    <a:pt x="1123371" y="238145"/>
                  </a:lnTo>
                  <a:lnTo>
                    <a:pt x="1126998" y="224535"/>
                  </a:lnTo>
                  <a:lnTo>
                    <a:pt x="1126986" y="26616"/>
                  </a:lnTo>
                  <a:lnTo>
                    <a:pt x="1122984" y="13112"/>
                  </a:lnTo>
                  <a:lnTo>
                    <a:pt x="1113175" y="3598"/>
                  </a:lnTo>
                  <a:lnTo>
                    <a:pt x="1099566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25" name="object 59"/>
            <p:cNvSpPr/>
            <p:nvPr/>
          </p:nvSpPr>
          <p:spPr>
            <a:xfrm>
              <a:off x="1725112" y="4095152"/>
              <a:ext cx="4313802" cy="46907"/>
            </a:xfrm>
            <a:custGeom>
              <a:avLst/>
              <a:gdLst/>
              <a:ahLst/>
              <a:cxnLst/>
              <a:rect l="l" t="t" r="r" b="b"/>
              <a:pathLst>
                <a:path w="3725545">
                  <a:moveTo>
                    <a:pt x="372551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A6A6A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27" name="object 61"/>
            <p:cNvSpPr/>
            <p:nvPr/>
          </p:nvSpPr>
          <p:spPr>
            <a:xfrm>
              <a:off x="4156192" y="3670491"/>
              <a:ext cx="1954784" cy="34137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28" name="object 62"/>
            <p:cNvSpPr/>
            <p:nvPr/>
          </p:nvSpPr>
          <p:spPr>
            <a:xfrm>
              <a:off x="4639808" y="3717225"/>
              <a:ext cx="1024128" cy="20726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29" name="object 63"/>
            <p:cNvSpPr/>
            <p:nvPr/>
          </p:nvSpPr>
          <p:spPr>
            <a:xfrm>
              <a:off x="4123510" y="3639503"/>
              <a:ext cx="1951567" cy="336127"/>
            </a:xfrm>
            <a:custGeom>
              <a:avLst/>
              <a:gdLst/>
              <a:ahLst/>
              <a:cxnLst/>
              <a:rect l="l" t="t" r="r" b="b"/>
              <a:pathLst>
                <a:path w="1463675" h="252094">
                  <a:moveTo>
                    <a:pt x="1436115" y="0"/>
                  </a:moveTo>
                  <a:lnTo>
                    <a:pt x="26622" y="11"/>
                  </a:lnTo>
                  <a:lnTo>
                    <a:pt x="13169" y="4013"/>
                  </a:lnTo>
                  <a:lnTo>
                    <a:pt x="3626" y="13822"/>
                  </a:lnTo>
                  <a:lnTo>
                    <a:pt x="0" y="27431"/>
                  </a:lnTo>
                  <a:lnTo>
                    <a:pt x="8" y="225369"/>
                  </a:lnTo>
                  <a:lnTo>
                    <a:pt x="3980" y="238836"/>
                  </a:lnTo>
                  <a:lnTo>
                    <a:pt x="13794" y="248357"/>
                  </a:lnTo>
                  <a:lnTo>
                    <a:pt x="27431" y="251967"/>
                  </a:lnTo>
                  <a:lnTo>
                    <a:pt x="1436822" y="251959"/>
                  </a:lnTo>
                  <a:lnTo>
                    <a:pt x="1450324" y="248022"/>
                  </a:lnTo>
                  <a:lnTo>
                    <a:pt x="1459905" y="238268"/>
                  </a:lnTo>
                  <a:lnTo>
                    <a:pt x="1463548" y="224662"/>
                  </a:lnTo>
                  <a:lnTo>
                    <a:pt x="1463536" y="26622"/>
                  </a:lnTo>
                  <a:lnTo>
                    <a:pt x="1459534" y="13169"/>
                  </a:lnTo>
                  <a:lnTo>
                    <a:pt x="1449725" y="3626"/>
                  </a:lnTo>
                  <a:lnTo>
                    <a:pt x="1436115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 dirty="0"/>
            </a:p>
          </p:txBody>
        </p:sp>
        <p:sp>
          <p:nvSpPr>
            <p:cNvPr id="330" name="object 64"/>
            <p:cNvSpPr/>
            <p:nvPr/>
          </p:nvSpPr>
          <p:spPr>
            <a:xfrm>
              <a:off x="1681215" y="5560250"/>
              <a:ext cx="1026159" cy="33934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31" name="object 67"/>
            <p:cNvSpPr/>
            <p:nvPr/>
          </p:nvSpPr>
          <p:spPr>
            <a:xfrm>
              <a:off x="1886449" y="5606985"/>
              <a:ext cx="656335" cy="20726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32" name="object 68"/>
            <p:cNvSpPr/>
            <p:nvPr/>
          </p:nvSpPr>
          <p:spPr>
            <a:xfrm>
              <a:off x="1650058" y="5528585"/>
              <a:ext cx="1021927" cy="336127"/>
            </a:xfrm>
            <a:custGeom>
              <a:avLst/>
              <a:gdLst/>
              <a:ahLst/>
              <a:cxnLst/>
              <a:rect l="l" t="t" r="r" b="b"/>
              <a:pathLst>
                <a:path w="766444" h="252095">
                  <a:moveTo>
                    <a:pt x="738505" y="0"/>
                  </a:moveTo>
                  <a:lnTo>
                    <a:pt x="26616" y="11"/>
                  </a:lnTo>
                  <a:lnTo>
                    <a:pt x="13150" y="4006"/>
                  </a:lnTo>
                  <a:lnTo>
                    <a:pt x="3617" y="13816"/>
                  </a:lnTo>
                  <a:lnTo>
                    <a:pt x="0" y="27432"/>
                  </a:lnTo>
                  <a:lnTo>
                    <a:pt x="11" y="225451"/>
                  </a:lnTo>
                  <a:lnTo>
                    <a:pt x="3994" y="238915"/>
                  </a:lnTo>
                  <a:lnTo>
                    <a:pt x="13786" y="248465"/>
                  </a:lnTo>
                  <a:lnTo>
                    <a:pt x="27406" y="252095"/>
                  </a:lnTo>
                  <a:lnTo>
                    <a:pt x="739314" y="252083"/>
                  </a:lnTo>
                  <a:lnTo>
                    <a:pt x="752767" y="248081"/>
                  </a:lnTo>
                  <a:lnTo>
                    <a:pt x="762310" y="238272"/>
                  </a:lnTo>
                  <a:lnTo>
                    <a:pt x="765937" y="224663"/>
                  </a:lnTo>
                  <a:lnTo>
                    <a:pt x="765925" y="26622"/>
                  </a:lnTo>
                  <a:lnTo>
                    <a:pt x="761923" y="13169"/>
                  </a:lnTo>
                  <a:lnTo>
                    <a:pt x="752114" y="3626"/>
                  </a:lnTo>
                  <a:lnTo>
                    <a:pt x="738505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33" name="object 69"/>
            <p:cNvSpPr/>
            <p:nvPr/>
          </p:nvSpPr>
          <p:spPr>
            <a:xfrm>
              <a:off x="3894064" y="5572443"/>
              <a:ext cx="1162304" cy="34137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34" name="object 70"/>
            <p:cNvSpPr/>
            <p:nvPr/>
          </p:nvSpPr>
          <p:spPr>
            <a:xfrm>
              <a:off x="4070847" y="5619177"/>
              <a:ext cx="851408" cy="20726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35" name="object 71"/>
            <p:cNvSpPr/>
            <p:nvPr/>
          </p:nvSpPr>
          <p:spPr>
            <a:xfrm>
              <a:off x="3862568" y="5541285"/>
              <a:ext cx="1158240" cy="336127"/>
            </a:xfrm>
            <a:custGeom>
              <a:avLst/>
              <a:gdLst/>
              <a:ahLst/>
              <a:cxnLst/>
              <a:rect l="l" t="t" r="r" b="b"/>
              <a:pathLst>
                <a:path w="868679" h="252095">
                  <a:moveTo>
                    <a:pt x="841247" y="0"/>
                  </a:moveTo>
                  <a:lnTo>
                    <a:pt x="26616" y="11"/>
                  </a:lnTo>
                  <a:lnTo>
                    <a:pt x="13112" y="4013"/>
                  </a:lnTo>
                  <a:lnTo>
                    <a:pt x="3598" y="13822"/>
                  </a:lnTo>
                  <a:lnTo>
                    <a:pt x="0" y="27432"/>
                  </a:lnTo>
                  <a:lnTo>
                    <a:pt x="11" y="225472"/>
                  </a:lnTo>
                  <a:lnTo>
                    <a:pt x="3983" y="238925"/>
                  </a:lnTo>
                  <a:lnTo>
                    <a:pt x="13765" y="248468"/>
                  </a:lnTo>
                  <a:lnTo>
                    <a:pt x="27431" y="252095"/>
                  </a:lnTo>
                  <a:lnTo>
                    <a:pt x="842057" y="252083"/>
                  </a:lnTo>
                  <a:lnTo>
                    <a:pt x="855510" y="248081"/>
                  </a:lnTo>
                  <a:lnTo>
                    <a:pt x="865053" y="238272"/>
                  </a:lnTo>
                  <a:lnTo>
                    <a:pt x="868680" y="224663"/>
                  </a:lnTo>
                  <a:lnTo>
                    <a:pt x="868668" y="26622"/>
                  </a:lnTo>
                  <a:lnTo>
                    <a:pt x="864666" y="13169"/>
                  </a:lnTo>
                  <a:lnTo>
                    <a:pt x="854857" y="3626"/>
                  </a:lnTo>
                  <a:lnTo>
                    <a:pt x="841247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36" name="object 72"/>
            <p:cNvSpPr/>
            <p:nvPr/>
          </p:nvSpPr>
          <p:spPr>
            <a:xfrm>
              <a:off x="2841488" y="5572443"/>
              <a:ext cx="957072" cy="34137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37" name="object 73"/>
            <p:cNvSpPr/>
            <p:nvPr/>
          </p:nvSpPr>
          <p:spPr>
            <a:xfrm>
              <a:off x="2949185" y="5619177"/>
              <a:ext cx="784351" cy="20726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38" name="object 74"/>
            <p:cNvSpPr/>
            <p:nvPr/>
          </p:nvSpPr>
          <p:spPr>
            <a:xfrm>
              <a:off x="2809822" y="5541285"/>
              <a:ext cx="952500" cy="336127"/>
            </a:xfrm>
            <a:custGeom>
              <a:avLst/>
              <a:gdLst/>
              <a:ahLst/>
              <a:cxnLst/>
              <a:rect l="l" t="t" r="r" b="b"/>
              <a:pathLst>
                <a:path w="714375" h="252095">
                  <a:moveTo>
                    <a:pt x="686688" y="0"/>
                  </a:moveTo>
                  <a:lnTo>
                    <a:pt x="26616" y="11"/>
                  </a:lnTo>
                  <a:lnTo>
                    <a:pt x="13112" y="4013"/>
                  </a:lnTo>
                  <a:lnTo>
                    <a:pt x="3598" y="13822"/>
                  </a:lnTo>
                  <a:lnTo>
                    <a:pt x="0" y="27432"/>
                  </a:lnTo>
                  <a:lnTo>
                    <a:pt x="11" y="225472"/>
                  </a:lnTo>
                  <a:lnTo>
                    <a:pt x="3983" y="238925"/>
                  </a:lnTo>
                  <a:lnTo>
                    <a:pt x="13765" y="248468"/>
                  </a:lnTo>
                  <a:lnTo>
                    <a:pt x="27431" y="252095"/>
                  </a:lnTo>
                  <a:lnTo>
                    <a:pt x="687504" y="252083"/>
                  </a:lnTo>
                  <a:lnTo>
                    <a:pt x="701008" y="248081"/>
                  </a:lnTo>
                  <a:lnTo>
                    <a:pt x="710522" y="238272"/>
                  </a:lnTo>
                  <a:lnTo>
                    <a:pt x="714120" y="224663"/>
                  </a:lnTo>
                  <a:lnTo>
                    <a:pt x="714109" y="26622"/>
                  </a:lnTo>
                  <a:lnTo>
                    <a:pt x="710137" y="13169"/>
                  </a:lnTo>
                  <a:lnTo>
                    <a:pt x="700355" y="3626"/>
                  </a:lnTo>
                  <a:lnTo>
                    <a:pt x="686688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 dirty="0"/>
            </a:p>
          </p:txBody>
        </p:sp>
        <p:sp>
          <p:nvSpPr>
            <p:cNvPr id="339" name="object 75"/>
            <p:cNvSpPr/>
            <p:nvPr/>
          </p:nvSpPr>
          <p:spPr>
            <a:xfrm>
              <a:off x="5255503" y="5582601"/>
              <a:ext cx="843280" cy="34137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40" name="object 76"/>
            <p:cNvSpPr/>
            <p:nvPr/>
          </p:nvSpPr>
          <p:spPr>
            <a:xfrm>
              <a:off x="5342879" y="5590729"/>
              <a:ext cx="721360" cy="27228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41" name="object 77"/>
            <p:cNvSpPr/>
            <p:nvPr/>
          </p:nvSpPr>
          <p:spPr>
            <a:xfrm>
              <a:off x="5224008" y="5551615"/>
              <a:ext cx="838200" cy="336127"/>
            </a:xfrm>
            <a:custGeom>
              <a:avLst/>
              <a:gdLst/>
              <a:ahLst/>
              <a:cxnLst/>
              <a:rect l="l" t="t" r="r" b="b"/>
              <a:pathLst>
                <a:path w="628650" h="252095">
                  <a:moveTo>
                    <a:pt x="601217" y="0"/>
                  </a:moveTo>
                  <a:lnTo>
                    <a:pt x="26622" y="11"/>
                  </a:lnTo>
                  <a:lnTo>
                    <a:pt x="13169" y="4013"/>
                  </a:lnTo>
                  <a:lnTo>
                    <a:pt x="3626" y="13822"/>
                  </a:lnTo>
                  <a:lnTo>
                    <a:pt x="0" y="27431"/>
                  </a:lnTo>
                  <a:lnTo>
                    <a:pt x="11" y="225351"/>
                  </a:lnTo>
                  <a:lnTo>
                    <a:pt x="4013" y="238855"/>
                  </a:lnTo>
                  <a:lnTo>
                    <a:pt x="13822" y="248369"/>
                  </a:lnTo>
                  <a:lnTo>
                    <a:pt x="27432" y="251968"/>
                  </a:lnTo>
                  <a:lnTo>
                    <a:pt x="602027" y="251956"/>
                  </a:lnTo>
                  <a:lnTo>
                    <a:pt x="615480" y="247984"/>
                  </a:lnTo>
                  <a:lnTo>
                    <a:pt x="625023" y="238202"/>
                  </a:lnTo>
                  <a:lnTo>
                    <a:pt x="628650" y="224536"/>
                  </a:lnTo>
                  <a:lnTo>
                    <a:pt x="628638" y="26622"/>
                  </a:lnTo>
                  <a:lnTo>
                    <a:pt x="624636" y="13169"/>
                  </a:lnTo>
                  <a:lnTo>
                    <a:pt x="614827" y="3626"/>
                  </a:lnTo>
                  <a:lnTo>
                    <a:pt x="60121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42" name="object 78"/>
            <p:cNvSpPr/>
            <p:nvPr/>
          </p:nvSpPr>
          <p:spPr>
            <a:xfrm>
              <a:off x="4408160" y="4381691"/>
              <a:ext cx="668528" cy="34137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43" name="object 79"/>
            <p:cNvSpPr/>
            <p:nvPr/>
          </p:nvSpPr>
          <p:spPr>
            <a:xfrm>
              <a:off x="4540239" y="4428425"/>
              <a:ext cx="442976" cy="20726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44" name="object 80"/>
            <p:cNvSpPr/>
            <p:nvPr/>
          </p:nvSpPr>
          <p:spPr>
            <a:xfrm>
              <a:off x="4376156" y="4350703"/>
              <a:ext cx="664633" cy="336127"/>
            </a:xfrm>
            <a:custGeom>
              <a:avLst/>
              <a:gdLst/>
              <a:ahLst/>
              <a:cxnLst/>
              <a:rect l="l" t="t" r="r" b="b"/>
              <a:pathLst>
                <a:path w="498475" h="252094">
                  <a:moveTo>
                    <a:pt x="470788" y="0"/>
                  </a:moveTo>
                  <a:lnTo>
                    <a:pt x="26622" y="11"/>
                  </a:lnTo>
                  <a:lnTo>
                    <a:pt x="13169" y="3983"/>
                  </a:lnTo>
                  <a:lnTo>
                    <a:pt x="3626" y="13765"/>
                  </a:lnTo>
                  <a:lnTo>
                    <a:pt x="0" y="27431"/>
                  </a:lnTo>
                  <a:lnTo>
                    <a:pt x="11" y="225345"/>
                  </a:lnTo>
                  <a:lnTo>
                    <a:pt x="4013" y="238798"/>
                  </a:lnTo>
                  <a:lnTo>
                    <a:pt x="13822" y="248341"/>
                  </a:lnTo>
                  <a:lnTo>
                    <a:pt x="27431" y="251967"/>
                  </a:lnTo>
                  <a:lnTo>
                    <a:pt x="471495" y="251959"/>
                  </a:lnTo>
                  <a:lnTo>
                    <a:pt x="484962" y="247987"/>
                  </a:lnTo>
                  <a:lnTo>
                    <a:pt x="494483" y="238173"/>
                  </a:lnTo>
                  <a:lnTo>
                    <a:pt x="498093" y="224535"/>
                  </a:lnTo>
                  <a:lnTo>
                    <a:pt x="498085" y="26719"/>
                  </a:lnTo>
                  <a:lnTo>
                    <a:pt x="494148" y="13167"/>
                  </a:lnTo>
                  <a:lnTo>
                    <a:pt x="484394" y="3614"/>
                  </a:lnTo>
                  <a:lnTo>
                    <a:pt x="470788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45" name="object 89"/>
            <p:cNvSpPr/>
            <p:nvPr/>
          </p:nvSpPr>
          <p:spPr>
            <a:xfrm>
              <a:off x="1689345" y="4877499"/>
              <a:ext cx="967231" cy="34137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46" name="object 90"/>
            <p:cNvSpPr/>
            <p:nvPr/>
          </p:nvSpPr>
          <p:spPr>
            <a:xfrm>
              <a:off x="1817359" y="4924233"/>
              <a:ext cx="751840" cy="20726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47" name="object 91"/>
            <p:cNvSpPr/>
            <p:nvPr/>
          </p:nvSpPr>
          <p:spPr>
            <a:xfrm>
              <a:off x="1658441" y="4846003"/>
              <a:ext cx="962660" cy="336127"/>
            </a:xfrm>
            <a:custGeom>
              <a:avLst/>
              <a:gdLst/>
              <a:ahLst/>
              <a:cxnLst/>
              <a:rect l="l" t="t" r="r" b="b"/>
              <a:pathLst>
                <a:path w="721994" h="252095">
                  <a:moveTo>
                    <a:pt x="694118" y="0"/>
                  </a:moveTo>
                  <a:lnTo>
                    <a:pt x="26616" y="11"/>
                  </a:lnTo>
                  <a:lnTo>
                    <a:pt x="13150" y="3977"/>
                  </a:lnTo>
                  <a:lnTo>
                    <a:pt x="3617" y="13760"/>
                  </a:lnTo>
                  <a:lnTo>
                    <a:pt x="0" y="27431"/>
                  </a:lnTo>
                  <a:lnTo>
                    <a:pt x="11" y="225324"/>
                  </a:lnTo>
                  <a:lnTo>
                    <a:pt x="3994" y="238788"/>
                  </a:lnTo>
                  <a:lnTo>
                    <a:pt x="13786" y="248338"/>
                  </a:lnTo>
                  <a:lnTo>
                    <a:pt x="27406" y="251967"/>
                  </a:lnTo>
                  <a:lnTo>
                    <a:pt x="694927" y="251956"/>
                  </a:lnTo>
                  <a:lnTo>
                    <a:pt x="708381" y="247954"/>
                  </a:lnTo>
                  <a:lnTo>
                    <a:pt x="717924" y="238145"/>
                  </a:lnTo>
                  <a:lnTo>
                    <a:pt x="721550" y="224535"/>
                  </a:lnTo>
                  <a:lnTo>
                    <a:pt x="721538" y="26616"/>
                  </a:lnTo>
                  <a:lnTo>
                    <a:pt x="717536" y="13112"/>
                  </a:lnTo>
                  <a:lnTo>
                    <a:pt x="707728" y="3598"/>
                  </a:lnTo>
                  <a:lnTo>
                    <a:pt x="694118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49" name="object 29"/>
            <p:cNvSpPr txBox="1"/>
            <p:nvPr/>
          </p:nvSpPr>
          <p:spPr>
            <a:xfrm>
              <a:off x="3374887" y="2554850"/>
              <a:ext cx="794173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sz="1200" spc="-7" dirty="0" smtClean="0">
                  <a:solidFill>
                    <a:srgbClr val="FFFFFF"/>
                  </a:solidFill>
                  <a:cs typeface="微软雅黑"/>
                </a:rPr>
                <a:t>APP</a:t>
              </a:r>
              <a:endParaRPr sz="1200" dirty="0">
                <a:cs typeface="微软雅黑"/>
              </a:endParaRPr>
            </a:p>
          </p:txBody>
        </p:sp>
        <p:sp>
          <p:nvSpPr>
            <p:cNvPr id="350" name="object 29"/>
            <p:cNvSpPr txBox="1"/>
            <p:nvPr/>
          </p:nvSpPr>
          <p:spPr>
            <a:xfrm>
              <a:off x="3374887" y="3274648"/>
              <a:ext cx="794173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200" spc="-7" dirty="0" smtClean="0">
                  <a:solidFill>
                    <a:srgbClr val="FFFFFF"/>
                  </a:solidFill>
                  <a:cs typeface="微软雅黑"/>
                </a:rPr>
                <a:t>SDK&amp;API</a:t>
              </a:r>
              <a:endParaRPr sz="1200" dirty="0">
                <a:cs typeface="微软雅黑"/>
              </a:endParaRPr>
            </a:p>
          </p:txBody>
        </p:sp>
        <p:sp>
          <p:nvSpPr>
            <p:cNvPr id="351" name="object 29"/>
            <p:cNvSpPr txBox="1"/>
            <p:nvPr/>
          </p:nvSpPr>
          <p:spPr>
            <a:xfrm>
              <a:off x="4707852" y="3727489"/>
              <a:ext cx="956084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zh-CN" altLang="en-US" sz="1200" spc="-7" dirty="0" smtClean="0">
                  <a:solidFill>
                    <a:srgbClr val="FFFFFF"/>
                  </a:solidFill>
                  <a:cs typeface="微软雅黑"/>
                </a:rPr>
                <a:t>智能编排引擎</a:t>
              </a:r>
              <a:endParaRPr sz="1200" dirty="0">
                <a:cs typeface="微软雅黑"/>
              </a:endParaRPr>
            </a:p>
          </p:txBody>
        </p:sp>
        <p:sp>
          <p:nvSpPr>
            <p:cNvPr id="352" name="object 29"/>
            <p:cNvSpPr txBox="1"/>
            <p:nvPr/>
          </p:nvSpPr>
          <p:spPr>
            <a:xfrm>
              <a:off x="1794159" y="3730155"/>
              <a:ext cx="2008125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zh-CN" altLang="en-US" sz="1200" spc="-7" dirty="0" smtClean="0">
                  <a:solidFill>
                    <a:srgbClr val="FFFFFF"/>
                  </a:solidFill>
                  <a:cs typeface="微软雅黑"/>
                </a:rPr>
                <a:t>业务</a:t>
              </a:r>
              <a:r>
                <a:rPr lang="en-US" altLang="zh-CN" sz="1200" spc="-7" dirty="0" smtClean="0">
                  <a:solidFill>
                    <a:srgbClr val="FFFFFF"/>
                  </a:solidFill>
                  <a:cs typeface="微软雅黑"/>
                </a:rPr>
                <a:t>Profile</a:t>
              </a:r>
              <a:r>
                <a:rPr lang="zh-CN" altLang="en-US" sz="1200" spc="-7" dirty="0" smtClean="0">
                  <a:solidFill>
                    <a:srgbClr val="FFFFFF"/>
                  </a:solidFill>
                  <a:cs typeface="微软雅黑"/>
                </a:rPr>
                <a:t>（</a:t>
              </a:r>
              <a:r>
                <a:rPr lang="en-US" altLang="zh-CN" sz="1200" spc="-7" dirty="0" smtClean="0">
                  <a:solidFill>
                    <a:srgbClr val="FFFFFF"/>
                  </a:solidFill>
                  <a:cs typeface="微软雅黑"/>
                </a:rPr>
                <a:t>HA</a:t>
              </a:r>
              <a:r>
                <a:rPr lang="zh-CN" altLang="en-US" sz="1200" spc="-7" dirty="0" smtClean="0">
                  <a:solidFill>
                    <a:srgbClr val="FFFFFF"/>
                  </a:solidFill>
                  <a:cs typeface="微软雅黑"/>
                </a:rPr>
                <a:t>、</a:t>
              </a:r>
              <a:r>
                <a:rPr lang="en-US" altLang="zh-CN" sz="1200" spc="-7" dirty="0" smtClean="0">
                  <a:solidFill>
                    <a:srgbClr val="FFFFFF"/>
                  </a:solidFill>
                  <a:cs typeface="微软雅黑"/>
                </a:rPr>
                <a:t>Wearable</a:t>
              </a:r>
              <a:r>
                <a:rPr lang="zh-CN" altLang="en-US" sz="1200" spc="-7" dirty="0" smtClean="0">
                  <a:solidFill>
                    <a:srgbClr val="FFFFFF"/>
                  </a:solidFill>
                  <a:cs typeface="微软雅黑"/>
                </a:rPr>
                <a:t>）</a:t>
              </a:r>
              <a:endParaRPr sz="1200" dirty="0">
                <a:cs typeface="微软雅黑"/>
              </a:endParaRPr>
            </a:p>
          </p:txBody>
        </p:sp>
        <p:sp>
          <p:nvSpPr>
            <p:cNvPr id="354" name="object 29"/>
            <p:cNvSpPr txBox="1"/>
            <p:nvPr/>
          </p:nvSpPr>
          <p:spPr>
            <a:xfrm>
              <a:off x="2798221" y="4427854"/>
              <a:ext cx="1400940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zh-CN" altLang="en-US" sz="1200" spc="-7" dirty="0">
                  <a:solidFill>
                    <a:srgbClr val="FFFFFF"/>
                  </a:solidFill>
                  <a:cs typeface="微软雅黑"/>
                </a:rPr>
                <a:t>互联</a:t>
              </a:r>
              <a:r>
                <a:rPr lang="zh-CN" altLang="en-US" sz="1200" spc="-7" dirty="0" smtClean="0">
                  <a:solidFill>
                    <a:srgbClr val="FFFFFF"/>
                  </a:solidFill>
                  <a:cs typeface="微软雅黑"/>
                </a:rPr>
                <a:t>互通操作中间件</a:t>
              </a:r>
              <a:endParaRPr sz="1200" dirty="0">
                <a:cs typeface="微软雅黑"/>
              </a:endParaRPr>
            </a:p>
          </p:txBody>
        </p:sp>
        <p:sp>
          <p:nvSpPr>
            <p:cNvPr id="357" name="object 29"/>
            <p:cNvSpPr txBox="1"/>
            <p:nvPr/>
          </p:nvSpPr>
          <p:spPr>
            <a:xfrm>
              <a:off x="4378733" y="4446582"/>
              <a:ext cx="626362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altLang="zh-CN" sz="1200" spc="-7" dirty="0">
                  <a:solidFill>
                    <a:srgbClr val="FFFFFF"/>
                  </a:solidFill>
                  <a:cs typeface="微软雅黑"/>
                </a:rPr>
                <a:t>DM</a:t>
              </a:r>
              <a:endParaRPr sz="1200" dirty="0">
                <a:cs typeface="微软雅黑"/>
              </a:endParaRPr>
            </a:p>
          </p:txBody>
        </p:sp>
        <p:sp>
          <p:nvSpPr>
            <p:cNvPr id="359" name="object 29"/>
            <p:cNvSpPr txBox="1"/>
            <p:nvPr/>
          </p:nvSpPr>
          <p:spPr>
            <a:xfrm>
              <a:off x="5247628" y="4443645"/>
              <a:ext cx="699299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zh-CN" altLang="en-US" sz="1200" spc="-7" dirty="0" smtClean="0">
                  <a:solidFill>
                    <a:srgbClr val="FFFFFF"/>
                  </a:solidFill>
                  <a:cs typeface="微软雅黑"/>
                </a:rPr>
                <a:t>安全模块</a:t>
              </a:r>
              <a:endParaRPr sz="1200" dirty="0">
                <a:cs typeface="微软雅黑"/>
              </a:endParaRPr>
            </a:p>
          </p:txBody>
        </p:sp>
        <p:sp>
          <p:nvSpPr>
            <p:cNvPr id="361" name="object 29"/>
            <p:cNvSpPr txBox="1"/>
            <p:nvPr/>
          </p:nvSpPr>
          <p:spPr>
            <a:xfrm>
              <a:off x="4717021" y="4943306"/>
              <a:ext cx="1285025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zh-CN" altLang="en-US" sz="1200" spc="-7" dirty="0" smtClean="0">
                  <a:solidFill>
                    <a:srgbClr val="FFFFFF"/>
                  </a:solidFill>
                  <a:cs typeface="微软雅黑"/>
                </a:rPr>
                <a:t>轻量级网络协议栈</a:t>
              </a:r>
              <a:endParaRPr sz="1200" dirty="0">
                <a:cs typeface="微软雅黑"/>
              </a:endParaRPr>
            </a:p>
          </p:txBody>
        </p:sp>
        <p:sp>
          <p:nvSpPr>
            <p:cNvPr id="362" name="object 29"/>
            <p:cNvSpPr txBox="1"/>
            <p:nvPr/>
          </p:nvSpPr>
          <p:spPr>
            <a:xfrm>
              <a:off x="2968961" y="4833888"/>
              <a:ext cx="1400940" cy="3590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altLang="zh-CN" sz="1200" spc="-7" dirty="0" err="1">
                  <a:solidFill>
                    <a:srgbClr val="FFFFFF"/>
                  </a:solidFill>
                  <a:cs typeface="微软雅黑"/>
                </a:rPr>
                <a:t>ConnStack</a:t>
              </a:r>
              <a:endParaRPr lang="en-US" altLang="zh-CN" sz="1200" spc="-7" dirty="0">
                <a:solidFill>
                  <a:srgbClr val="FFFFFF"/>
                </a:solidFill>
                <a:cs typeface="微软雅黑"/>
              </a:endParaRPr>
            </a:p>
            <a:p>
              <a:pPr algn="ctr">
                <a:lnSpc>
                  <a:spcPts val="1440"/>
                </a:lnSpc>
              </a:pPr>
              <a:r>
                <a:rPr lang="zh-CN" altLang="en-US" sz="1200" spc="-7" dirty="0">
                  <a:solidFill>
                    <a:srgbClr val="FFFFFF"/>
                  </a:solidFill>
                  <a:cs typeface="微软雅黑"/>
                </a:rPr>
                <a:t>（</a:t>
              </a:r>
              <a:r>
                <a:rPr lang="en-US" altLang="zh-CN" sz="1200" spc="-7" dirty="0">
                  <a:solidFill>
                    <a:srgbClr val="FFFFFF"/>
                  </a:solidFill>
                  <a:cs typeface="微软雅黑"/>
                </a:rPr>
                <a:t>BT/</a:t>
              </a:r>
              <a:r>
                <a:rPr lang="en-US" altLang="zh-CN" sz="1200" spc="-7" dirty="0" err="1">
                  <a:solidFill>
                    <a:srgbClr val="FFFFFF"/>
                  </a:solidFill>
                  <a:cs typeface="微软雅黑"/>
                </a:rPr>
                <a:t>WiFi</a:t>
              </a:r>
              <a:r>
                <a:rPr lang="en-US" altLang="zh-CN" sz="1200" spc="-7" dirty="0">
                  <a:solidFill>
                    <a:srgbClr val="FFFFFF"/>
                  </a:solidFill>
                  <a:cs typeface="微软雅黑"/>
                </a:rPr>
                <a:t>/802.15.4</a:t>
              </a:r>
              <a:r>
                <a:rPr lang="zh-CN" altLang="en-US" sz="1200" spc="-7" dirty="0">
                  <a:solidFill>
                    <a:srgbClr val="FFFFFF"/>
                  </a:solidFill>
                  <a:cs typeface="微软雅黑"/>
                </a:rPr>
                <a:t>）</a:t>
              </a:r>
              <a:endParaRPr sz="1200" dirty="0">
                <a:cs typeface="微软雅黑"/>
              </a:endParaRPr>
            </a:p>
          </p:txBody>
        </p:sp>
        <p:sp>
          <p:nvSpPr>
            <p:cNvPr id="365" name="object 29"/>
            <p:cNvSpPr txBox="1"/>
            <p:nvPr/>
          </p:nvSpPr>
          <p:spPr>
            <a:xfrm>
              <a:off x="2640890" y="6050231"/>
              <a:ext cx="1400940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altLang="zh-CN" sz="1200" spc="-7" dirty="0" smtClean="0">
                  <a:solidFill>
                    <a:srgbClr val="FFFFFF"/>
                  </a:solidFill>
                  <a:cs typeface="微软雅黑"/>
                </a:rPr>
                <a:t>RTOS</a:t>
              </a:r>
              <a:r>
                <a:rPr lang="zh-CN" altLang="en-US" sz="1200" spc="-7" dirty="0" smtClean="0">
                  <a:solidFill>
                    <a:srgbClr val="FFFFFF"/>
                  </a:solidFill>
                  <a:cs typeface="微软雅黑"/>
                </a:rPr>
                <a:t>基本内核</a:t>
              </a:r>
              <a:endParaRPr sz="1200" dirty="0">
                <a:cs typeface="微软雅黑"/>
              </a:endParaRPr>
            </a:p>
          </p:txBody>
        </p:sp>
        <p:sp>
          <p:nvSpPr>
            <p:cNvPr id="367" name="object 29"/>
            <p:cNvSpPr txBox="1"/>
            <p:nvPr/>
          </p:nvSpPr>
          <p:spPr>
            <a:xfrm>
              <a:off x="1789099" y="4457871"/>
              <a:ext cx="699299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zh-CN" altLang="en-US" sz="1200" spc="-7" dirty="0" smtClean="0">
                  <a:solidFill>
                    <a:srgbClr val="FFFFFF"/>
                  </a:solidFill>
                  <a:cs typeface="微软雅黑"/>
                </a:rPr>
                <a:t>互通插件</a:t>
              </a:r>
              <a:endParaRPr sz="1200" dirty="0">
                <a:cs typeface="微软雅黑"/>
              </a:endParaRPr>
            </a:p>
          </p:txBody>
        </p:sp>
        <p:sp>
          <p:nvSpPr>
            <p:cNvPr id="368" name="object 29"/>
            <p:cNvSpPr txBox="1"/>
            <p:nvPr/>
          </p:nvSpPr>
          <p:spPr>
            <a:xfrm>
              <a:off x="1788476" y="4943286"/>
              <a:ext cx="699299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zh-CN" altLang="en-US" sz="1200" spc="-7" dirty="0">
                  <a:solidFill>
                    <a:srgbClr val="FFFFFF"/>
                  </a:solidFill>
                  <a:cs typeface="微软雅黑"/>
                </a:rPr>
                <a:t>简易</a:t>
              </a:r>
              <a:r>
                <a:rPr lang="zh-CN" altLang="en-US" sz="1200" spc="-7" dirty="0" smtClean="0">
                  <a:solidFill>
                    <a:srgbClr val="FFFFFF"/>
                  </a:solidFill>
                  <a:cs typeface="微软雅黑"/>
                </a:rPr>
                <a:t>配置</a:t>
              </a:r>
              <a:endParaRPr sz="1200" dirty="0">
                <a:cs typeface="微软雅黑"/>
              </a:endParaRPr>
            </a:p>
          </p:txBody>
        </p:sp>
        <p:sp>
          <p:nvSpPr>
            <p:cNvPr id="369" name="object 29"/>
            <p:cNvSpPr txBox="1"/>
            <p:nvPr/>
          </p:nvSpPr>
          <p:spPr>
            <a:xfrm>
              <a:off x="1774843" y="5591536"/>
              <a:ext cx="699299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200" spc="-7" dirty="0" smtClean="0">
                  <a:solidFill>
                    <a:srgbClr val="FFFFFF"/>
                  </a:solidFill>
                  <a:cs typeface="微软雅黑"/>
                </a:rPr>
                <a:t>Loader</a:t>
              </a:r>
              <a:endParaRPr sz="1200" dirty="0">
                <a:cs typeface="微软雅黑"/>
              </a:endParaRPr>
            </a:p>
          </p:txBody>
        </p:sp>
        <p:sp>
          <p:nvSpPr>
            <p:cNvPr id="370" name="object 29"/>
            <p:cNvSpPr txBox="1"/>
            <p:nvPr/>
          </p:nvSpPr>
          <p:spPr>
            <a:xfrm>
              <a:off x="2969893" y="5602260"/>
              <a:ext cx="699299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sz="1200" spc="-7" dirty="0" err="1" smtClean="0">
                  <a:solidFill>
                    <a:srgbClr val="FFFFFF"/>
                  </a:solidFill>
                  <a:cs typeface="微软雅黑"/>
                </a:rPr>
                <a:t>SafeArea</a:t>
              </a:r>
              <a:endParaRPr lang="en-US" sz="1200" spc="-7" dirty="0" smtClean="0">
                <a:solidFill>
                  <a:srgbClr val="FFFFFF"/>
                </a:solidFill>
                <a:cs typeface="微软雅黑"/>
              </a:endParaRPr>
            </a:p>
          </p:txBody>
        </p:sp>
        <p:sp>
          <p:nvSpPr>
            <p:cNvPr id="371" name="object 29"/>
            <p:cNvSpPr txBox="1"/>
            <p:nvPr/>
          </p:nvSpPr>
          <p:spPr>
            <a:xfrm>
              <a:off x="4043064" y="5603066"/>
              <a:ext cx="743928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altLang="zh-CN" sz="1200" spc="-7" dirty="0" smtClean="0">
                  <a:solidFill>
                    <a:srgbClr val="FFFFFF"/>
                  </a:solidFill>
                  <a:cs typeface="微软雅黑"/>
                </a:rPr>
                <a:t>Scheduler</a:t>
              </a:r>
              <a:endParaRPr sz="1200" dirty="0">
                <a:cs typeface="微软雅黑"/>
              </a:endParaRPr>
            </a:p>
          </p:txBody>
        </p:sp>
        <p:sp>
          <p:nvSpPr>
            <p:cNvPr id="372" name="object 29"/>
            <p:cNvSpPr txBox="1"/>
            <p:nvPr/>
          </p:nvSpPr>
          <p:spPr>
            <a:xfrm>
              <a:off x="5264919" y="5627039"/>
              <a:ext cx="699299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440"/>
                </a:lnSpc>
              </a:pPr>
              <a:r>
                <a:rPr lang="en-US" altLang="zh-CN" sz="1200" dirty="0" smtClean="0">
                  <a:cs typeface="微软雅黑"/>
                </a:rPr>
                <a:t>Linux</a:t>
              </a:r>
              <a:endParaRPr sz="1200" dirty="0">
                <a:cs typeface="微软雅黑"/>
              </a:endParaRPr>
            </a:p>
          </p:txBody>
        </p:sp>
        <p:sp>
          <p:nvSpPr>
            <p:cNvPr id="373" name="object 86"/>
            <p:cNvSpPr/>
            <p:nvPr/>
          </p:nvSpPr>
          <p:spPr>
            <a:xfrm>
              <a:off x="1008064" y="2361375"/>
              <a:ext cx="5330194" cy="4011908"/>
            </a:xfrm>
            <a:custGeom>
              <a:avLst/>
              <a:gdLst/>
              <a:ahLst/>
              <a:cxnLst/>
              <a:rect l="l" t="t" r="r" b="b"/>
              <a:pathLst>
                <a:path w="3373754" h="2638425">
                  <a:moveTo>
                    <a:pt x="0" y="2638425"/>
                  </a:moveTo>
                  <a:lnTo>
                    <a:pt x="3373374" y="2638425"/>
                  </a:lnTo>
                  <a:lnTo>
                    <a:pt x="3373374" y="0"/>
                  </a:lnTo>
                  <a:lnTo>
                    <a:pt x="0" y="0"/>
                  </a:lnTo>
                  <a:lnTo>
                    <a:pt x="0" y="2638425"/>
                  </a:lnTo>
                  <a:close/>
                </a:path>
              </a:pathLst>
            </a:custGeom>
            <a:ln w="158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74" name="object 59"/>
            <p:cNvSpPr/>
            <p:nvPr/>
          </p:nvSpPr>
          <p:spPr>
            <a:xfrm>
              <a:off x="1725112" y="3019654"/>
              <a:ext cx="4313802" cy="46907"/>
            </a:xfrm>
            <a:custGeom>
              <a:avLst/>
              <a:gdLst/>
              <a:ahLst/>
              <a:cxnLst/>
              <a:rect l="l" t="t" r="r" b="b"/>
              <a:pathLst>
                <a:path w="3725545">
                  <a:moveTo>
                    <a:pt x="372551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A6A6A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75" name="object 59"/>
            <p:cNvSpPr/>
            <p:nvPr/>
          </p:nvSpPr>
          <p:spPr>
            <a:xfrm>
              <a:off x="1712893" y="5369830"/>
              <a:ext cx="4313802" cy="46907"/>
            </a:xfrm>
            <a:custGeom>
              <a:avLst/>
              <a:gdLst/>
              <a:ahLst/>
              <a:cxnLst/>
              <a:rect l="l" t="t" r="r" b="b"/>
              <a:pathLst>
                <a:path w="3725545">
                  <a:moveTo>
                    <a:pt x="372551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A6A6A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376" name="object 26"/>
            <p:cNvSpPr txBox="1"/>
            <p:nvPr/>
          </p:nvSpPr>
          <p:spPr>
            <a:xfrm>
              <a:off x="1004900" y="2553567"/>
              <a:ext cx="550163" cy="18081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lnSpc>
                  <a:spcPts val="1440"/>
                </a:lnSpc>
              </a:pPr>
              <a:r>
                <a:rPr sz="1200" dirty="0" err="1" smtClean="0">
                  <a:cs typeface="微软雅黑"/>
                </a:rPr>
                <a:t>应用层</a:t>
              </a:r>
              <a:endParaRPr sz="1200" dirty="0">
                <a:cs typeface="微软雅黑"/>
              </a:endParaRPr>
            </a:p>
          </p:txBody>
        </p:sp>
        <p:sp>
          <p:nvSpPr>
            <p:cNvPr id="379" name="object 26"/>
            <p:cNvSpPr txBox="1"/>
            <p:nvPr/>
          </p:nvSpPr>
          <p:spPr>
            <a:xfrm>
              <a:off x="994266" y="3425339"/>
              <a:ext cx="532604" cy="1795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lnSpc>
                  <a:spcPts val="1440"/>
                </a:lnSpc>
              </a:pPr>
              <a:r>
                <a:rPr lang="zh-CN" altLang="en-US" sz="1200" dirty="0" smtClean="0">
                  <a:cs typeface="微软雅黑"/>
                </a:rPr>
                <a:t>框架</a:t>
              </a:r>
              <a:r>
                <a:rPr sz="1200" dirty="0" smtClean="0">
                  <a:cs typeface="微软雅黑"/>
                </a:rPr>
                <a:t>层</a:t>
              </a:r>
              <a:endParaRPr sz="1200" dirty="0">
                <a:cs typeface="微软雅黑"/>
              </a:endParaRPr>
            </a:p>
          </p:txBody>
        </p:sp>
        <p:sp>
          <p:nvSpPr>
            <p:cNvPr id="380" name="object 26"/>
            <p:cNvSpPr txBox="1"/>
            <p:nvPr/>
          </p:nvSpPr>
          <p:spPr>
            <a:xfrm>
              <a:off x="996521" y="4665499"/>
              <a:ext cx="532604" cy="35907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lnSpc>
                  <a:spcPts val="1440"/>
                </a:lnSpc>
              </a:pPr>
              <a:r>
                <a:rPr lang="zh-CN" altLang="en-US" sz="1200" dirty="0" smtClean="0">
                  <a:cs typeface="微软雅黑"/>
                </a:rPr>
                <a:t>组件和</a:t>
              </a:r>
              <a:endParaRPr lang="en-US" altLang="zh-CN" sz="1200" dirty="0" smtClean="0">
                <a:cs typeface="微软雅黑"/>
              </a:endParaRPr>
            </a:p>
            <a:p>
              <a:pPr algn="r">
                <a:lnSpc>
                  <a:spcPts val="1440"/>
                </a:lnSpc>
              </a:pPr>
              <a:r>
                <a:rPr lang="zh-CN" altLang="en-US" sz="1200" dirty="0">
                  <a:cs typeface="微软雅黑"/>
                </a:rPr>
                <a:t>服务层</a:t>
              </a:r>
              <a:endParaRPr sz="1200" dirty="0">
                <a:cs typeface="微软雅黑"/>
              </a:endParaRPr>
            </a:p>
          </p:txBody>
        </p:sp>
        <p:sp>
          <p:nvSpPr>
            <p:cNvPr id="381" name="object 26"/>
            <p:cNvSpPr txBox="1"/>
            <p:nvPr/>
          </p:nvSpPr>
          <p:spPr>
            <a:xfrm>
              <a:off x="1021751" y="5717820"/>
              <a:ext cx="494684" cy="18081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r">
                <a:lnSpc>
                  <a:spcPts val="1440"/>
                </a:lnSpc>
              </a:pPr>
              <a:r>
                <a:rPr lang="zh-CN" altLang="en-US" sz="1200" dirty="0" smtClean="0">
                  <a:cs typeface="微软雅黑"/>
                </a:rPr>
                <a:t>内核层</a:t>
              </a:r>
              <a:endParaRPr sz="1200" dirty="0">
                <a:cs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7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LiteOS</a:t>
            </a:r>
            <a:r>
              <a:rPr lang="zh-CN" altLang="en-US" dirty="0" smtClean="0"/>
              <a:t>的低功耗设计</a:t>
            </a:r>
            <a:endParaRPr lang="zh-CN" altLang="en-US" dirty="0"/>
          </a:p>
        </p:txBody>
      </p:sp>
      <p:sp>
        <p:nvSpPr>
          <p:cNvPr id="21" name="Rectangle 87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</a:rPr>
              <a:t>调度机制</a:t>
            </a:r>
          </a:p>
          <a:p>
            <a:endParaRPr lang="en-US" altLang="zh-CN" dirty="0" smtClean="0">
              <a:latin typeface="+mn-lt"/>
              <a:ea typeface="+mn-ea"/>
            </a:endParaRPr>
          </a:p>
          <a:p>
            <a:endParaRPr lang="en-US" altLang="zh-CN" dirty="0">
              <a:latin typeface="+mn-lt"/>
              <a:ea typeface="+mn-ea"/>
            </a:endParaRPr>
          </a:p>
          <a:p>
            <a:pPr marL="0" indent="0">
              <a:buNone/>
            </a:pPr>
            <a:endParaRPr lang="en-US" altLang="zh-CN" dirty="0">
              <a:latin typeface="+mn-lt"/>
              <a:ea typeface="+mn-ea"/>
            </a:endParaRPr>
          </a:p>
          <a:p>
            <a:pPr marL="0" indent="0">
              <a:buNone/>
            </a:pPr>
            <a:endParaRPr lang="en-US" altLang="zh-CN" smtClean="0">
              <a:latin typeface="+mn-lt"/>
              <a:ea typeface="+mn-ea"/>
            </a:endParaRPr>
          </a:p>
          <a:p>
            <a:r>
              <a:rPr lang="zh-CN" altLang="en-US" sz="2000" smtClean="0">
                <a:latin typeface="+mn-lt"/>
                <a:ea typeface="+mn-ea"/>
              </a:rPr>
              <a:t>传输</a:t>
            </a:r>
            <a:r>
              <a:rPr lang="zh-CN" altLang="en-US" sz="2000" dirty="0" smtClean="0">
                <a:latin typeface="+mn-lt"/>
                <a:ea typeface="+mn-ea"/>
              </a:rPr>
              <a:t>机制</a:t>
            </a:r>
          </a:p>
          <a:p>
            <a:pPr lvl="1"/>
            <a:r>
              <a:rPr lang="zh-CN" altLang="en-US" sz="1800" dirty="0" smtClean="0">
                <a:latin typeface="+mn-lt"/>
                <a:ea typeface="+mn-ea"/>
              </a:rPr>
              <a:t>轻量级网络协议栈： 利用</a:t>
            </a:r>
            <a:r>
              <a:rPr lang="en-US" altLang="zh-CN" sz="1800" dirty="0" smtClean="0">
                <a:latin typeface="+mn-lt"/>
                <a:ea typeface="+mn-ea"/>
              </a:rPr>
              <a:t>Mesh</a:t>
            </a:r>
            <a:r>
              <a:rPr lang="zh-CN" altLang="en-US" sz="1800" dirty="0" smtClean="0">
                <a:latin typeface="+mn-lt"/>
                <a:ea typeface="+mn-ea"/>
              </a:rPr>
              <a:t>网络的特点优化协议栈，在无线网络丢包较高时，减少发送端的重传次数（在</a:t>
            </a:r>
            <a:r>
              <a:rPr lang="en-US" altLang="zh-CN" sz="1800" dirty="0" smtClean="0">
                <a:latin typeface="+mn-lt"/>
                <a:ea typeface="+mn-ea"/>
              </a:rPr>
              <a:t>15%</a:t>
            </a:r>
            <a:r>
              <a:rPr lang="zh-CN" altLang="en-US" sz="1800" dirty="0" smtClean="0">
                <a:latin typeface="+mn-lt"/>
                <a:ea typeface="+mn-ea"/>
              </a:rPr>
              <a:t>的丢包网络中，总传输量可降低</a:t>
            </a:r>
            <a:r>
              <a:rPr lang="en-US" altLang="zh-CN" sz="1800" dirty="0" smtClean="0">
                <a:latin typeface="+mn-lt"/>
                <a:ea typeface="+mn-ea"/>
              </a:rPr>
              <a:t>62%</a:t>
            </a:r>
            <a:r>
              <a:rPr lang="zh-CN" altLang="en-US" sz="1800" dirty="0" smtClean="0">
                <a:latin typeface="+mn-lt"/>
                <a:ea typeface="+mn-ea"/>
              </a:rPr>
              <a:t>），降低功耗。</a:t>
            </a:r>
          </a:p>
          <a:p>
            <a:pPr lvl="1"/>
            <a:r>
              <a:rPr lang="zh-CN" altLang="en-US" sz="1800" dirty="0" smtClean="0">
                <a:latin typeface="+mn-lt"/>
                <a:ea typeface="+mn-ea"/>
              </a:rPr>
              <a:t>路由算法改进： 多路由的负载均衡，丢包率降低</a:t>
            </a:r>
            <a:r>
              <a:rPr lang="en-US" altLang="zh-CN" sz="1800" dirty="0" smtClean="0">
                <a:latin typeface="+mn-lt"/>
                <a:ea typeface="+mn-ea"/>
              </a:rPr>
              <a:t>57%</a:t>
            </a:r>
            <a:r>
              <a:rPr lang="zh-CN" altLang="en-US" sz="1800" dirty="0" smtClean="0">
                <a:latin typeface="+mn-lt"/>
                <a:ea typeface="+mn-ea"/>
              </a:rPr>
              <a:t>，从而降低功耗。</a:t>
            </a:r>
          </a:p>
          <a:p>
            <a:pPr lvl="1"/>
            <a:r>
              <a:rPr lang="en-US" altLang="zh-CN" sz="1800" dirty="0" smtClean="0">
                <a:latin typeface="+mn-lt"/>
                <a:ea typeface="+mn-ea"/>
              </a:rPr>
              <a:t>Sleeping Router</a:t>
            </a:r>
            <a:r>
              <a:rPr lang="zh-CN" altLang="en-US" sz="1800" dirty="0" smtClean="0">
                <a:latin typeface="+mn-lt"/>
                <a:ea typeface="+mn-ea"/>
              </a:rPr>
              <a:t>：没有数据传输时，</a:t>
            </a:r>
            <a:r>
              <a:rPr lang="en-US" altLang="zh-CN" sz="1800" dirty="0" smtClean="0">
                <a:latin typeface="+mn-lt"/>
                <a:ea typeface="+mn-ea"/>
              </a:rPr>
              <a:t>Router</a:t>
            </a:r>
            <a:r>
              <a:rPr lang="zh-CN" altLang="en-US" sz="1800" dirty="0" smtClean="0">
                <a:latin typeface="+mn-lt"/>
                <a:ea typeface="+mn-ea"/>
              </a:rPr>
              <a:t>节点自动</a:t>
            </a:r>
            <a:r>
              <a:rPr lang="en-US" altLang="zh-CN" sz="1800" dirty="0" smtClean="0">
                <a:latin typeface="+mn-lt"/>
                <a:ea typeface="+mn-ea"/>
              </a:rPr>
              <a:t>Sleeping</a:t>
            </a:r>
            <a:r>
              <a:rPr lang="zh-CN" altLang="en-US" sz="1800" dirty="0" smtClean="0">
                <a:latin typeface="+mn-lt"/>
                <a:ea typeface="+mn-ea"/>
              </a:rPr>
              <a:t>。</a:t>
            </a:r>
            <a:endParaRPr lang="en-US" altLang="zh-CN" sz="1800" dirty="0" smtClean="0">
              <a:latin typeface="+mn-lt"/>
              <a:ea typeface="+mn-ea"/>
            </a:endParaRPr>
          </a:p>
          <a:p>
            <a:endParaRPr lang="en-US" altLang="zh-CN" dirty="0" smtClean="0">
              <a:latin typeface="+mn-lt"/>
              <a:ea typeface="+mn-ea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086551" y="1706452"/>
            <a:ext cx="4362841" cy="1658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>
              <a:latin typeface="+mn-ea"/>
              <a:ea typeface="+mn-ea"/>
            </a:endParaRPr>
          </a:p>
        </p:txBody>
      </p:sp>
      <p:sp>
        <p:nvSpPr>
          <p:cNvPr id="15" name="object 6"/>
          <p:cNvSpPr/>
          <p:nvPr/>
        </p:nvSpPr>
        <p:spPr>
          <a:xfrm>
            <a:off x="6637866" y="1617133"/>
            <a:ext cx="4275667" cy="17474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>
              <a:latin typeface="+mn-ea"/>
              <a:ea typeface="+mn-ea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2511357" y="3478863"/>
            <a:ext cx="9482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2C1F15"/>
                </a:solidFill>
                <a:latin typeface="+mn-ea"/>
                <a:ea typeface="+mn-ea"/>
                <a:cs typeface="微软雅黑"/>
              </a:rPr>
              <a:t>传统调度方式</a:t>
            </a:r>
            <a:endParaRPr sz="1200" dirty="0">
              <a:latin typeface="+mn-ea"/>
              <a:ea typeface="+mn-ea"/>
              <a:cs typeface="微软雅黑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8472731" y="3486670"/>
            <a:ext cx="11006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2C1F15"/>
                </a:solidFill>
                <a:latin typeface="+mn-ea"/>
                <a:ea typeface="+mn-ea"/>
                <a:cs typeface="微软雅黑"/>
              </a:rPr>
              <a:t>集中式任务调度</a:t>
            </a:r>
            <a:endParaRPr sz="1200" dirty="0">
              <a:latin typeface="+mn-ea"/>
              <a:ea typeface="+mn-ea"/>
              <a:cs typeface="微软雅黑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5800636" y="2244314"/>
            <a:ext cx="485987" cy="379307"/>
          </a:xfrm>
          <a:custGeom>
            <a:avLst/>
            <a:gdLst/>
            <a:ahLst/>
            <a:cxnLst/>
            <a:rect l="l" t="t" r="r" b="b"/>
            <a:pathLst>
              <a:path w="364489" h="284480">
                <a:moveTo>
                  <a:pt x="222250" y="0"/>
                </a:moveTo>
                <a:lnTo>
                  <a:pt x="222250" y="70992"/>
                </a:lnTo>
                <a:lnTo>
                  <a:pt x="0" y="70992"/>
                </a:lnTo>
                <a:lnTo>
                  <a:pt x="0" y="213106"/>
                </a:lnTo>
                <a:lnTo>
                  <a:pt x="222250" y="213106"/>
                </a:lnTo>
                <a:lnTo>
                  <a:pt x="222250" y="284225"/>
                </a:lnTo>
                <a:lnTo>
                  <a:pt x="364363" y="142112"/>
                </a:lnTo>
                <a:lnTo>
                  <a:pt x="222250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 sz="1333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53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LiteOS</a:t>
            </a:r>
            <a:r>
              <a:rPr lang="zh-CN" altLang="en-US" dirty="0"/>
              <a:t>的安全设计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1800" dirty="0" smtClean="0">
                <a:solidFill>
                  <a:srgbClr val="C7000B"/>
                </a:solidFill>
                <a:latin typeface="+mn-lt"/>
                <a:ea typeface="+mn-ea"/>
              </a:rPr>
              <a:t>内核层</a:t>
            </a:r>
            <a:r>
              <a:rPr lang="zh-CN" altLang="en-US" dirty="0">
                <a:latin typeface="+mn-lt"/>
                <a:ea typeface="+mn-ea"/>
              </a:rPr>
              <a:t>：</a:t>
            </a:r>
          </a:p>
          <a:p>
            <a:pPr lvl="1">
              <a:lnSpc>
                <a:spcPct val="130000"/>
              </a:lnSpc>
            </a:pPr>
            <a:r>
              <a:rPr lang="en-US" altLang="zh-CN" sz="1400" dirty="0" err="1">
                <a:latin typeface="+mn-lt"/>
                <a:ea typeface="+mn-ea"/>
              </a:rPr>
              <a:t>SafeArea</a:t>
            </a:r>
            <a:r>
              <a:rPr lang="en-US" altLang="zh-CN" sz="1400" dirty="0">
                <a:latin typeface="+mn-lt"/>
                <a:ea typeface="+mn-ea"/>
              </a:rPr>
              <a:t>:</a:t>
            </a:r>
          </a:p>
          <a:p>
            <a:pPr lvl="2">
              <a:lnSpc>
                <a:spcPct val="130000"/>
              </a:lnSpc>
            </a:pPr>
            <a:r>
              <a:rPr lang="en-US" altLang="zh-CN" sz="1400" dirty="0" smtClean="0">
                <a:latin typeface="+mn-lt"/>
                <a:ea typeface="+mn-ea"/>
              </a:rPr>
              <a:t> </a:t>
            </a:r>
            <a:r>
              <a:rPr lang="zh-CN" altLang="en-US" sz="1400" dirty="0">
                <a:latin typeface="+mn-lt"/>
                <a:ea typeface="+mn-ea"/>
              </a:rPr>
              <a:t>使得进程之间相互隔离。</a:t>
            </a:r>
          </a:p>
          <a:p>
            <a:pPr lvl="2">
              <a:lnSpc>
                <a:spcPct val="130000"/>
              </a:lnSpc>
            </a:pPr>
            <a:r>
              <a:rPr lang="zh-CN" altLang="en-US" sz="1400" dirty="0" smtClean="0">
                <a:latin typeface="+mn-lt"/>
                <a:ea typeface="+mn-ea"/>
              </a:rPr>
              <a:t>保护</a:t>
            </a:r>
            <a:r>
              <a:rPr lang="zh-CN" altLang="en-US" sz="1400" dirty="0">
                <a:latin typeface="+mn-lt"/>
                <a:ea typeface="+mn-ea"/>
              </a:rPr>
              <a:t>敏感数据（如密钥，证书），只能通过保护</a:t>
            </a:r>
            <a:r>
              <a:rPr lang="en-US" altLang="zh-CN" sz="1400" dirty="0">
                <a:latin typeface="+mn-lt"/>
                <a:ea typeface="+mn-ea"/>
              </a:rPr>
              <a:t>API</a:t>
            </a:r>
            <a:r>
              <a:rPr lang="zh-CN" altLang="en-US" sz="1400" dirty="0">
                <a:latin typeface="+mn-lt"/>
                <a:ea typeface="+mn-ea"/>
              </a:rPr>
              <a:t>访问。</a:t>
            </a:r>
          </a:p>
          <a:p>
            <a:pPr lvl="1">
              <a:lnSpc>
                <a:spcPct val="130000"/>
              </a:lnSpc>
            </a:pPr>
            <a:r>
              <a:rPr lang="zh-CN" altLang="en-US" sz="1400" dirty="0" smtClean="0">
                <a:latin typeface="+mn-lt"/>
                <a:ea typeface="+mn-ea"/>
              </a:rPr>
              <a:t>区分</a:t>
            </a:r>
            <a:r>
              <a:rPr lang="zh-CN" altLang="en-US" sz="1400" dirty="0">
                <a:latin typeface="+mn-lt"/>
                <a:ea typeface="+mn-ea"/>
              </a:rPr>
              <a:t>用户态和内核态：</a:t>
            </a:r>
          </a:p>
          <a:p>
            <a:pPr lvl="2">
              <a:lnSpc>
                <a:spcPct val="130000"/>
              </a:lnSpc>
            </a:pPr>
            <a:r>
              <a:rPr lang="zh-CN" altLang="en-US" sz="1400" dirty="0" smtClean="0">
                <a:latin typeface="+mn-lt"/>
                <a:ea typeface="+mn-ea"/>
              </a:rPr>
              <a:t>限制</a:t>
            </a:r>
            <a:r>
              <a:rPr lang="zh-CN" altLang="en-US" sz="1400" dirty="0">
                <a:latin typeface="+mn-lt"/>
                <a:ea typeface="+mn-ea"/>
              </a:rPr>
              <a:t>应用对硬件和资源的访问。</a:t>
            </a:r>
          </a:p>
          <a:p>
            <a:pPr lvl="1">
              <a:lnSpc>
                <a:spcPct val="130000"/>
              </a:lnSpc>
            </a:pPr>
            <a:r>
              <a:rPr lang="zh-CN" altLang="en-US" sz="1400" dirty="0" smtClean="0">
                <a:latin typeface="+mn-lt"/>
                <a:ea typeface="+mn-ea"/>
              </a:rPr>
              <a:t>安全</a:t>
            </a:r>
            <a:r>
              <a:rPr lang="zh-CN" altLang="en-US" sz="1400" dirty="0">
                <a:latin typeface="+mn-lt"/>
                <a:ea typeface="+mn-ea"/>
              </a:rPr>
              <a:t>加载：</a:t>
            </a:r>
          </a:p>
          <a:p>
            <a:pPr lvl="2">
              <a:lnSpc>
                <a:spcPct val="130000"/>
              </a:lnSpc>
            </a:pPr>
            <a:r>
              <a:rPr lang="zh-CN" altLang="en-US" sz="1400" dirty="0" smtClean="0">
                <a:latin typeface="+mn-lt"/>
                <a:ea typeface="+mn-ea"/>
              </a:rPr>
              <a:t>对</a:t>
            </a:r>
            <a:r>
              <a:rPr lang="zh-CN" altLang="en-US" sz="1400" dirty="0">
                <a:latin typeface="+mn-lt"/>
                <a:ea typeface="+mn-ea"/>
              </a:rPr>
              <a:t>可信应用和非可信应用采取不同的加载和资源分配机制。</a:t>
            </a: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C7000B"/>
                </a:solidFill>
                <a:latin typeface="+mn-lt"/>
                <a:ea typeface="+mn-ea"/>
              </a:rPr>
              <a:t>传输</a:t>
            </a:r>
            <a:r>
              <a:rPr lang="zh-CN" altLang="en-US" sz="1600" dirty="0">
                <a:solidFill>
                  <a:srgbClr val="C7000B"/>
                </a:solidFill>
                <a:latin typeface="+mn-lt"/>
                <a:ea typeface="+mn-ea"/>
              </a:rPr>
              <a:t>层</a:t>
            </a:r>
            <a:r>
              <a:rPr lang="zh-CN" altLang="en-US" sz="1600" dirty="0">
                <a:latin typeface="+mn-lt"/>
                <a:ea typeface="+mn-ea"/>
              </a:rPr>
              <a:t>：</a:t>
            </a:r>
          </a:p>
          <a:p>
            <a:pPr lvl="1">
              <a:lnSpc>
                <a:spcPct val="130000"/>
              </a:lnSpc>
            </a:pPr>
            <a:r>
              <a:rPr lang="zh-CN" altLang="en-US" sz="1600" dirty="0" smtClean="0">
                <a:latin typeface="+mn-lt"/>
                <a:ea typeface="+mn-ea"/>
              </a:rPr>
              <a:t>基于</a:t>
            </a:r>
            <a:r>
              <a:rPr lang="en-US" altLang="zh-CN" sz="1600" dirty="0">
                <a:latin typeface="+mn-lt"/>
                <a:ea typeface="+mn-ea"/>
              </a:rPr>
              <a:t>TLS/DTLS</a:t>
            </a:r>
            <a:r>
              <a:rPr lang="zh-CN" altLang="en-US" sz="1600" dirty="0">
                <a:latin typeface="+mn-lt"/>
                <a:ea typeface="+mn-ea"/>
              </a:rPr>
              <a:t>的加密</a:t>
            </a:r>
            <a:r>
              <a:rPr lang="zh-CN" altLang="en-US" sz="1600" dirty="0" smtClean="0">
                <a:latin typeface="+mn-lt"/>
                <a:ea typeface="+mn-ea"/>
              </a:rPr>
              <a:t>传输</a:t>
            </a:r>
            <a:endParaRPr lang="en-US" altLang="zh-CN" sz="1600" dirty="0" smtClean="0">
              <a:latin typeface="+mn-lt"/>
              <a:ea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C7000B"/>
                </a:solidFill>
                <a:latin typeface="+mn-lt"/>
                <a:ea typeface="+mn-ea"/>
              </a:rPr>
              <a:t>应用层</a:t>
            </a:r>
            <a:r>
              <a:rPr lang="zh-CN" altLang="en-US" sz="1600" dirty="0">
                <a:latin typeface="+mn-lt"/>
                <a:ea typeface="+mn-ea"/>
              </a:rPr>
              <a:t>：</a:t>
            </a:r>
          </a:p>
          <a:p>
            <a:pPr lvl="1">
              <a:lnSpc>
                <a:spcPct val="130000"/>
              </a:lnSpc>
            </a:pPr>
            <a:r>
              <a:rPr lang="zh-CN" altLang="en-US" sz="1600" dirty="0" smtClean="0">
                <a:latin typeface="+mn-lt"/>
                <a:ea typeface="+mn-ea"/>
              </a:rPr>
              <a:t>可信</a:t>
            </a:r>
            <a:r>
              <a:rPr lang="zh-CN" altLang="en-US" sz="1600" dirty="0">
                <a:latin typeface="+mn-lt"/>
                <a:ea typeface="+mn-ea"/>
              </a:rPr>
              <a:t>应用签名</a:t>
            </a:r>
          </a:p>
          <a:p>
            <a:pPr lvl="1">
              <a:lnSpc>
                <a:spcPct val="130000"/>
              </a:lnSpc>
            </a:pPr>
            <a:r>
              <a:rPr lang="en-US" altLang="zh-CN" sz="1600">
                <a:latin typeface="+mn-lt"/>
                <a:ea typeface="+mn-ea"/>
              </a:rPr>
              <a:t>API</a:t>
            </a:r>
            <a:r>
              <a:rPr lang="zh-CN" altLang="en-US" sz="1600" smtClean="0">
                <a:latin typeface="+mn-lt"/>
                <a:ea typeface="+mn-ea"/>
              </a:rPr>
              <a:t>认证</a:t>
            </a:r>
            <a:endParaRPr lang="zh-CN" altLang="en-US" sz="16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72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LiteOS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Connectivity</a:t>
            </a:r>
            <a:r>
              <a:rPr lang="zh-CN" altLang="en-US" dirty="0" smtClean="0"/>
              <a:t>和互通互操作设计</a:t>
            </a:r>
            <a:endParaRPr lang="zh-CN" altLang="en-US" dirty="0"/>
          </a:p>
        </p:txBody>
      </p:sp>
      <p:sp>
        <p:nvSpPr>
          <p:cNvPr id="21" name="Rectangle 87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LiteOS</a:t>
            </a:r>
            <a:r>
              <a:rPr lang="zh-CN" altLang="en-US" dirty="0" smtClean="0"/>
              <a:t>自带</a:t>
            </a:r>
            <a:r>
              <a:rPr lang="en-US" altLang="zh-CN" dirty="0" smtClean="0"/>
              <a:t>BLE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ZigBee</a:t>
            </a:r>
            <a:r>
              <a:rPr lang="zh-CN" altLang="en-US" dirty="0" smtClean="0"/>
              <a:t>协议栈；</a:t>
            </a:r>
          </a:p>
          <a:p>
            <a:r>
              <a:rPr lang="zh-CN" altLang="en-US" dirty="0" smtClean="0"/>
              <a:t>支持</a:t>
            </a:r>
            <a:r>
              <a:rPr lang="en-US" altLang="zh-CN" dirty="0" smtClean="0"/>
              <a:t>6LoWPAN over 802.15.4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6LoWPAN over BT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BLE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802.15.4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WiFi</a:t>
            </a:r>
            <a:r>
              <a:rPr lang="zh-CN" altLang="en-US" dirty="0" smtClean="0"/>
              <a:t>统一到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，在</a:t>
            </a:r>
            <a:r>
              <a:rPr lang="en-US" altLang="zh-CN" dirty="0" smtClean="0"/>
              <a:t>IP</a:t>
            </a:r>
            <a:r>
              <a:rPr lang="zh-CN" altLang="en-US" dirty="0" smtClean="0"/>
              <a:t>层互通；</a:t>
            </a:r>
          </a:p>
          <a:p>
            <a:r>
              <a:rPr lang="zh-CN" altLang="en-US" dirty="0" smtClean="0"/>
              <a:t>实现</a:t>
            </a:r>
            <a:r>
              <a:rPr lang="en-US" altLang="zh-CN" dirty="0" smtClean="0"/>
              <a:t>BLE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Zigbee</a:t>
            </a:r>
            <a:r>
              <a:rPr lang="zh-CN" altLang="en-US" dirty="0" smtClean="0"/>
              <a:t>和 </a:t>
            </a:r>
            <a:r>
              <a:rPr lang="en-US" altLang="zh-CN" dirty="0" smtClean="0"/>
              <a:t>IPv6</a:t>
            </a:r>
            <a:r>
              <a:rPr lang="zh-CN" altLang="en-US" dirty="0" smtClean="0"/>
              <a:t>（ </a:t>
            </a:r>
            <a:r>
              <a:rPr lang="en-US" altLang="zh-CN" dirty="0" smtClean="0"/>
              <a:t>BLE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802.15.4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WiFi</a:t>
            </a:r>
            <a:r>
              <a:rPr lang="zh-CN" altLang="en-US" dirty="0" smtClean="0"/>
              <a:t>）在应用层的互通互操作。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90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Open CPU</a:t>
            </a:r>
            <a:r>
              <a:rPr lang="zh-CN" altLang="en-US" smtClean="0"/>
              <a:t>架构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BC35-G</a:t>
            </a:r>
            <a:r>
              <a:rPr lang="zh-CN" altLang="en-US"/>
              <a:t>模组是由移远发布的一款基于</a:t>
            </a:r>
            <a:r>
              <a:rPr lang="zh-CN" altLang="en-US" b="1"/>
              <a:t>海思</a:t>
            </a:r>
            <a:r>
              <a:rPr lang="en-US" altLang="zh-CN" b="1"/>
              <a:t>Hi2115</a:t>
            </a:r>
            <a:r>
              <a:rPr lang="zh-CN" altLang="en-US"/>
              <a:t>（又称：</a:t>
            </a:r>
            <a:r>
              <a:rPr lang="en-US" altLang="zh-CN"/>
              <a:t>Boudica150</a:t>
            </a:r>
            <a:r>
              <a:rPr lang="zh-CN" altLang="en-US"/>
              <a:t>）芯片的</a:t>
            </a:r>
            <a:r>
              <a:rPr lang="en-US" altLang="zh-CN"/>
              <a:t>NB-IoT</a:t>
            </a:r>
            <a:r>
              <a:rPr lang="zh-CN" altLang="en-US"/>
              <a:t>通信模组。</a:t>
            </a:r>
            <a:r>
              <a:rPr lang="en-US" altLang="zh-CN"/>
              <a:t>BC35-G</a:t>
            </a:r>
            <a:r>
              <a:rPr lang="zh-CN" altLang="en-US"/>
              <a:t>的运行方式支持以下两种：</a:t>
            </a:r>
            <a:r>
              <a:rPr lang="en-US" altLang="zh-CN" b="1">
                <a:solidFill>
                  <a:srgbClr val="C7000B"/>
                </a:solidFill>
              </a:rPr>
              <a:t>NB-IoT+MCU</a:t>
            </a:r>
            <a:r>
              <a:rPr lang="zh-CN" altLang="en-US" b="1">
                <a:solidFill>
                  <a:srgbClr val="C7000B"/>
                </a:solidFill>
              </a:rPr>
              <a:t>模式</a:t>
            </a:r>
            <a:r>
              <a:rPr lang="zh-CN" altLang="en-US"/>
              <a:t>、</a:t>
            </a:r>
            <a:r>
              <a:rPr lang="en-US" altLang="zh-CN" b="1">
                <a:solidFill>
                  <a:srgbClr val="C7000B"/>
                </a:solidFill>
              </a:rPr>
              <a:t>OpenCPU</a:t>
            </a:r>
            <a:r>
              <a:rPr lang="zh-CN" altLang="en-US" b="1">
                <a:solidFill>
                  <a:srgbClr val="C7000B"/>
                </a:solidFill>
              </a:rPr>
              <a:t>模式</a:t>
            </a:r>
            <a:r>
              <a:rPr lang="zh-CN" altLang="en-US" b="1"/>
              <a:t>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884" y="2214663"/>
            <a:ext cx="4576231" cy="39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</a:rPr>
              <a:t>Open </a:t>
            </a:r>
            <a:r>
              <a:rPr lang="en-US" altLang="zh-CN">
                <a:latin typeface="+mn-lt"/>
                <a:ea typeface="+mn-ea"/>
              </a:rPr>
              <a:t>CPU</a:t>
            </a:r>
            <a:r>
              <a:rPr lang="zh-CN" altLang="en-US" smtClean="0">
                <a:latin typeface="+mn-lt"/>
                <a:ea typeface="+mn-ea"/>
              </a:rPr>
              <a:t>架构</a:t>
            </a:r>
            <a:r>
              <a:rPr lang="zh-CN" altLang="en-US">
                <a:latin typeface="+mn-lt"/>
                <a:ea typeface="+mn-ea"/>
              </a:rPr>
              <a:t> </a:t>
            </a:r>
            <a:r>
              <a:rPr lang="en-US" altLang="zh-CN" smtClean="0">
                <a:latin typeface="+mn-lt"/>
                <a:ea typeface="+mn-ea"/>
              </a:rPr>
              <a:t>(2)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42442" y="2963606"/>
            <a:ext cx="5257951" cy="2931356"/>
          </a:xfrm>
          <a:prstGeom prst="rect">
            <a:avLst/>
          </a:prstGeom>
          <a:noFill/>
          <a:ln w="19050" cap="rnd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516">
              <a:defRPr/>
            </a:pPr>
            <a:endParaRPr lang="zh-CN" altLang="en-US" kern="0"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08596" y="3011163"/>
            <a:ext cx="522513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658"/>
            <a:r>
              <a:rPr lang="zh-CN" alt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芯片优势（</a:t>
            </a:r>
            <a:r>
              <a:rPr lang="en-US" altLang="zh-CN" sz="2000" b="1" dirty="0">
                <a:solidFill>
                  <a:srgbClr val="FFC000"/>
                </a:solidFill>
                <a:cs typeface="Arial" panose="020B0604020202020204" pitchFamily="34" charset="0"/>
              </a:rPr>
              <a:t>vs. </a:t>
            </a:r>
            <a:r>
              <a:rPr lang="en-US" altLang="zh-CN" sz="2000" b="1" dirty="0" err="1">
                <a:solidFill>
                  <a:srgbClr val="FFC000"/>
                </a:solidFill>
                <a:cs typeface="Arial" panose="020B0604020202020204" pitchFamily="34" charset="0"/>
              </a:rPr>
              <a:t>Boudica</a:t>
            </a:r>
            <a:r>
              <a:rPr lang="en-US" altLang="zh-CN" sz="2000" b="1" dirty="0">
                <a:solidFill>
                  <a:srgbClr val="FFC000"/>
                </a:solidFill>
                <a:cs typeface="Arial" panose="020B0604020202020204" pitchFamily="34" charset="0"/>
              </a:rPr>
              <a:t> V120</a:t>
            </a:r>
            <a:r>
              <a:rPr lang="zh-CN" alt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）</a:t>
            </a:r>
            <a:r>
              <a:rPr lang="zh-CN" altLang="en-US" sz="20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：</a:t>
            </a:r>
            <a:endParaRPr lang="en-US" altLang="zh-CN" sz="2000" b="1" dirty="0" smtClean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86934" y="1930999"/>
            <a:ext cx="4750348" cy="3563121"/>
          </a:xfrm>
          <a:prstGeom prst="rect">
            <a:avLst/>
          </a:prstGeom>
          <a:noFill/>
          <a:ln w="19050" cap="rnd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endParaRPr lang="zh-CN" altLang="en-US" sz="2000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8374" y="4815453"/>
            <a:ext cx="641490" cy="527358"/>
          </a:xfrm>
          <a:prstGeom prst="rect">
            <a:avLst/>
          </a:prstGeom>
          <a:solidFill>
            <a:srgbClr val="00B0F0"/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000" kern="0" dirty="0">
                <a:solidFill>
                  <a:prstClr val="white"/>
                </a:solidFill>
                <a:cs typeface="Arial" panose="020B0604020202020204" pitchFamily="34" charset="0"/>
              </a:rPr>
              <a:t>XTAL IF</a:t>
            </a:r>
            <a:endParaRPr lang="zh-CN" altLang="en-US" sz="10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50741" y="2684750"/>
            <a:ext cx="637463" cy="818617"/>
          </a:xfrm>
          <a:prstGeom prst="rect">
            <a:avLst/>
          </a:prstGeom>
          <a:solidFill>
            <a:srgbClr val="21A6CF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19658">
              <a:defRPr/>
            </a:pPr>
            <a:r>
              <a:rPr lang="en-US" altLang="zh-CN" sz="1200" kern="0" dirty="0">
                <a:solidFill>
                  <a:prstClr val="white"/>
                </a:solidFill>
                <a:cs typeface="Arial" panose="020B0604020202020204" pitchFamily="34" charset="0"/>
              </a:rPr>
              <a:t>PMU</a:t>
            </a:r>
            <a:endParaRPr lang="zh-CN" altLang="en-US" sz="12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24657" y="3001350"/>
            <a:ext cx="2229688" cy="1342297"/>
            <a:chOff x="1636266" y="2320643"/>
            <a:chExt cx="2674304" cy="1158179"/>
          </a:xfrm>
        </p:grpSpPr>
        <p:sp>
          <p:nvSpPr>
            <p:cNvPr id="56" name="矩形 55"/>
            <p:cNvSpPr/>
            <p:nvPr/>
          </p:nvSpPr>
          <p:spPr>
            <a:xfrm>
              <a:off x="1641164" y="2320643"/>
              <a:ext cx="1686074" cy="340769"/>
            </a:xfrm>
            <a:prstGeom prst="rect">
              <a:avLst/>
            </a:prstGeom>
            <a:solidFill>
              <a:srgbClr val="EA6312">
                <a:lumMod val="20000"/>
                <a:lumOff val="80000"/>
              </a:srgbClr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658">
                <a:defRPr/>
              </a:pPr>
              <a:r>
                <a:rPr lang="en-US" altLang="zh-CN" sz="12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Modem Cortex M0</a:t>
              </a:r>
              <a:endParaRPr lang="zh-CN" altLang="en-US" sz="12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645148" y="2726479"/>
              <a:ext cx="1686074" cy="340769"/>
            </a:xfrm>
            <a:prstGeom prst="rect">
              <a:avLst/>
            </a:prstGeom>
            <a:solidFill>
              <a:srgbClr val="EA6312">
                <a:lumMod val="20000"/>
                <a:lumOff val="80000"/>
              </a:srgbClr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658">
                <a:defRPr/>
              </a:pPr>
              <a:r>
                <a:rPr lang="en-US" altLang="zh-CN" sz="12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Security Cortex M0 </a:t>
              </a:r>
              <a:endParaRPr lang="zh-CN" altLang="en-US" sz="12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636266" y="3138053"/>
              <a:ext cx="1686073" cy="340769"/>
            </a:xfrm>
            <a:prstGeom prst="rect">
              <a:avLst/>
            </a:prstGeom>
            <a:solidFill>
              <a:srgbClr val="00B050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658">
                <a:defRPr/>
              </a:pPr>
              <a:r>
                <a:rPr lang="en-US" altLang="zh-CN" sz="12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Application Cortex M0 </a:t>
              </a:r>
              <a:endParaRPr lang="zh-CN" altLang="en-US" sz="1200" b="1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413056" y="3011356"/>
              <a:ext cx="893573" cy="467465"/>
            </a:xfrm>
            <a:prstGeom prst="rect">
              <a:avLst/>
            </a:prstGeom>
            <a:solidFill>
              <a:srgbClr val="EA6312">
                <a:lumMod val="20000"/>
                <a:lumOff val="80000"/>
              </a:srgbClr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658">
                <a:defRPr/>
              </a:pPr>
              <a:r>
                <a:rPr lang="en-US" altLang="zh-CN" sz="1200" kern="0" dirty="0" err="1">
                  <a:solidFill>
                    <a:prstClr val="black"/>
                  </a:solidFill>
                  <a:cs typeface="Arial" panose="020B0604020202020204" pitchFamily="34" charset="0"/>
                </a:rPr>
                <a:t>eFlash</a:t>
              </a:r>
              <a:endParaRPr lang="zh-CN" altLang="en-US" sz="12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413054" y="2320643"/>
              <a:ext cx="897516" cy="467465"/>
            </a:xfrm>
            <a:prstGeom prst="rect">
              <a:avLst/>
            </a:prstGeom>
            <a:solidFill>
              <a:srgbClr val="EA6312">
                <a:lumMod val="20000"/>
                <a:lumOff val="80000"/>
              </a:srgbClr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658">
                <a:defRPr/>
              </a:pPr>
              <a:r>
                <a:rPr lang="en-US" altLang="zh-CN" sz="1200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RAM </a:t>
              </a:r>
              <a:endParaRPr lang="zh-CN" altLang="en-US" sz="1200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714502" y="2934112"/>
            <a:ext cx="1160629" cy="209902"/>
          </a:xfrm>
          <a:prstGeom prst="rect">
            <a:avLst/>
          </a:prstGeom>
          <a:solidFill>
            <a:srgbClr val="1E5155">
              <a:lumMod val="40000"/>
              <a:lumOff val="6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GPIOs</a:t>
            </a:r>
            <a:endParaRPr lang="zh-CN" altLang="en-US" sz="12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5290" y="4961940"/>
            <a:ext cx="241191" cy="232372"/>
            <a:chOff x="381662" y="3768810"/>
            <a:chExt cx="280027" cy="321278"/>
          </a:xfrm>
          <a:solidFill>
            <a:srgbClr val="FFCC66"/>
          </a:solidFill>
        </p:grpSpPr>
        <p:sp>
          <p:nvSpPr>
            <p:cNvPr id="53" name="矩形 52"/>
            <p:cNvSpPr/>
            <p:nvPr/>
          </p:nvSpPr>
          <p:spPr>
            <a:xfrm>
              <a:off x="381662" y="3861486"/>
              <a:ext cx="280027" cy="135925"/>
            </a:xfrm>
            <a:prstGeom prst="rect">
              <a:avLst/>
            </a:prstGeom>
            <a:grpFill/>
            <a:ln w="9525" cap="rnd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658">
                <a:defRPr/>
              </a:pPr>
              <a:endParaRPr lang="zh-CN" altLang="en-US" sz="20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381662" y="3768810"/>
              <a:ext cx="280027" cy="0"/>
            </a:xfrm>
            <a:prstGeom prst="line">
              <a:avLst/>
            </a:prstGeom>
            <a:grpFill/>
            <a:ln w="9525" cap="rnd" cmpd="sng" algn="ctr">
              <a:solidFill>
                <a:srgbClr val="00B0F0"/>
              </a:solidFill>
              <a:prstDash val="solid"/>
            </a:ln>
            <a:effectLst/>
          </p:spPr>
        </p:cxnSp>
        <p:cxnSp>
          <p:nvCxnSpPr>
            <p:cNvPr id="55" name="直接连接符 54"/>
            <p:cNvCxnSpPr/>
            <p:nvPr/>
          </p:nvCxnSpPr>
          <p:spPr>
            <a:xfrm>
              <a:off x="381662" y="4090088"/>
              <a:ext cx="280027" cy="0"/>
            </a:xfrm>
            <a:prstGeom prst="line">
              <a:avLst/>
            </a:prstGeom>
            <a:grpFill/>
            <a:ln w="9525" cap="rnd" cmpd="sng" algn="ctr">
              <a:solidFill>
                <a:srgbClr val="00B0F0"/>
              </a:solidFill>
              <a:prstDash val="solid"/>
            </a:ln>
            <a:effectLst/>
          </p:spPr>
        </p:cxnSp>
      </p:grpSp>
      <p:cxnSp>
        <p:nvCxnSpPr>
          <p:cNvPr id="13" name="肘形连接符 12"/>
          <p:cNvCxnSpPr/>
          <p:nvPr/>
        </p:nvCxnSpPr>
        <p:spPr>
          <a:xfrm rot="10800000" flipV="1">
            <a:off x="1032801" y="4830846"/>
            <a:ext cx="410924" cy="124142"/>
          </a:xfrm>
          <a:prstGeom prst="bentConnector3">
            <a:avLst>
              <a:gd name="adj1" fmla="val 100661"/>
            </a:avLst>
          </a:prstGeom>
          <a:noFill/>
          <a:ln w="9525" cap="rnd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14" name="肘形连接符 13"/>
          <p:cNvCxnSpPr/>
          <p:nvPr/>
        </p:nvCxnSpPr>
        <p:spPr>
          <a:xfrm rot="10800000">
            <a:off x="1012975" y="5230293"/>
            <a:ext cx="410924" cy="124142"/>
          </a:xfrm>
          <a:prstGeom prst="bentConnector3">
            <a:avLst>
              <a:gd name="adj1" fmla="val 100661"/>
            </a:avLst>
          </a:prstGeom>
          <a:noFill/>
          <a:ln w="9525" cap="rnd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grpSp>
        <p:nvGrpSpPr>
          <p:cNvPr id="15" name="组合 14"/>
          <p:cNvGrpSpPr/>
          <p:nvPr/>
        </p:nvGrpSpPr>
        <p:grpSpPr>
          <a:xfrm>
            <a:off x="841591" y="2823013"/>
            <a:ext cx="537602" cy="247401"/>
            <a:chOff x="230513" y="1528482"/>
            <a:chExt cx="605838" cy="248771"/>
          </a:xfrm>
        </p:grpSpPr>
        <p:grpSp>
          <p:nvGrpSpPr>
            <p:cNvPr id="45" name="组合 44"/>
            <p:cNvGrpSpPr/>
            <p:nvPr/>
          </p:nvGrpSpPr>
          <p:grpSpPr>
            <a:xfrm>
              <a:off x="230513" y="1528482"/>
              <a:ext cx="344488" cy="248771"/>
              <a:chOff x="3101190" y="3802958"/>
              <a:chExt cx="1031146" cy="476521"/>
            </a:xfrm>
            <a:solidFill>
              <a:srgbClr val="FFCC66"/>
            </a:solidFill>
          </p:grpSpPr>
          <p:sp>
            <p:nvSpPr>
              <p:cNvPr id="47" name="矩形 46"/>
              <p:cNvSpPr/>
              <p:nvPr/>
            </p:nvSpPr>
            <p:spPr>
              <a:xfrm>
                <a:off x="3101190" y="3802958"/>
                <a:ext cx="939112" cy="469548"/>
              </a:xfrm>
              <a:prstGeom prst="rect">
                <a:avLst/>
              </a:prstGeom>
              <a:grpFill/>
              <a:ln w="952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658">
                  <a:defRPr/>
                </a:pPr>
                <a:endParaRPr lang="zh-CN" altLang="en-US" sz="2000" kern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 rot="17044760">
                <a:off x="3366819" y="3797277"/>
                <a:ext cx="333630" cy="630773"/>
                <a:chOff x="1457783" y="3496963"/>
                <a:chExt cx="333630" cy="889685"/>
              </a:xfrm>
              <a:grpFill/>
            </p:grpSpPr>
            <p:sp>
              <p:nvSpPr>
                <p:cNvPr id="50" name="等腰三角形 49"/>
                <p:cNvSpPr/>
                <p:nvPr/>
              </p:nvSpPr>
              <p:spPr>
                <a:xfrm>
                  <a:off x="1482811" y="3496963"/>
                  <a:ext cx="61784" cy="543696"/>
                </a:xfrm>
                <a:prstGeom prst="triangle">
                  <a:avLst/>
                </a:prstGeom>
                <a:grpFill/>
                <a:ln w="9525" cap="rnd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9658">
                    <a:defRPr/>
                  </a:pPr>
                  <a:endParaRPr lang="zh-CN" altLang="en-US" sz="2000" kern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 rot="19237318">
                  <a:off x="1457783" y="3904121"/>
                  <a:ext cx="333630" cy="45719"/>
                </a:xfrm>
                <a:prstGeom prst="rect">
                  <a:avLst/>
                </a:prstGeom>
                <a:grpFill/>
                <a:ln w="9525" cap="rnd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9658">
                    <a:defRPr/>
                  </a:pPr>
                  <a:endParaRPr lang="zh-CN" altLang="en-US" sz="2000" kern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等腰三角形 51"/>
                <p:cNvSpPr/>
                <p:nvPr/>
              </p:nvSpPr>
              <p:spPr>
                <a:xfrm flipV="1">
                  <a:off x="1707923" y="3842952"/>
                  <a:ext cx="61784" cy="543696"/>
                </a:xfrm>
                <a:prstGeom prst="triangle">
                  <a:avLst/>
                </a:prstGeom>
                <a:grpFill/>
                <a:ln w="9525" cap="rnd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9658">
                    <a:defRPr/>
                  </a:pPr>
                  <a:endParaRPr lang="zh-CN" altLang="en-US" sz="2000" kern="0">
                    <a:solidFill>
                      <a:prstClr val="black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矩形 48"/>
              <p:cNvSpPr/>
              <p:nvPr/>
            </p:nvSpPr>
            <p:spPr>
              <a:xfrm>
                <a:off x="4003589" y="3990026"/>
                <a:ext cx="128747" cy="237070"/>
              </a:xfrm>
              <a:prstGeom prst="rect">
                <a:avLst/>
              </a:prstGeom>
              <a:grpFill/>
              <a:ln w="9525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658">
                  <a:defRPr/>
                </a:pPr>
                <a:endParaRPr lang="zh-CN" altLang="en-US" sz="2000" kern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6" name="直接箭头连接符 45"/>
            <p:cNvCxnSpPr/>
            <p:nvPr/>
          </p:nvCxnSpPr>
          <p:spPr>
            <a:xfrm flipV="1">
              <a:off x="572956" y="1657530"/>
              <a:ext cx="263395" cy="1"/>
            </a:xfrm>
            <a:prstGeom prst="straightConnector1">
              <a:avLst/>
            </a:prstGeom>
            <a:noFill/>
            <a:ln w="9525" cap="rnd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</p:grpSp>
      <p:sp>
        <p:nvSpPr>
          <p:cNvPr id="16" name="矩形 15"/>
          <p:cNvSpPr/>
          <p:nvPr/>
        </p:nvSpPr>
        <p:spPr>
          <a:xfrm>
            <a:off x="3641612" y="2006817"/>
            <a:ext cx="1709032" cy="816682"/>
          </a:xfrm>
          <a:prstGeom prst="rect">
            <a:avLst/>
          </a:prstGeom>
          <a:solidFill>
            <a:srgbClr val="21A6CF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400" kern="0" dirty="0">
                <a:solidFill>
                  <a:prstClr val="white"/>
                </a:solidFill>
                <a:cs typeface="Arial" panose="020B0604020202020204" pitchFamily="34" charset="0"/>
              </a:rPr>
              <a:t>RF Transceiver</a:t>
            </a:r>
            <a:endParaRPr lang="zh-CN" altLang="en-US" sz="14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14502" y="3522078"/>
            <a:ext cx="1160629" cy="346554"/>
          </a:xfrm>
          <a:prstGeom prst="rect">
            <a:avLst/>
          </a:prstGeom>
          <a:solidFill>
            <a:srgbClr val="1E5155">
              <a:lumMod val="40000"/>
              <a:lumOff val="6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Temperature Sensor </a:t>
            </a:r>
            <a:endParaRPr lang="zh-CN" altLang="en-US" sz="12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10318" y="5028970"/>
            <a:ext cx="1035612" cy="408364"/>
          </a:xfrm>
          <a:prstGeom prst="rect">
            <a:avLst/>
          </a:prstGeom>
          <a:solidFill>
            <a:srgbClr val="1E5155">
              <a:lumMod val="40000"/>
              <a:lumOff val="6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10-bit ADC/</a:t>
            </a:r>
          </a:p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DAC</a:t>
            </a:r>
          </a:p>
        </p:txBody>
      </p:sp>
      <p:sp>
        <p:nvSpPr>
          <p:cNvPr id="19" name="矩形 18"/>
          <p:cNvSpPr/>
          <p:nvPr/>
        </p:nvSpPr>
        <p:spPr>
          <a:xfrm>
            <a:off x="3738132" y="4476375"/>
            <a:ext cx="871212" cy="364830"/>
          </a:xfrm>
          <a:prstGeom prst="rect">
            <a:avLst/>
          </a:prstGeom>
          <a:solidFill>
            <a:srgbClr val="1E5155">
              <a:lumMod val="40000"/>
              <a:lumOff val="6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Low Rx UART*1</a:t>
            </a:r>
            <a:endParaRPr lang="zh-CN" altLang="en-US" sz="12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35102" y="5032056"/>
            <a:ext cx="551830" cy="405277"/>
          </a:xfrm>
          <a:prstGeom prst="rect">
            <a:avLst/>
          </a:prstGeom>
          <a:solidFill>
            <a:srgbClr val="1E5155">
              <a:lumMod val="40000"/>
              <a:lumOff val="6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I2C*2</a:t>
            </a:r>
          </a:p>
        </p:txBody>
      </p:sp>
      <p:sp>
        <p:nvSpPr>
          <p:cNvPr id="21" name="矩形 20"/>
          <p:cNvSpPr/>
          <p:nvPr/>
        </p:nvSpPr>
        <p:spPr>
          <a:xfrm>
            <a:off x="4714504" y="4423550"/>
            <a:ext cx="1168759" cy="222239"/>
          </a:xfrm>
          <a:prstGeom prst="rect">
            <a:avLst/>
          </a:prstGeom>
          <a:solidFill>
            <a:srgbClr val="1E5155">
              <a:lumMod val="40000"/>
              <a:lumOff val="6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SIM IF</a:t>
            </a:r>
            <a:endParaRPr lang="zh-CN" altLang="en-US" sz="12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414276" y="1335023"/>
            <a:ext cx="640407" cy="492237"/>
          </a:xfrm>
          <a:prstGeom prst="roundRect">
            <a:avLst/>
          </a:prstGeom>
          <a:solidFill>
            <a:srgbClr val="00B0F0"/>
          </a:solidFill>
          <a:ln w="28575" cap="rnd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400" kern="0" smtClean="0">
                <a:solidFill>
                  <a:prstClr val="white"/>
                </a:solidFill>
                <a:cs typeface="Arial" panose="020B0604020202020204" pitchFamily="34" charset="0"/>
              </a:rPr>
              <a:t>MIPI RFFE</a:t>
            </a:r>
            <a:endParaRPr lang="zh-CN" altLang="en-US" sz="14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23" name="肘形连接符 22"/>
          <p:cNvCxnSpPr/>
          <p:nvPr/>
        </p:nvCxnSpPr>
        <p:spPr>
          <a:xfrm rot="5400000" flipH="1" flipV="1">
            <a:off x="4580247" y="1951509"/>
            <a:ext cx="268511" cy="1"/>
          </a:xfrm>
          <a:prstGeom prst="bentConnector3">
            <a:avLst>
              <a:gd name="adj1" fmla="val 69756"/>
            </a:avLst>
          </a:prstGeom>
          <a:noFill/>
          <a:ln w="38100" cap="rnd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24" name="肘形连接符 23"/>
          <p:cNvCxnSpPr>
            <a:stCxn id="22" idx="3"/>
          </p:cNvCxnSpPr>
          <p:nvPr/>
        </p:nvCxnSpPr>
        <p:spPr>
          <a:xfrm>
            <a:off x="5054683" y="1581143"/>
            <a:ext cx="215374" cy="47727"/>
          </a:xfrm>
          <a:prstGeom prst="bentConnector3">
            <a:avLst/>
          </a:prstGeom>
          <a:noFill/>
          <a:ln w="38100" cap="rnd" cmpd="sng" algn="ctr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</p:spPr>
      </p:cxnSp>
      <p:grpSp>
        <p:nvGrpSpPr>
          <p:cNvPr id="25" name="组合 24"/>
          <p:cNvGrpSpPr/>
          <p:nvPr/>
        </p:nvGrpSpPr>
        <p:grpSpPr>
          <a:xfrm flipV="1">
            <a:off x="5211280" y="1106430"/>
            <a:ext cx="135426" cy="557287"/>
            <a:chOff x="6884937" y="1173805"/>
            <a:chExt cx="232555" cy="841136"/>
          </a:xfrm>
        </p:grpSpPr>
        <p:sp>
          <p:nvSpPr>
            <p:cNvPr id="43" name="等腰三角形 42"/>
            <p:cNvSpPr/>
            <p:nvPr/>
          </p:nvSpPr>
          <p:spPr>
            <a:xfrm>
              <a:off x="6884937" y="1864432"/>
              <a:ext cx="232555" cy="150509"/>
            </a:xfrm>
            <a:prstGeom prst="triangle">
              <a:avLst/>
            </a:prstGeom>
            <a:solidFill>
              <a:sysClr val="window" lastClr="FFFFFF"/>
            </a:solidFill>
            <a:ln w="1905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658">
                <a:defRPr/>
              </a:pPr>
              <a:endParaRPr lang="zh-CN" altLang="en-US" sz="105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 flipV="1">
              <a:off x="7001214" y="1173805"/>
              <a:ext cx="12357" cy="690627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</a:ln>
            <a:effectLst/>
          </p:spPr>
        </p:cxnSp>
      </p:grpSp>
      <p:sp>
        <p:nvSpPr>
          <p:cNvPr id="26" name="文本框 25"/>
          <p:cNvSpPr txBox="1"/>
          <p:nvPr/>
        </p:nvSpPr>
        <p:spPr>
          <a:xfrm>
            <a:off x="5297788" y="1352990"/>
            <a:ext cx="49679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658">
              <a:defRPr/>
            </a:pPr>
            <a:r>
              <a:rPr lang="zh-CN" altLang="en-US" sz="1200" kern="0" dirty="0">
                <a:cs typeface="Arial" panose="020B0604020202020204" pitchFamily="34" charset="0"/>
              </a:rPr>
              <a:t>天线</a:t>
            </a:r>
          </a:p>
        </p:txBody>
      </p:sp>
      <p:sp>
        <p:nvSpPr>
          <p:cNvPr id="27" name="矩形 26"/>
          <p:cNvSpPr/>
          <p:nvPr/>
        </p:nvSpPr>
        <p:spPr>
          <a:xfrm>
            <a:off x="2921568" y="4466643"/>
            <a:ext cx="720043" cy="364830"/>
          </a:xfrm>
          <a:prstGeom prst="rect">
            <a:avLst/>
          </a:prstGeom>
          <a:solidFill>
            <a:srgbClr val="1E5155">
              <a:lumMod val="40000"/>
              <a:lumOff val="6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UART*3</a:t>
            </a:r>
            <a:endParaRPr lang="zh-CN" altLang="en-US" sz="12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31907" y="4466643"/>
            <a:ext cx="550007" cy="408365"/>
          </a:xfrm>
          <a:prstGeom prst="rect">
            <a:avLst/>
          </a:prstGeom>
          <a:solidFill>
            <a:srgbClr val="1E5155">
              <a:lumMod val="40000"/>
              <a:lumOff val="6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SWD</a:t>
            </a:r>
            <a:endParaRPr lang="zh-CN" altLang="en-US" sz="12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14504" y="3228300"/>
            <a:ext cx="1168760" cy="209491"/>
          </a:xfrm>
          <a:prstGeom prst="rect">
            <a:avLst/>
          </a:prstGeom>
          <a:solidFill>
            <a:srgbClr val="1E5155">
              <a:lumMod val="40000"/>
              <a:lumOff val="6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PWM</a:t>
            </a:r>
            <a:endParaRPr lang="zh-CN" altLang="en-US" sz="12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14503" y="3952918"/>
            <a:ext cx="1168759" cy="386345"/>
          </a:xfrm>
          <a:prstGeom prst="rect">
            <a:avLst/>
          </a:prstGeom>
          <a:solidFill>
            <a:srgbClr val="1E5155">
              <a:lumMod val="40000"/>
              <a:lumOff val="6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Capacitive Touch Sensor </a:t>
            </a:r>
            <a:endParaRPr lang="zh-CN" altLang="en-US" sz="12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005472" y="1996243"/>
            <a:ext cx="515396" cy="364830"/>
          </a:xfrm>
          <a:prstGeom prst="rect">
            <a:avLst/>
          </a:prstGeom>
          <a:solidFill>
            <a:srgbClr val="21A6CF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white"/>
                </a:solidFill>
                <a:cs typeface="Arial" panose="020B0604020202020204" pitchFamily="34" charset="0"/>
              </a:rPr>
              <a:t>ADC</a:t>
            </a:r>
          </a:p>
        </p:txBody>
      </p:sp>
      <p:sp>
        <p:nvSpPr>
          <p:cNvPr id="32" name="矩形 31"/>
          <p:cNvSpPr/>
          <p:nvPr/>
        </p:nvSpPr>
        <p:spPr>
          <a:xfrm>
            <a:off x="3005472" y="2442092"/>
            <a:ext cx="517899" cy="364830"/>
          </a:xfrm>
          <a:prstGeom prst="rect">
            <a:avLst/>
          </a:prstGeom>
          <a:solidFill>
            <a:srgbClr val="21A6CF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white"/>
                </a:solidFill>
                <a:cs typeface="Arial" panose="020B0604020202020204" pitchFamily="34" charset="0"/>
              </a:rPr>
              <a:t>DAC</a:t>
            </a:r>
            <a:endParaRPr lang="zh-CN" altLang="en-US" sz="12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38374" y="3699432"/>
            <a:ext cx="626984" cy="528785"/>
          </a:xfrm>
          <a:prstGeom prst="rect">
            <a:avLst/>
          </a:prstGeom>
          <a:solidFill>
            <a:srgbClr val="00B0F0"/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white"/>
                </a:solidFill>
                <a:cs typeface="Arial" panose="020B0604020202020204" pitchFamily="34" charset="0"/>
              </a:rPr>
              <a:t>32K IF </a:t>
            </a:r>
            <a:endParaRPr lang="zh-CN" altLang="en-US" sz="12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00095" y="3761481"/>
            <a:ext cx="528435" cy="370871"/>
            <a:chOff x="549604" y="2999988"/>
            <a:chExt cx="588167" cy="505039"/>
          </a:xfrm>
          <a:solidFill>
            <a:srgbClr val="FFCC66"/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549604" y="3126438"/>
              <a:ext cx="268455" cy="224140"/>
              <a:chOff x="381662" y="3768810"/>
              <a:chExt cx="280027" cy="321278"/>
            </a:xfrm>
            <a:grpFill/>
          </p:grpSpPr>
          <p:sp>
            <p:nvSpPr>
              <p:cNvPr id="40" name="矩形 39"/>
              <p:cNvSpPr/>
              <p:nvPr/>
            </p:nvSpPr>
            <p:spPr>
              <a:xfrm>
                <a:off x="381662" y="3861486"/>
                <a:ext cx="280027" cy="135925"/>
              </a:xfrm>
              <a:prstGeom prst="rect">
                <a:avLst/>
              </a:prstGeom>
              <a:solidFill>
                <a:srgbClr val="FFCC66"/>
              </a:solidFill>
              <a:ln w="19050" cap="rnd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658">
                  <a:defRPr/>
                </a:pPr>
                <a:endParaRPr lang="zh-CN" altLang="en-US" sz="2000" kern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381662" y="3768810"/>
                <a:ext cx="280027" cy="0"/>
              </a:xfrm>
              <a:prstGeom prst="line">
                <a:avLst/>
              </a:prstGeom>
              <a:solidFill>
                <a:sysClr val="window" lastClr="FFFFFF"/>
              </a:solidFill>
              <a:ln w="19050" cap="rnd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42" name="直接连接符 41"/>
              <p:cNvCxnSpPr/>
              <p:nvPr/>
            </p:nvCxnSpPr>
            <p:spPr>
              <a:xfrm>
                <a:off x="381662" y="4090088"/>
                <a:ext cx="280027" cy="0"/>
              </a:xfrm>
              <a:prstGeom prst="line">
                <a:avLst/>
              </a:prstGeom>
              <a:solidFill>
                <a:sysClr val="window" lastClr="FFFFFF"/>
              </a:solidFill>
              <a:ln w="19050" cap="rnd" cmpd="sng" algn="ctr">
                <a:solidFill>
                  <a:srgbClr val="00B0F0"/>
                </a:solidFill>
                <a:prstDash val="solid"/>
              </a:ln>
              <a:effectLst/>
            </p:spPr>
          </p:cxnSp>
        </p:grpSp>
        <p:cxnSp>
          <p:nvCxnSpPr>
            <p:cNvPr id="38" name="肘形连接符 37"/>
            <p:cNvCxnSpPr/>
            <p:nvPr/>
          </p:nvCxnSpPr>
          <p:spPr>
            <a:xfrm rot="10800000" flipV="1">
              <a:off x="680398" y="2999988"/>
              <a:ext cx="457373" cy="119744"/>
            </a:xfrm>
            <a:prstGeom prst="bentConnector3">
              <a:avLst>
                <a:gd name="adj1" fmla="val 100661"/>
              </a:avLst>
            </a:prstGeom>
            <a:solidFill>
              <a:sysClr val="window" lastClr="FFFFFF"/>
            </a:solidFill>
            <a:ln w="19050" cap="rnd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9" name="肘形连接符 38"/>
            <p:cNvCxnSpPr/>
            <p:nvPr/>
          </p:nvCxnSpPr>
          <p:spPr>
            <a:xfrm rot="10800000">
              <a:off x="658330" y="3385283"/>
              <a:ext cx="457373" cy="119744"/>
            </a:xfrm>
            <a:prstGeom prst="bentConnector3">
              <a:avLst>
                <a:gd name="adj1" fmla="val 100661"/>
              </a:avLst>
            </a:prstGeom>
            <a:solidFill>
              <a:sysClr val="window" lastClr="FFFFFF"/>
            </a:solidFill>
            <a:ln w="19050" cap="rnd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</p:grpSp>
      <p:sp>
        <p:nvSpPr>
          <p:cNvPr id="35" name="矩形 34"/>
          <p:cNvSpPr/>
          <p:nvPr/>
        </p:nvSpPr>
        <p:spPr>
          <a:xfrm>
            <a:off x="3976104" y="5030567"/>
            <a:ext cx="657202" cy="390376"/>
          </a:xfrm>
          <a:prstGeom prst="rect">
            <a:avLst/>
          </a:prstGeom>
          <a:solidFill>
            <a:srgbClr val="1E5155">
              <a:lumMod val="40000"/>
              <a:lumOff val="60000"/>
            </a:srgbClr>
          </a:solidFill>
          <a:ln w="952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SPI*2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065358" y="5494121"/>
            <a:ext cx="291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658">
              <a:defRPr/>
            </a:pPr>
            <a:r>
              <a:rPr lang="en-US" altLang="zh-CN" sz="1800" b="1" kern="0" dirty="0" err="1">
                <a:solidFill>
                  <a:srgbClr val="FFC000"/>
                </a:solidFill>
                <a:cs typeface="Arial" panose="020B0604020202020204" pitchFamily="34" charset="0"/>
              </a:rPr>
              <a:t>Boudica</a:t>
            </a:r>
            <a:r>
              <a:rPr lang="en-US" altLang="zh-CN" sz="1800" b="1" kern="0" dirty="0">
                <a:solidFill>
                  <a:srgbClr val="FFC000"/>
                </a:solidFill>
                <a:cs typeface="Arial" panose="020B0604020202020204" pitchFamily="34" charset="0"/>
              </a:rPr>
              <a:t> V150 </a:t>
            </a:r>
            <a:r>
              <a:rPr lang="en-US" altLang="zh-CN" sz="1800" b="1" kern="0" dirty="0" err="1">
                <a:solidFill>
                  <a:srgbClr val="FFC000"/>
                </a:solidFill>
                <a:cs typeface="Arial" panose="020B0604020202020204" pitchFamily="34" charset="0"/>
              </a:rPr>
              <a:t>SoC</a:t>
            </a:r>
            <a:r>
              <a:rPr lang="en-US" altLang="zh-CN" sz="1800" b="1" kern="0" dirty="0">
                <a:solidFill>
                  <a:srgbClr val="FFC000"/>
                </a:solidFill>
                <a:cs typeface="Arial" panose="020B0604020202020204" pitchFamily="34" charset="0"/>
              </a:rPr>
              <a:t> (Hi2115)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175262" y="1340450"/>
            <a:ext cx="530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658"/>
            <a:r>
              <a:rPr lang="zh-CN" alt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对设备厂商的价值</a:t>
            </a:r>
            <a:r>
              <a:rPr lang="zh-CN" altLang="en-US" sz="2000" b="1" dirty="0" smtClean="0">
                <a:solidFill>
                  <a:srgbClr val="FFC000"/>
                </a:solidFill>
                <a:cs typeface="Arial" panose="020B0604020202020204" pitchFamily="34" charset="0"/>
              </a:rPr>
              <a:t>：</a:t>
            </a:r>
            <a:endParaRPr lang="en-US" altLang="zh-CN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134763" y="1340449"/>
            <a:ext cx="5243860" cy="1530093"/>
          </a:xfrm>
          <a:prstGeom prst="rect">
            <a:avLst/>
          </a:prstGeom>
          <a:noFill/>
          <a:ln w="19050" cap="rnd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516">
              <a:defRPr/>
            </a:pPr>
            <a:endParaRPr lang="zh-CN" altLang="en-US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450741" y="1992357"/>
            <a:ext cx="649829" cy="417088"/>
          </a:xfrm>
          <a:prstGeom prst="rect">
            <a:avLst/>
          </a:prstGeom>
          <a:solidFill>
            <a:srgbClr val="8AD0D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658">
              <a:defRPr/>
            </a:pPr>
            <a:r>
              <a:rPr lang="en-US" altLang="zh-CN" sz="1200" kern="0" dirty="0">
                <a:solidFill>
                  <a:prstClr val="black"/>
                </a:solidFill>
                <a:cs typeface="Arial" panose="020B0604020202020204" pitchFamily="34" charset="0"/>
              </a:rPr>
              <a:t>DMA</a:t>
            </a:r>
          </a:p>
        </p:txBody>
      </p:sp>
      <p:sp>
        <p:nvSpPr>
          <p:cNvPr id="64" name="文本框 63"/>
          <p:cNvSpPr txBox="1"/>
          <p:nvPr/>
        </p:nvSpPr>
        <p:spPr bwMode="auto">
          <a:xfrm>
            <a:off x="6175261" y="3466181"/>
            <a:ext cx="5225131" cy="2627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01625" indent="-301625" algn="just" defTabSz="801688" fontAlgn="base"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</a:pPr>
            <a:r>
              <a:rPr lang="zh-CN" altLang="en-US" sz="1400" dirty="0">
                <a:cs typeface="Arial" panose="020B0604020202020204" pitchFamily="34" charset="0"/>
              </a:rPr>
              <a:t>全频段支持： </a:t>
            </a:r>
            <a:r>
              <a:rPr lang="en-US" altLang="zh-CN" sz="1400" dirty="0">
                <a:cs typeface="Arial" panose="020B0604020202020204" pitchFamily="34" charset="0"/>
              </a:rPr>
              <a:t>698~2180MHz</a:t>
            </a:r>
            <a:r>
              <a:rPr lang="zh-CN" altLang="en-US" sz="1400" dirty="0">
                <a:cs typeface="Arial" panose="020B0604020202020204" pitchFamily="34" charset="0"/>
              </a:rPr>
              <a:t>，只需一套模组硬件</a:t>
            </a:r>
          </a:p>
          <a:p>
            <a:pPr marL="301625" indent="-301625" algn="just" defTabSz="801688" fontAlgn="base"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</a:pPr>
            <a:r>
              <a:rPr lang="zh-CN" altLang="en-US" sz="1400" dirty="0">
                <a:cs typeface="Arial" panose="020B0604020202020204" pitchFamily="34" charset="0"/>
              </a:rPr>
              <a:t>基于</a:t>
            </a:r>
            <a:r>
              <a:rPr lang="en-US" altLang="zh-CN" sz="1400" dirty="0">
                <a:cs typeface="Arial" panose="020B0604020202020204" pitchFamily="34" charset="0"/>
              </a:rPr>
              <a:t>ARM Cortex-M0</a:t>
            </a:r>
            <a:r>
              <a:rPr lang="zh-CN" altLang="en-US" sz="1400" dirty="0">
                <a:cs typeface="Arial" panose="020B0604020202020204" pitchFamily="34" charset="0"/>
              </a:rPr>
              <a:t>架构的，带有片上存储空间的专用应用处理器（</a:t>
            </a:r>
            <a:r>
              <a:rPr lang="en-US" altLang="zh-CN" sz="1400" dirty="0">
                <a:cs typeface="Arial" panose="020B0604020202020204" pitchFamily="34" charset="0"/>
              </a:rPr>
              <a:t>Application Processor</a:t>
            </a:r>
            <a:r>
              <a:rPr lang="zh-CN" altLang="en-US" sz="1400" dirty="0">
                <a:cs typeface="Arial" panose="020B0604020202020204" pitchFamily="34" charset="0"/>
              </a:rPr>
              <a:t>）：</a:t>
            </a:r>
            <a:endParaRPr lang="en-US" altLang="zh-CN" sz="1400" dirty="0">
              <a:cs typeface="Arial" panose="020B0604020202020204" pitchFamily="34" charset="0"/>
            </a:endParaRPr>
          </a:p>
          <a:p>
            <a:pPr marL="758825" lvl="2" indent="-301625" algn="just" defTabSz="801688" fontAlgn="base"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p"/>
            </a:pPr>
            <a:r>
              <a:rPr lang="zh-CN" altLang="en-US" sz="1400" dirty="0">
                <a:cs typeface="Arial" panose="020B0604020202020204" pitchFamily="34" charset="0"/>
              </a:rPr>
              <a:t>支持二次开发</a:t>
            </a:r>
            <a:endParaRPr lang="en-US" altLang="zh-CN" sz="1400" dirty="0">
              <a:cs typeface="Arial" panose="020B0604020202020204" pitchFamily="34" charset="0"/>
            </a:endParaRPr>
          </a:p>
          <a:p>
            <a:pPr marL="758825" lvl="2" indent="-301625" algn="just" defTabSz="801688" fontAlgn="base"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p"/>
            </a:pPr>
            <a:r>
              <a:rPr lang="zh-CN" altLang="en-US" sz="1400" dirty="0">
                <a:cs typeface="Arial" panose="020B0604020202020204" pitchFamily="34" charset="0"/>
              </a:rPr>
              <a:t>更大存储空间：</a:t>
            </a:r>
            <a:r>
              <a:rPr lang="en-US" altLang="zh-CN" sz="1400" dirty="0">
                <a:cs typeface="Arial" panose="020B0604020202020204" pitchFamily="34" charset="0"/>
              </a:rPr>
              <a:t>256KB Flash</a:t>
            </a:r>
            <a:r>
              <a:rPr lang="zh-CN" altLang="en-US" sz="1400" dirty="0">
                <a:cs typeface="Arial" panose="020B0604020202020204" pitchFamily="34" charset="0"/>
              </a:rPr>
              <a:t>，</a:t>
            </a:r>
            <a:r>
              <a:rPr lang="en-US" altLang="zh-CN" sz="1400" dirty="0">
                <a:cs typeface="Arial" panose="020B0604020202020204" pitchFamily="34" charset="0"/>
              </a:rPr>
              <a:t>64KB RAM</a:t>
            </a:r>
          </a:p>
          <a:p>
            <a:pPr marL="758825" lvl="2" indent="-301625" algn="just" defTabSz="801688" fontAlgn="base"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p"/>
            </a:pPr>
            <a:r>
              <a:rPr lang="zh-CN" altLang="en-US" sz="1400" dirty="0">
                <a:cs typeface="Arial" panose="020B0604020202020204" pitchFamily="34" charset="0"/>
              </a:rPr>
              <a:t>更多外设资源：温度传感器、电容型触摸传感器、</a:t>
            </a:r>
            <a:r>
              <a:rPr lang="en-US" altLang="zh-CN" sz="1400" dirty="0">
                <a:cs typeface="Arial" panose="020B0604020202020204" pitchFamily="34" charset="0"/>
              </a:rPr>
              <a:t>ADC/DAC</a:t>
            </a:r>
            <a:r>
              <a:rPr lang="zh-CN" altLang="en-US" sz="1400" dirty="0">
                <a:cs typeface="Arial" panose="020B0604020202020204" pitchFamily="34" charset="0"/>
              </a:rPr>
              <a:t>、可编程的电流源和中断比较器等； </a:t>
            </a:r>
            <a:r>
              <a:rPr lang="en-US" altLang="zh-CN" sz="1400" dirty="0">
                <a:cs typeface="Arial" panose="020B0604020202020204" pitchFamily="34" charset="0"/>
              </a:rPr>
              <a:t>40</a:t>
            </a:r>
            <a:r>
              <a:rPr lang="zh-CN" altLang="en-US" sz="1400" dirty="0">
                <a:cs typeface="Arial" panose="020B0604020202020204" pitchFamily="34" charset="0"/>
              </a:rPr>
              <a:t>个</a:t>
            </a:r>
            <a:r>
              <a:rPr lang="en-US" altLang="zh-CN" sz="1400" dirty="0">
                <a:cs typeface="Arial" panose="020B0604020202020204" pitchFamily="34" charset="0"/>
              </a:rPr>
              <a:t>GPIO</a:t>
            </a:r>
            <a:r>
              <a:rPr lang="zh-CN" altLang="en-US" sz="1400" dirty="0">
                <a:cs typeface="Arial" panose="020B0604020202020204" pitchFamily="34" charset="0"/>
              </a:rPr>
              <a:t>口，可以被</a:t>
            </a:r>
            <a:r>
              <a:rPr lang="en-US" altLang="zh-CN" sz="1400" dirty="0">
                <a:cs typeface="Arial" panose="020B0604020202020204" pitchFamily="34" charset="0"/>
              </a:rPr>
              <a:t>SPI/UART/I2C/PWM</a:t>
            </a:r>
            <a:r>
              <a:rPr lang="zh-CN" altLang="en-US" sz="1400" dirty="0">
                <a:cs typeface="Arial" panose="020B0604020202020204" pitchFamily="34" charset="0"/>
              </a:rPr>
              <a:t>等外设复用</a:t>
            </a:r>
          </a:p>
          <a:p>
            <a:pPr marL="301625" indent="-301625" algn="just" defTabSz="801688" fontAlgn="base"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</a:pPr>
            <a:r>
              <a:rPr lang="zh-CN" altLang="en-US" sz="1400" dirty="0">
                <a:cs typeface="Arial" panose="020B0604020202020204" pitchFamily="34" charset="0"/>
              </a:rPr>
              <a:t>更低功耗：芯片</a:t>
            </a:r>
            <a:r>
              <a:rPr lang="en-US" altLang="zh-CN" sz="1400" dirty="0">
                <a:cs typeface="Arial" panose="020B0604020202020204" pitchFamily="34" charset="0"/>
              </a:rPr>
              <a:t>sleep</a:t>
            </a:r>
            <a:r>
              <a:rPr lang="zh-CN" altLang="en-US" sz="1400" dirty="0" smtClean="0">
                <a:cs typeface="Arial" panose="020B0604020202020204" pitchFamily="34" charset="0"/>
              </a:rPr>
              <a:t>态</a:t>
            </a:r>
            <a:r>
              <a:rPr lang="zh-CN" altLang="en-US" sz="1400" dirty="0">
                <a:cs typeface="Arial" panose="020B0604020202020204" pitchFamily="34" charset="0"/>
              </a:rPr>
              <a:t>约</a:t>
            </a:r>
            <a:r>
              <a:rPr lang="en-US" altLang="zh-CN" sz="1400" dirty="0" smtClean="0">
                <a:cs typeface="Arial" panose="020B0604020202020204" pitchFamily="34" charset="0"/>
              </a:rPr>
              <a:t>2.5uA</a:t>
            </a:r>
            <a:r>
              <a:rPr lang="zh-CN" altLang="en-US" sz="1400" dirty="0">
                <a:cs typeface="Arial" panose="020B0604020202020204" pitchFamily="34" charset="0"/>
              </a:rPr>
              <a:t>；模组</a:t>
            </a:r>
            <a:r>
              <a:rPr lang="en-US" altLang="zh-CN" sz="1400" dirty="0">
                <a:cs typeface="Arial" panose="020B0604020202020204" pitchFamily="34" charset="0"/>
              </a:rPr>
              <a:t>sleep</a:t>
            </a:r>
            <a:r>
              <a:rPr lang="zh-CN" altLang="en-US" sz="1400" dirty="0" smtClean="0">
                <a:cs typeface="Arial" panose="020B0604020202020204" pitchFamily="34" charset="0"/>
              </a:rPr>
              <a:t>态</a:t>
            </a:r>
            <a:r>
              <a:rPr lang="zh-CN" altLang="en-US" sz="1400" dirty="0">
                <a:cs typeface="Arial" panose="020B0604020202020204" pitchFamily="34" charset="0"/>
              </a:rPr>
              <a:t>约</a:t>
            </a:r>
            <a:r>
              <a:rPr lang="en-US" altLang="zh-CN" sz="1400" dirty="0" smtClean="0">
                <a:cs typeface="Arial" panose="020B0604020202020204" pitchFamily="34" charset="0"/>
              </a:rPr>
              <a:t>3.6uA</a:t>
            </a:r>
            <a:endParaRPr lang="en-US" altLang="zh-CN" sz="1400" dirty="0">
              <a:cs typeface="Arial" panose="020B0604020202020204" pitchFamily="34" charset="0"/>
            </a:endParaRPr>
          </a:p>
          <a:p>
            <a:endParaRPr lang="zh-CN" altLang="en-US" dirty="0" smtClean="0"/>
          </a:p>
        </p:txBody>
      </p:sp>
      <p:sp>
        <p:nvSpPr>
          <p:cNvPr id="65" name="文本框 64"/>
          <p:cNvSpPr txBox="1"/>
          <p:nvPr/>
        </p:nvSpPr>
        <p:spPr bwMode="auto">
          <a:xfrm>
            <a:off x="6178515" y="1726210"/>
            <a:ext cx="5329370" cy="1144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indent="-301625" algn="just" defTabSz="801688" fontAlgn="base"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</a:pPr>
            <a:r>
              <a:rPr lang="zh-CN" altLang="en-US" sz="1400" dirty="0">
                <a:cs typeface="Arial" panose="020B0604020202020204" pitchFamily="34" charset="0"/>
              </a:rPr>
              <a:t>省去外置微控制器，降低成本，缩小设备尺寸，提升电池续航</a:t>
            </a:r>
            <a:endParaRPr lang="en-US" altLang="zh-CN" sz="1400" dirty="0">
              <a:cs typeface="Arial" panose="020B0604020202020204" pitchFamily="34" charset="0"/>
            </a:endParaRPr>
          </a:p>
          <a:p>
            <a:pPr marL="285750" indent="-301625" algn="just" defTabSz="801688" fontAlgn="base"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</a:pPr>
            <a:r>
              <a:rPr lang="zh-CN" altLang="en-US" sz="1400" dirty="0">
                <a:cs typeface="Arial" panose="020B0604020202020204" pitchFamily="34" charset="0"/>
              </a:rPr>
              <a:t>充分利用芯片的能力，例如控制</a:t>
            </a:r>
            <a:r>
              <a:rPr lang="en-US" altLang="zh-CN" sz="1400" dirty="0">
                <a:cs typeface="Arial" panose="020B0604020202020204" pitchFamily="34" charset="0"/>
              </a:rPr>
              <a:t>RF</a:t>
            </a:r>
            <a:r>
              <a:rPr lang="zh-CN" altLang="en-US" sz="1400" dirty="0">
                <a:cs typeface="Arial" panose="020B0604020202020204" pitchFamily="34" charset="0"/>
              </a:rPr>
              <a:t>的开关</a:t>
            </a:r>
            <a:endParaRPr lang="en-US" altLang="zh-CN" sz="1400" dirty="0">
              <a:cs typeface="Arial" panose="020B0604020202020204" pitchFamily="34" charset="0"/>
            </a:endParaRPr>
          </a:p>
          <a:p>
            <a:pPr marL="285750" indent="-301625" algn="just" defTabSz="801688" fontAlgn="base"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</a:pPr>
            <a:r>
              <a:rPr lang="zh-CN" altLang="en-US" sz="1400" dirty="0">
                <a:cs typeface="Arial" panose="020B0604020202020204" pitchFamily="34" charset="0"/>
              </a:rPr>
              <a:t>运行定制化软件，灵活增加新业务功能</a:t>
            </a:r>
            <a:endParaRPr lang="en-US" altLang="zh-CN" sz="1400" dirty="0">
              <a:cs typeface="Arial" panose="020B0604020202020204" pitchFamily="34" charset="0"/>
            </a:endParaRPr>
          </a:p>
          <a:p>
            <a:pPr marL="285750" indent="-301625" algn="just" defTabSz="801688" fontAlgn="base"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Char char="l"/>
            </a:pPr>
            <a:r>
              <a:rPr lang="zh-CN" altLang="en-US" sz="1400" dirty="0">
                <a:cs typeface="Arial" panose="020B0604020202020204" pitchFamily="34" charset="0"/>
              </a:rPr>
              <a:t>优化业务逻辑，实现产品差异化</a:t>
            </a:r>
          </a:p>
        </p:txBody>
      </p:sp>
    </p:spTree>
    <p:extLst>
      <p:ext uri="{BB962C8B-B14F-4D97-AF65-F5344CB8AC3E}">
        <p14:creationId xmlns:p14="http://schemas.microsoft.com/office/powerpoint/2010/main" val="27212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+mn-lt"/>
                <a:ea typeface="+mn-ea"/>
              </a:rPr>
              <a:t>LiteOS</a:t>
            </a:r>
            <a:r>
              <a:rPr lang="zh-CN" altLang="en-US" dirty="0">
                <a:latin typeface="+mn-lt"/>
                <a:ea typeface="+mn-ea"/>
              </a:rPr>
              <a:t>支持的芯片和硬件平台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36902" y="1207432"/>
            <a:ext cx="10477164" cy="4860540"/>
            <a:chOff x="391020" y="1227181"/>
            <a:chExt cx="11631217" cy="5084719"/>
          </a:xfrm>
        </p:grpSpPr>
        <p:sp>
          <p:nvSpPr>
            <p:cNvPr id="37" name="同侧圆角矩形 36"/>
            <p:cNvSpPr/>
            <p:nvPr/>
          </p:nvSpPr>
          <p:spPr bwMode="auto">
            <a:xfrm>
              <a:off x="480963" y="1227181"/>
              <a:ext cx="5562412" cy="432000"/>
            </a:xfrm>
            <a:prstGeom prst="round2SameRect">
              <a:avLst>
                <a:gd name="adj1" fmla="val 21552"/>
                <a:gd name="adj2" fmla="val 0"/>
              </a:avLst>
            </a:prstGeom>
            <a:solidFill>
              <a:srgbClr val="00B0F0"/>
            </a:solidFill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00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buClrTx/>
                <a:buNone/>
                <a:defRPr/>
              </a:pPr>
              <a:r>
                <a:rPr lang="zh-CN" altLang="en-US" sz="1500" b="1" kern="0" dirty="0" smtClean="0">
                  <a:solidFill>
                    <a:schemeClr val="bg1"/>
                  </a:solidFill>
                </a:rPr>
                <a:t>芯片</a:t>
              </a:r>
              <a:endParaRPr lang="zh-CN" altLang="en-US" sz="15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38" name="圆角矩形 37"/>
            <p:cNvSpPr/>
            <p:nvPr/>
          </p:nvSpPr>
          <p:spPr bwMode="auto">
            <a:xfrm>
              <a:off x="480963" y="1231900"/>
              <a:ext cx="5562412" cy="5080000"/>
            </a:xfrm>
            <a:prstGeom prst="roundRect">
              <a:avLst>
                <a:gd name="adj" fmla="val 241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zh-CN" altLang="en-US" sz="13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9" name="TextBox 146"/>
            <p:cNvSpPr txBox="1"/>
            <p:nvPr/>
          </p:nvSpPr>
          <p:spPr>
            <a:xfrm>
              <a:off x="653099" y="2530381"/>
              <a:ext cx="2641372" cy="509772"/>
            </a:xfrm>
            <a:prstGeom prst="roundRect">
              <a:avLst>
                <a:gd name="adj" fmla="val 13355"/>
              </a:avLst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300" b="0" dirty="0" smtClean="0"/>
                <a:t>海思</a:t>
              </a:r>
              <a:r>
                <a:rPr lang="en-US" altLang="zh-CN" sz="1300" b="0" dirty="0" smtClean="0"/>
                <a:t>IPC</a:t>
              </a:r>
              <a:r>
                <a:rPr lang="zh-CN" altLang="en-US" sz="1300" b="0" dirty="0" smtClean="0"/>
                <a:t>芯片</a:t>
              </a:r>
              <a:r>
                <a:rPr lang="en-US" altLang="zh-CN" sz="1300" b="0" dirty="0" smtClean="0"/>
                <a:t>Hi3516A/Hi3516c/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300" b="0" dirty="0" smtClean="0"/>
                <a:t>Hi3518e</a:t>
              </a:r>
              <a:r>
                <a:rPr lang="zh-CN" altLang="en-US" sz="1300" b="0" dirty="0" smtClean="0"/>
                <a:t>等</a:t>
              </a:r>
              <a:endParaRPr lang="en-US" altLang="zh-CN" sz="1300" b="0" dirty="0" smtClean="0"/>
            </a:p>
          </p:txBody>
        </p:sp>
        <p:sp>
          <p:nvSpPr>
            <p:cNvPr id="40" name="TextBox 147"/>
            <p:cNvSpPr txBox="1"/>
            <p:nvPr/>
          </p:nvSpPr>
          <p:spPr>
            <a:xfrm>
              <a:off x="3430807" y="2586845"/>
              <a:ext cx="2012582" cy="432000"/>
            </a:xfrm>
            <a:prstGeom prst="roundRect">
              <a:avLst>
                <a:gd name="adj" fmla="val 12252"/>
              </a:avLst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300" dirty="0" smtClean="0"/>
                <a:t>海思多媒体芯片</a:t>
              </a:r>
              <a:endParaRPr lang="en-US" altLang="zh-CN" sz="13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1300" b="0" dirty="0" smtClean="0"/>
                <a:t>Hi3798C</a:t>
              </a:r>
              <a:r>
                <a:rPr lang="zh-CN" altLang="en-US" sz="1300" b="0" dirty="0" smtClean="0"/>
                <a:t>等</a:t>
              </a:r>
              <a:endParaRPr lang="en-US" altLang="zh-CN" sz="1300" b="0" dirty="0" smtClean="0"/>
            </a:p>
          </p:txBody>
        </p:sp>
        <p:sp>
          <p:nvSpPr>
            <p:cNvPr id="41" name="圆角矩形 40"/>
            <p:cNvSpPr/>
            <p:nvPr/>
          </p:nvSpPr>
          <p:spPr bwMode="auto">
            <a:xfrm>
              <a:off x="6178375" y="1231900"/>
              <a:ext cx="5535788" cy="5080000"/>
            </a:xfrm>
            <a:prstGeom prst="roundRect">
              <a:avLst>
                <a:gd name="adj" fmla="val 2184"/>
              </a:avLst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zh-CN" altLang="en-US" sz="13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2" name="同侧圆角矩形 41"/>
            <p:cNvSpPr/>
            <p:nvPr/>
          </p:nvSpPr>
          <p:spPr bwMode="auto">
            <a:xfrm>
              <a:off x="6178375" y="1231900"/>
              <a:ext cx="5535788" cy="432000"/>
            </a:xfrm>
            <a:prstGeom prst="round2SameRect">
              <a:avLst>
                <a:gd name="adj1" fmla="val 21552"/>
                <a:gd name="adj2" fmla="val 0"/>
              </a:avLst>
            </a:prstGeom>
            <a:solidFill>
              <a:srgbClr val="0070C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00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>
                <a:buClrTx/>
                <a:buNone/>
                <a:defRPr/>
              </a:pPr>
              <a:r>
                <a:rPr lang="zh-CN" altLang="en-US" sz="1500" b="1" kern="0" dirty="0" smtClean="0">
                  <a:solidFill>
                    <a:schemeClr val="bg1"/>
                  </a:solidFill>
                </a:rPr>
                <a:t>硬件开发板</a:t>
              </a:r>
              <a:endParaRPr lang="zh-CN" altLang="en-US" sz="1500" b="1" kern="0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3"/>
            <p:cNvPicPr>
              <a:picLocks noChangeArrowheads="1"/>
            </p:cNvPicPr>
            <p:nvPr/>
          </p:nvPicPr>
          <p:blipFill rotWithShape="1">
            <a:blip r:embed="rId3" cstate="print"/>
            <a:srcRect l="4563" r="4542"/>
            <a:stretch/>
          </p:blipFill>
          <p:spPr bwMode="auto">
            <a:xfrm>
              <a:off x="6519888" y="4343560"/>
              <a:ext cx="1080000" cy="1080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Box 224"/>
            <p:cNvSpPr txBox="1"/>
            <p:nvPr/>
          </p:nvSpPr>
          <p:spPr>
            <a:xfrm>
              <a:off x="503123" y="4187595"/>
              <a:ext cx="1803470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en-US" altLang="zh-CN" sz="1300" b="0" dirty="0" smtClean="0"/>
                <a:t>STM32F4/STM32L4/</a:t>
              </a:r>
            </a:p>
            <a:p>
              <a:pPr algn="ctr">
                <a:buNone/>
              </a:pPr>
              <a:r>
                <a:rPr lang="en-US" altLang="zh-CN" sz="1300" b="0" dirty="0" smtClean="0"/>
                <a:t>STM32F103 MCU</a:t>
              </a:r>
              <a:endParaRPr lang="en-US" altLang="zh-CN" sz="1300" b="0" dirty="0"/>
            </a:p>
          </p:txBody>
        </p:sp>
        <p:sp>
          <p:nvSpPr>
            <p:cNvPr id="45" name="TextBox 228"/>
            <p:cNvSpPr txBox="1"/>
            <p:nvPr/>
          </p:nvSpPr>
          <p:spPr>
            <a:xfrm>
              <a:off x="6240351" y="5590082"/>
              <a:ext cx="1687044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en-US" altLang="zh-CN" sz="1300" b="0" dirty="0" smtClean="0"/>
                <a:t>STM32F103RET6+Marvell 8686 MR09</a:t>
              </a:r>
              <a:r>
                <a:rPr lang="zh-CN" altLang="en-US" sz="1300" b="0" dirty="0" smtClean="0"/>
                <a:t>（</a:t>
              </a:r>
              <a:r>
                <a:rPr lang="en-US" altLang="zh-CN" sz="1300" b="0" dirty="0" err="1" smtClean="0"/>
                <a:t>WiFi</a:t>
              </a:r>
              <a:r>
                <a:rPr lang="zh-CN" altLang="en-US" sz="1300" b="0" dirty="0" smtClean="0"/>
                <a:t>模块）</a:t>
              </a:r>
            </a:p>
          </p:txBody>
        </p:sp>
        <p:pic>
          <p:nvPicPr>
            <p:cNvPr id="46" name="Picture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42586" y="4309225"/>
              <a:ext cx="1080000" cy="1080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231"/>
            <p:cNvSpPr txBox="1"/>
            <p:nvPr/>
          </p:nvSpPr>
          <p:spPr>
            <a:xfrm>
              <a:off x="7961721" y="5503950"/>
              <a:ext cx="1908881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en-US" altLang="zh-CN" sz="1300" b="0" dirty="0" smtClean="0"/>
                <a:t>WRTNode-HiCam16</a:t>
              </a:r>
            </a:p>
            <a:p>
              <a:pPr algn="ctr">
                <a:buNone/>
              </a:pPr>
              <a:r>
                <a:rPr lang="zh-CN" altLang="en-US" sz="1300" b="0" dirty="0" smtClean="0"/>
                <a:t>开源硬件</a:t>
              </a:r>
              <a:r>
                <a:rPr lang="zh-CN" altLang="en-US" sz="1300" dirty="0" smtClean="0"/>
                <a:t>（</a:t>
              </a:r>
              <a:r>
                <a:rPr lang="en-US" altLang="zh-CN" sz="1300" dirty="0" smtClean="0"/>
                <a:t>Hi3516c</a:t>
              </a:r>
              <a:r>
                <a:rPr lang="zh-CN" altLang="en-US" sz="1300" dirty="0" smtClean="0"/>
                <a:t>）</a:t>
              </a:r>
              <a:endParaRPr lang="zh-CN" altLang="en-US" sz="1300" b="0" dirty="0" smtClean="0"/>
            </a:p>
          </p:txBody>
        </p:sp>
        <p:pic>
          <p:nvPicPr>
            <p:cNvPr id="48" name="图片 47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755" y="3362914"/>
              <a:ext cx="720000" cy="720000"/>
            </a:xfrm>
            <a:prstGeom prst="roundRect">
              <a:avLst/>
            </a:prstGeom>
          </p:spPr>
        </p:pic>
        <p:pic>
          <p:nvPicPr>
            <p:cNvPr id="49" name="Picture 2" descr="Image result for hisilicon ip camera chip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593" y="1773690"/>
              <a:ext cx="720000" cy="72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54993" y="1773610"/>
              <a:ext cx="720000" cy="720000"/>
            </a:xfrm>
            <a:prstGeom prst="roundRect">
              <a:avLst>
                <a:gd name="adj" fmla="val 7483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图片 5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47674" y="3366621"/>
              <a:ext cx="720000" cy="720000"/>
            </a:xfrm>
            <a:prstGeom prst="roundRect">
              <a:avLst/>
            </a:prstGeom>
          </p:spPr>
        </p:pic>
        <p:sp>
          <p:nvSpPr>
            <p:cNvPr id="52" name="TextBox 224"/>
            <p:cNvSpPr txBox="1"/>
            <p:nvPr/>
          </p:nvSpPr>
          <p:spPr>
            <a:xfrm>
              <a:off x="2405939" y="4184142"/>
              <a:ext cx="1803470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zh-CN" altLang="en-US" sz="1300" dirty="0" smtClean="0"/>
                <a:t>联盛德</a:t>
              </a:r>
              <a:r>
                <a:rPr lang="en-US" altLang="zh-CN" sz="1300" dirty="0" smtClean="0"/>
                <a:t>WM500 </a:t>
              </a:r>
            </a:p>
            <a:p>
              <a:pPr algn="ctr">
                <a:buNone/>
              </a:pPr>
              <a:r>
                <a:rPr lang="en-US" altLang="zh-CN" sz="1300" dirty="0" err="1" smtClean="0"/>
                <a:t>WiFi</a:t>
              </a:r>
              <a:r>
                <a:rPr lang="en-US" altLang="zh-CN" sz="1300" dirty="0" smtClean="0"/>
                <a:t> </a:t>
              </a:r>
              <a:r>
                <a:rPr lang="en-US" altLang="zh-CN" sz="1300" dirty="0" err="1" smtClean="0"/>
                <a:t>SoC</a:t>
              </a:r>
              <a:endParaRPr lang="en-US" altLang="zh-CN" sz="1300" b="0" dirty="0" smtClean="0"/>
            </a:p>
          </p:txBody>
        </p:sp>
        <p:pic>
          <p:nvPicPr>
            <p:cNvPr id="53" name="Picture 4" descr="Image result for intel quark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741" y="3358824"/>
              <a:ext cx="720000" cy="72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224"/>
            <p:cNvSpPr txBox="1"/>
            <p:nvPr/>
          </p:nvSpPr>
          <p:spPr>
            <a:xfrm>
              <a:off x="4222109" y="4154092"/>
              <a:ext cx="1803470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en-US" altLang="zh-CN" sz="1300" b="0" dirty="0" smtClean="0"/>
                <a:t>Intel Quark </a:t>
              </a:r>
            </a:p>
            <a:p>
              <a:pPr algn="ctr">
                <a:buNone/>
              </a:pPr>
              <a:r>
                <a:rPr lang="en-US" altLang="zh-CN" sz="1300" b="0" dirty="0" smtClean="0"/>
                <a:t>C1000 MCU</a:t>
              </a:r>
            </a:p>
          </p:txBody>
        </p:sp>
        <p:pic>
          <p:nvPicPr>
            <p:cNvPr id="55" name="Picture 6" descr="Image result for MTK mt7697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755" y="5012026"/>
              <a:ext cx="720000" cy="72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224"/>
            <p:cNvSpPr txBox="1"/>
            <p:nvPr/>
          </p:nvSpPr>
          <p:spPr>
            <a:xfrm>
              <a:off x="391020" y="5734098"/>
              <a:ext cx="1803470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en-US" altLang="zh-CN" sz="1300" b="0" dirty="0" smtClean="0"/>
                <a:t>MTK MT7697</a:t>
              </a:r>
            </a:p>
            <a:p>
              <a:pPr algn="ctr">
                <a:buNone/>
              </a:pPr>
              <a:r>
                <a:rPr lang="en-US" altLang="zh-CN" sz="1300" dirty="0" err="1" smtClean="0"/>
                <a:t>WiFi</a:t>
              </a:r>
              <a:r>
                <a:rPr lang="en-US" altLang="zh-CN" sz="1300" dirty="0" smtClean="0"/>
                <a:t>/BLE </a:t>
              </a:r>
              <a:r>
                <a:rPr lang="en-US" altLang="zh-CN" sz="1300" dirty="0" err="1" smtClean="0"/>
                <a:t>SoC</a:t>
              </a:r>
              <a:endParaRPr lang="en-US" altLang="zh-CN" sz="1300" b="0" dirty="0"/>
            </a:p>
          </p:txBody>
        </p:sp>
        <p:sp>
          <p:nvSpPr>
            <p:cNvPr id="57" name="TextBox 224"/>
            <p:cNvSpPr txBox="1"/>
            <p:nvPr/>
          </p:nvSpPr>
          <p:spPr>
            <a:xfrm>
              <a:off x="2358549" y="5759806"/>
              <a:ext cx="1803470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en-US" altLang="zh-CN" sz="1300" dirty="0"/>
                <a:t>Synopsys</a:t>
              </a:r>
              <a:r>
                <a:rPr lang="en-US" altLang="zh-CN" sz="1300" b="0" dirty="0" smtClean="0"/>
                <a:t> ARC EM</a:t>
              </a:r>
            </a:p>
            <a:p>
              <a:pPr algn="ctr">
                <a:buNone/>
              </a:pPr>
              <a:r>
                <a:rPr lang="zh-CN" altLang="en-US" sz="1300" b="0" dirty="0" smtClean="0"/>
                <a:t>处理器</a:t>
              </a:r>
              <a:endParaRPr lang="en-US" altLang="zh-CN" sz="1300" b="0" dirty="0"/>
            </a:p>
          </p:txBody>
        </p:sp>
        <p:sp>
          <p:nvSpPr>
            <p:cNvPr id="58" name="TextBox 224"/>
            <p:cNvSpPr txBox="1"/>
            <p:nvPr/>
          </p:nvSpPr>
          <p:spPr>
            <a:xfrm>
              <a:off x="4200006" y="5759806"/>
              <a:ext cx="1803470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zh-CN" altLang="en-US" sz="1300" b="0" dirty="0" smtClean="0"/>
                <a:t>兆易创新 </a:t>
              </a:r>
              <a:r>
                <a:rPr lang="en-US" altLang="zh-CN" sz="1300" b="0" dirty="0" smtClean="0"/>
                <a:t>GD32F4 MCU</a:t>
              </a:r>
            </a:p>
          </p:txBody>
        </p:sp>
        <p:sp>
          <p:nvSpPr>
            <p:cNvPr id="59" name="TextBox 231"/>
            <p:cNvSpPr txBox="1"/>
            <p:nvPr/>
          </p:nvSpPr>
          <p:spPr>
            <a:xfrm>
              <a:off x="6330686" y="3213818"/>
              <a:ext cx="1458404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zh-CN" altLang="en-US" sz="1300" b="0" dirty="0" smtClean="0"/>
                <a:t>秉火</a:t>
              </a:r>
              <a:r>
                <a:rPr lang="en-US" altLang="zh-CN" sz="1300" b="0" dirty="0" smtClean="0"/>
                <a:t>STM32F103</a:t>
              </a:r>
              <a:r>
                <a:rPr lang="zh-CN" altLang="en-US" sz="1300" b="0" dirty="0" smtClean="0"/>
                <a:t>开发板</a:t>
              </a:r>
            </a:p>
          </p:txBody>
        </p:sp>
        <p:pic>
          <p:nvPicPr>
            <p:cNvPr id="60" name="图片 59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31237" y="4321014"/>
              <a:ext cx="1080000" cy="1080000"/>
            </a:xfrm>
            <a:prstGeom prst="roundRect">
              <a:avLst/>
            </a:prstGeom>
          </p:spPr>
        </p:pic>
        <p:pic>
          <p:nvPicPr>
            <p:cNvPr id="61" name="图片 60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19888" y="2010704"/>
              <a:ext cx="1080000" cy="1080000"/>
            </a:xfrm>
            <a:prstGeom prst="roundRect">
              <a:avLst/>
            </a:prstGeom>
          </p:spPr>
        </p:pic>
        <p:pic>
          <p:nvPicPr>
            <p:cNvPr id="62" name="图片 61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47674" y="4998988"/>
              <a:ext cx="720000" cy="720000"/>
            </a:xfrm>
            <a:prstGeom prst="roundRect">
              <a:avLst/>
            </a:prstGeom>
          </p:spPr>
        </p:pic>
        <p:pic>
          <p:nvPicPr>
            <p:cNvPr id="63" name="图片 62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40684" y="5006522"/>
              <a:ext cx="720000" cy="720000"/>
            </a:xfrm>
            <a:prstGeom prst="roundRect">
              <a:avLst/>
            </a:prstGeom>
          </p:spPr>
        </p:pic>
        <p:pic>
          <p:nvPicPr>
            <p:cNvPr id="64" name="Picture 4" descr="Image result for stm32f411 nucleo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6161" y="2010704"/>
              <a:ext cx="1080000" cy="108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231"/>
            <p:cNvSpPr txBox="1"/>
            <p:nvPr/>
          </p:nvSpPr>
          <p:spPr>
            <a:xfrm>
              <a:off x="8187833" y="3211455"/>
              <a:ext cx="1458404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en-US" altLang="zh-CN" sz="1300" dirty="0" smtClean="0"/>
                <a:t>STM N</a:t>
              </a:r>
              <a:r>
                <a:rPr lang="en-US" altLang="zh-CN" sz="1300" b="0" dirty="0" smtClean="0"/>
                <a:t>ucleo-F411RE</a:t>
              </a:r>
              <a:r>
                <a:rPr lang="zh-CN" altLang="en-US" sz="1300" b="0" dirty="0" smtClean="0"/>
                <a:t>评估板</a:t>
              </a:r>
            </a:p>
          </p:txBody>
        </p:sp>
        <p:pic>
          <p:nvPicPr>
            <p:cNvPr id="66" name="Picture 6" descr="Image result for stm 429 dev board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2586" y="2033869"/>
              <a:ext cx="1080000" cy="108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231"/>
            <p:cNvSpPr txBox="1"/>
            <p:nvPr/>
          </p:nvSpPr>
          <p:spPr>
            <a:xfrm>
              <a:off x="10153384" y="3213818"/>
              <a:ext cx="1458404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en-US" altLang="zh-CN" sz="1300" dirty="0" smtClean="0"/>
                <a:t>STM32</a:t>
              </a:r>
              <a:r>
                <a:rPr lang="en-US" altLang="zh-CN" sz="1300" b="0" dirty="0" smtClean="0"/>
                <a:t>F429</a:t>
              </a:r>
            </a:p>
            <a:p>
              <a:pPr algn="ctr">
                <a:buNone/>
              </a:pPr>
              <a:r>
                <a:rPr lang="zh-CN" altLang="en-US" sz="1300" b="0" dirty="0" smtClean="0"/>
                <a:t>评估板</a:t>
              </a:r>
            </a:p>
          </p:txBody>
        </p:sp>
        <p:sp>
          <p:nvSpPr>
            <p:cNvPr id="69" name="TextBox 230"/>
            <p:cNvSpPr txBox="1"/>
            <p:nvPr/>
          </p:nvSpPr>
          <p:spPr>
            <a:xfrm>
              <a:off x="9646237" y="5492161"/>
              <a:ext cx="2376000" cy="432000"/>
            </a:xfrm>
            <a:prstGeom prst="roundRect">
              <a:avLst>
                <a:gd name="adj" fmla="val 13356"/>
              </a:avLst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buNone/>
              </a:pPr>
              <a:r>
                <a:rPr lang="en-US" altLang="zh-CN" sz="1300" b="0" dirty="0" err="1"/>
                <a:t>WRTNode</a:t>
              </a:r>
              <a:r>
                <a:rPr lang="zh-CN" altLang="en-US" sz="1300" b="0" dirty="0"/>
                <a:t>开源</a:t>
              </a:r>
              <a:r>
                <a:rPr lang="zh-CN" altLang="en-US" sz="1300" b="0" dirty="0" smtClean="0"/>
                <a:t>硬件</a:t>
              </a:r>
              <a:endParaRPr lang="en-US" altLang="zh-CN" sz="1300" b="0" dirty="0" smtClean="0"/>
            </a:p>
            <a:p>
              <a:pPr algn="ctr">
                <a:buNone/>
              </a:pPr>
              <a:r>
                <a:rPr lang="en-US" altLang="zh-CN" sz="1300" b="0" dirty="0" smtClean="0"/>
                <a:t>(</a:t>
              </a:r>
              <a:r>
                <a:rPr lang="en-US" altLang="zh-CN" sz="1300" dirty="0" smtClean="0"/>
                <a:t>MTK</a:t>
              </a:r>
              <a:r>
                <a:rPr lang="en-US" altLang="zh-CN" sz="1300" b="0" dirty="0" smtClean="0"/>
                <a:t>7620N)</a:t>
              </a:r>
              <a:endParaRPr lang="zh-CN" altLang="en-US" sz="13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2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</a:rPr>
              <a:t>Huawei LiteOS</a:t>
            </a:r>
            <a:r>
              <a:rPr lang="zh-CN" altLang="en-US" dirty="0" smtClean="0">
                <a:latin typeface="+mn-lt"/>
              </a:rPr>
              <a:t>为开发者提供“一站式”完整软件平台，使物联网终端开发更简单、互联更容易、业务更智能、体验更顺畅、数据更安全。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华为</a:t>
            </a:r>
            <a:r>
              <a:rPr lang="zh-CN" altLang="en-US" dirty="0"/>
              <a:t>旗舰</a:t>
            </a:r>
            <a:r>
              <a:rPr lang="zh-CN" altLang="en-US" dirty="0" smtClean="0"/>
              <a:t>手机采用</a:t>
            </a:r>
            <a:r>
              <a:rPr lang="en-US" altLang="zh-CN" dirty="0" smtClean="0"/>
              <a:t>LiteOS</a:t>
            </a:r>
            <a:r>
              <a:rPr lang="zh-CN" altLang="en-US" dirty="0" smtClean="0"/>
              <a:t>提升性能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计步能耗从</a:t>
            </a:r>
            <a:r>
              <a:rPr lang="en-US" altLang="zh-CN" dirty="0" smtClean="0"/>
              <a:t>1mA</a:t>
            </a:r>
            <a:r>
              <a:rPr lang="zh-CN" altLang="en-US" dirty="0" smtClean="0"/>
              <a:t>降低到</a:t>
            </a:r>
            <a:r>
              <a:rPr lang="en-US" altLang="zh-CN" dirty="0" smtClean="0"/>
              <a:t>0.1mA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与</a:t>
            </a:r>
            <a:r>
              <a:rPr lang="zh-CN" altLang="en-US" dirty="0"/>
              <a:t>感光模块协同优化，能耗降低</a:t>
            </a:r>
            <a:r>
              <a:rPr lang="en-US" altLang="zh-CN" dirty="0"/>
              <a:t>10</a:t>
            </a:r>
            <a:r>
              <a:rPr lang="en-US" altLang="zh-CN" dirty="0" smtClean="0"/>
              <a:t>%</a:t>
            </a:r>
            <a:r>
              <a:rPr lang="zh-CN" altLang="en-US" dirty="0" smtClean="0"/>
              <a:t>；</a:t>
            </a:r>
            <a:endParaRPr lang="zh-CN" altLang="en-US" dirty="0"/>
          </a:p>
          <a:p>
            <a:r>
              <a:rPr lang="zh-CN" altLang="en-US" dirty="0"/>
              <a:t>支持多摄像头，相机热启动更快，响应时间减少</a:t>
            </a:r>
            <a:r>
              <a:rPr lang="en-US" altLang="zh-CN" dirty="0" smtClean="0"/>
              <a:t>30ms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/>
              <a:t>测量精确度提升</a:t>
            </a:r>
            <a:r>
              <a:rPr lang="en-US" altLang="zh-CN" dirty="0"/>
              <a:t>20</a:t>
            </a:r>
            <a:r>
              <a:rPr lang="en-US" altLang="zh-CN" dirty="0" smtClean="0"/>
              <a:t>%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48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基于</a:t>
            </a:r>
            <a:r>
              <a:rPr lang="en-US" altLang="zh-CN" smtClean="0"/>
              <a:t>LiteOS</a:t>
            </a:r>
            <a:r>
              <a:rPr lang="zh-CN" altLang="en-US" smtClean="0"/>
              <a:t>的</a:t>
            </a:r>
            <a:r>
              <a:rPr lang="zh-CN" altLang="en-US" dirty="0"/>
              <a:t>智能</a:t>
            </a:r>
            <a:r>
              <a:rPr lang="en-US" altLang="zh-CN" dirty="0"/>
              <a:t>Camera</a:t>
            </a:r>
            <a:r>
              <a:rPr lang="zh-CN" altLang="en-US" dirty="0"/>
              <a:t>解决</a:t>
            </a:r>
            <a:r>
              <a:rPr lang="zh-CN" altLang="en-US" dirty="0" smtClean="0"/>
              <a:t>方案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47750"/>
            <a:ext cx="6430962" cy="4879805"/>
          </a:xfrm>
        </p:spPr>
        <p:txBody>
          <a:bodyPr/>
          <a:lstStyle/>
          <a:p>
            <a:r>
              <a:rPr lang="zh-CN" altLang="en-US" sz="2000" dirty="0" smtClean="0">
                <a:latin typeface="+mn-lt"/>
                <a:ea typeface="+mn-ea"/>
              </a:rPr>
              <a:t>特点：</a:t>
            </a:r>
          </a:p>
          <a:p>
            <a:pPr lvl="1"/>
            <a:r>
              <a:rPr lang="en-US" altLang="zh-CN" sz="1800" dirty="0" smtClean="0">
                <a:latin typeface="+mn-lt"/>
                <a:ea typeface="+mn-ea"/>
              </a:rPr>
              <a:t>1S</a:t>
            </a:r>
            <a:r>
              <a:rPr lang="zh-CN" altLang="en-US" sz="1800" dirty="0">
                <a:latin typeface="+mn-lt"/>
                <a:ea typeface="+mn-ea"/>
              </a:rPr>
              <a:t>以内的快速启动</a:t>
            </a:r>
          </a:p>
          <a:p>
            <a:pPr lvl="2"/>
            <a:r>
              <a:rPr lang="zh-CN" altLang="en-US" sz="1600" dirty="0">
                <a:latin typeface="+mn-lt"/>
                <a:ea typeface="+mn-ea"/>
              </a:rPr>
              <a:t>冷启动到预览</a:t>
            </a:r>
            <a:r>
              <a:rPr lang="en-US" altLang="zh-CN" sz="1600" dirty="0">
                <a:latin typeface="+mn-lt"/>
                <a:ea typeface="+mn-ea"/>
              </a:rPr>
              <a:t>&lt;</a:t>
            </a:r>
            <a:r>
              <a:rPr lang="en-US" altLang="zh-CN" sz="1600" dirty="0">
                <a:solidFill>
                  <a:srgbClr val="C7000B"/>
                </a:solidFill>
                <a:latin typeface="+mn-lt"/>
                <a:ea typeface="+mn-ea"/>
              </a:rPr>
              <a:t>400ms</a:t>
            </a:r>
            <a:r>
              <a:rPr lang="zh-CN" altLang="en-US" sz="1600" dirty="0">
                <a:latin typeface="+mn-lt"/>
                <a:ea typeface="+mn-ea"/>
              </a:rPr>
              <a:t>，冷启动到录制</a:t>
            </a:r>
            <a:r>
              <a:rPr lang="en-US" altLang="zh-CN" sz="1600" dirty="0">
                <a:latin typeface="+mn-lt"/>
                <a:ea typeface="+mn-ea"/>
              </a:rPr>
              <a:t>&lt;</a:t>
            </a:r>
            <a:r>
              <a:rPr lang="en-US" altLang="zh-CN" sz="1600" dirty="0">
                <a:solidFill>
                  <a:srgbClr val="C7000B"/>
                </a:solidFill>
                <a:latin typeface="+mn-lt"/>
                <a:ea typeface="+mn-ea"/>
              </a:rPr>
              <a:t>800ms</a:t>
            </a:r>
          </a:p>
          <a:p>
            <a:pPr lvl="1"/>
            <a:r>
              <a:rPr lang="zh-CN" altLang="en-US" sz="1800" dirty="0">
                <a:latin typeface="+mn-lt"/>
                <a:ea typeface="+mn-ea"/>
              </a:rPr>
              <a:t>低</a:t>
            </a:r>
            <a:r>
              <a:rPr lang="en-US" altLang="zh-CN" sz="1800" dirty="0">
                <a:latin typeface="+mn-lt"/>
                <a:ea typeface="+mn-ea"/>
              </a:rPr>
              <a:t>CPU</a:t>
            </a:r>
            <a:r>
              <a:rPr lang="zh-CN" altLang="en-US" sz="1800" dirty="0">
                <a:latin typeface="+mn-lt"/>
                <a:ea typeface="+mn-ea"/>
              </a:rPr>
              <a:t>消耗，低功耗</a:t>
            </a:r>
          </a:p>
          <a:p>
            <a:pPr lvl="2"/>
            <a:r>
              <a:rPr lang="zh-CN" altLang="en-US" sz="1600" dirty="0">
                <a:latin typeface="+mn-lt"/>
                <a:ea typeface="+mn-ea"/>
              </a:rPr>
              <a:t>支持</a:t>
            </a:r>
            <a:r>
              <a:rPr lang="en-US" altLang="zh-CN" sz="1600" dirty="0">
                <a:solidFill>
                  <a:srgbClr val="C7000B"/>
                </a:solidFill>
                <a:latin typeface="+mn-lt"/>
                <a:ea typeface="+mn-ea"/>
              </a:rPr>
              <a:t>1080P@60fps</a:t>
            </a:r>
            <a:r>
              <a:rPr lang="zh-CN" altLang="en-US" sz="1600" dirty="0">
                <a:latin typeface="+mn-lt"/>
                <a:ea typeface="+mn-ea"/>
              </a:rPr>
              <a:t>，</a:t>
            </a:r>
            <a:r>
              <a:rPr lang="en-US" altLang="zh-CN" sz="1600" dirty="0">
                <a:solidFill>
                  <a:srgbClr val="C7000B"/>
                </a:solidFill>
                <a:latin typeface="+mn-lt"/>
                <a:ea typeface="+mn-ea"/>
              </a:rPr>
              <a:t>40M</a:t>
            </a:r>
            <a:r>
              <a:rPr lang="zh-CN" altLang="en-US" sz="1600" dirty="0">
                <a:solidFill>
                  <a:srgbClr val="C7000B"/>
                </a:solidFill>
                <a:latin typeface="+mn-lt"/>
                <a:ea typeface="+mn-ea"/>
              </a:rPr>
              <a:t>码流</a:t>
            </a:r>
            <a:r>
              <a:rPr lang="zh-CN" altLang="en-US" sz="1600" dirty="0">
                <a:latin typeface="+mn-lt"/>
                <a:ea typeface="+mn-ea"/>
              </a:rPr>
              <a:t>持续录制时，</a:t>
            </a:r>
            <a:r>
              <a:rPr lang="en-US" altLang="zh-CN" sz="1600" dirty="0">
                <a:latin typeface="+mn-lt"/>
                <a:ea typeface="+mn-ea"/>
              </a:rPr>
              <a:t>CPU</a:t>
            </a:r>
            <a:r>
              <a:rPr lang="zh-CN" altLang="en-US" sz="1600" dirty="0">
                <a:latin typeface="+mn-lt"/>
                <a:ea typeface="+mn-ea"/>
              </a:rPr>
              <a:t>使用率约为</a:t>
            </a:r>
            <a:r>
              <a:rPr lang="en-US" altLang="zh-CN" sz="1600" dirty="0">
                <a:latin typeface="+mn-lt"/>
                <a:ea typeface="+mn-ea"/>
              </a:rPr>
              <a:t>50%</a:t>
            </a:r>
            <a:r>
              <a:rPr lang="zh-CN" altLang="en-US" sz="1600" dirty="0">
                <a:latin typeface="+mn-lt"/>
                <a:ea typeface="+mn-ea"/>
              </a:rPr>
              <a:t>； 比</a:t>
            </a:r>
            <a:r>
              <a:rPr lang="en-US" altLang="zh-CN" sz="1600" dirty="0">
                <a:latin typeface="+mn-lt"/>
                <a:ea typeface="+mn-ea"/>
              </a:rPr>
              <a:t>Linux</a:t>
            </a:r>
            <a:r>
              <a:rPr lang="zh-CN" altLang="en-US" sz="1600" dirty="0">
                <a:latin typeface="+mn-lt"/>
                <a:ea typeface="+mn-ea"/>
              </a:rPr>
              <a:t>系统支持码流</a:t>
            </a:r>
            <a:r>
              <a:rPr lang="zh-CN" altLang="en-US" sz="1600" dirty="0">
                <a:solidFill>
                  <a:srgbClr val="C7000B"/>
                </a:solidFill>
                <a:latin typeface="+mn-lt"/>
                <a:ea typeface="+mn-ea"/>
              </a:rPr>
              <a:t>高</a:t>
            </a:r>
            <a:r>
              <a:rPr lang="en-US" altLang="zh-CN" sz="1600" dirty="0">
                <a:solidFill>
                  <a:srgbClr val="C7000B"/>
                </a:solidFill>
                <a:latin typeface="+mn-lt"/>
                <a:ea typeface="+mn-ea"/>
              </a:rPr>
              <a:t>1</a:t>
            </a:r>
            <a:r>
              <a:rPr lang="zh-CN" altLang="en-US" sz="1600" dirty="0">
                <a:solidFill>
                  <a:srgbClr val="C7000B"/>
                </a:solidFill>
                <a:latin typeface="+mn-lt"/>
                <a:ea typeface="+mn-ea"/>
              </a:rPr>
              <a:t>倍</a:t>
            </a:r>
            <a:r>
              <a:rPr lang="zh-CN" altLang="en-US" sz="1600" dirty="0">
                <a:latin typeface="+mn-lt"/>
                <a:ea typeface="+mn-ea"/>
              </a:rPr>
              <a:t>，</a:t>
            </a:r>
            <a:r>
              <a:rPr lang="en-US" altLang="zh-CN" sz="1600" dirty="0">
                <a:latin typeface="+mn-lt"/>
                <a:ea typeface="+mn-ea"/>
              </a:rPr>
              <a:t>CPU</a:t>
            </a:r>
            <a:r>
              <a:rPr lang="zh-CN" altLang="en-US" sz="1600" dirty="0">
                <a:latin typeface="+mn-lt"/>
                <a:ea typeface="+mn-ea"/>
              </a:rPr>
              <a:t>使用率</a:t>
            </a:r>
            <a:r>
              <a:rPr lang="zh-CN" altLang="en-US" sz="1600" dirty="0">
                <a:solidFill>
                  <a:srgbClr val="C7000B"/>
                </a:solidFill>
                <a:latin typeface="+mn-lt"/>
                <a:ea typeface="+mn-ea"/>
              </a:rPr>
              <a:t>低</a:t>
            </a:r>
            <a:r>
              <a:rPr lang="en-US" altLang="zh-CN" sz="1600" dirty="0">
                <a:solidFill>
                  <a:srgbClr val="C7000B"/>
                </a:solidFill>
                <a:latin typeface="+mn-lt"/>
                <a:ea typeface="+mn-ea"/>
              </a:rPr>
              <a:t>45%</a:t>
            </a:r>
          </a:p>
          <a:p>
            <a:pPr lvl="2"/>
            <a:r>
              <a:rPr lang="zh-CN" altLang="en-US" sz="1600" dirty="0">
                <a:latin typeface="+mn-lt"/>
                <a:ea typeface="+mn-ea"/>
              </a:rPr>
              <a:t>待机功耗从</a:t>
            </a:r>
            <a:r>
              <a:rPr lang="en-US" altLang="zh-CN" sz="1600" dirty="0">
                <a:solidFill>
                  <a:srgbClr val="C7000B"/>
                </a:solidFill>
                <a:latin typeface="+mn-lt"/>
                <a:ea typeface="+mn-ea"/>
              </a:rPr>
              <a:t>400mA(Linux)</a:t>
            </a:r>
            <a:r>
              <a:rPr lang="zh-CN" altLang="en-US" sz="1600" dirty="0">
                <a:solidFill>
                  <a:srgbClr val="C7000B"/>
                </a:solidFill>
                <a:latin typeface="+mn-lt"/>
                <a:ea typeface="+mn-ea"/>
              </a:rPr>
              <a:t>降到</a:t>
            </a:r>
            <a:r>
              <a:rPr lang="en-US" altLang="zh-CN" sz="1600" dirty="0">
                <a:solidFill>
                  <a:srgbClr val="C7000B"/>
                </a:solidFill>
                <a:latin typeface="+mn-lt"/>
                <a:ea typeface="+mn-ea"/>
              </a:rPr>
              <a:t>2mA(</a:t>
            </a:r>
            <a:r>
              <a:rPr lang="en-US" altLang="zh-CN" sz="1600" dirty="0" err="1">
                <a:solidFill>
                  <a:srgbClr val="C7000B"/>
                </a:solidFill>
                <a:latin typeface="+mn-lt"/>
                <a:ea typeface="+mn-ea"/>
              </a:rPr>
              <a:t>Liteos</a:t>
            </a:r>
            <a:r>
              <a:rPr lang="en-US" altLang="zh-CN" sz="1600" dirty="0">
                <a:solidFill>
                  <a:srgbClr val="C7000B"/>
                </a:solidFill>
                <a:latin typeface="+mn-lt"/>
                <a:ea typeface="+mn-ea"/>
              </a:rPr>
              <a:t>)</a:t>
            </a:r>
          </a:p>
          <a:p>
            <a:pPr lvl="2"/>
            <a:r>
              <a:rPr lang="zh-CN" altLang="en-US" sz="1600" dirty="0">
                <a:latin typeface="+mn-lt"/>
                <a:ea typeface="+mn-ea"/>
              </a:rPr>
              <a:t>整体工作功耗</a:t>
            </a:r>
            <a:r>
              <a:rPr lang="en-US" altLang="zh-CN" sz="1600" dirty="0">
                <a:latin typeface="+mn-lt"/>
                <a:ea typeface="+mn-ea"/>
              </a:rPr>
              <a:t>(1080P@60fps</a:t>
            </a:r>
            <a:r>
              <a:rPr lang="zh-CN" altLang="en-US" sz="1600" dirty="0">
                <a:latin typeface="+mn-lt"/>
                <a:ea typeface="+mn-ea"/>
              </a:rPr>
              <a:t>录制场景</a:t>
            </a:r>
            <a:r>
              <a:rPr lang="en-US" altLang="zh-CN" sz="1600" dirty="0">
                <a:latin typeface="+mn-lt"/>
                <a:ea typeface="+mn-ea"/>
              </a:rPr>
              <a:t>)</a:t>
            </a:r>
            <a:r>
              <a:rPr lang="zh-CN" altLang="en-US" sz="1600" dirty="0">
                <a:latin typeface="+mn-lt"/>
                <a:ea typeface="+mn-ea"/>
              </a:rPr>
              <a:t>比</a:t>
            </a:r>
            <a:r>
              <a:rPr lang="en-US" altLang="zh-CN" sz="1600" dirty="0">
                <a:latin typeface="+mn-lt"/>
                <a:ea typeface="+mn-ea"/>
              </a:rPr>
              <a:t>Linux</a:t>
            </a:r>
            <a:r>
              <a:rPr lang="zh-CN" altLang="en-US" sz="1600" dirty="0">
                <a:latin typeface="+mn-lt"/>
                <a:ea typeface="+mn-ea"/>
              </a:rPr>
              <a:t>系统</a:t>
            </a:r>
            <a:r>
              <a:rPr lang="zh-CN" altLang="en-US" sz="1600" dirty="0">
                <a:solidFill>
                  <a:srgbClr val="C7000B"/>
                </a:solidFill>
                <a:latin typeface="+mn-lt"/>
                <a:ea typeface="+mn-ea"/>
              </a:rPr>
              <a:t>低</a:t>
            </a:r>
            <a:r>
              <a:rPr lang="en-US" altLang="zh-CN" sz="1600" dirty="0">
                <a:solidFill>
                  <a:srgbClr val="C7000B"/>
                </a:solidFill>
                <a:latin typeface="+mn-lt"/>
                <a:ea typeface="+mn-ea"/>
              </a:rPr>
              <a:t>10-15%</a:t>
            </a:r>
          </a:p>
          <a:p>
            <a:pPr lvl="1"/>
            <a:r>
              <a:rPr lang="zh-CN" altLang="en-US" sz="1800" dirty="0">
                <a:latin typeface="+mn-lt"/>
                <a:ea typeface="+mn-ea"/>
              </a:rPr>
              <a:t>最小体积可工作包约</a:t>
            </a:r>
            <a:r>
              <a:rPr lang="en-US" altLang="zh-CN" sz="1800" dirty="0">
                <a:latin typeface="+mn-lt"/>
                <a:ea typeface="+mn-ea"/>
              </a:rPr>
              <a:t>300KB</a:t>
            </a:r>
            <a:r>
              <a:rPr lang="zh-CN" altLang="en-US" sz="1800" dirty="0">
                <a:latin typeface="+mn-lt"/>
                <a:ea typeface="+mn-ea"/>
              </a:rPr>
              <a:t>（驱动</a:t>
            </a:r>
            <a:r>
              <a:rPr lang="en-US" altLang="zh-CN" sz="1800" dirty="0">
                <a:latin typeface="+mn-lt"/>
                <a:ea typeface="+mn-ea"/>
              </a:rPr>
              <a:t>+</a:t>
            </a:r>
            <a:r>
              <a:rPr lang="en-US" altLang="zh-CN" sz="1800" dirty="0" err="1">
                <a:latin typeface="+mn-lt"/>
                <a:ea typeface="+mn-ea"/>
              </a:rPr>
              <a:t>Liteos</a:t>
            </a:r>
            <a:r>
              <a:rPr lang="zh-CN" altLang="en-US" sz="1800" dirty="0">
                <a:latin typeface="+mn-lt"/>
                <a:ea typeface="+mn-ea"/>
              </a:rPr>
              <a:t>内核</a:t>
            </a:r>
            <a:r>
              <a:rPr lang="en-US" altLang="zh-CN" sz="1800" dirty="0">
                <a:latin typeface="+mn-lt"/>
                <a:ea typeface="+mn-ea"/>
              </a:rPr>
              <a:t>+</a:t>
            </a:r>
            <a:r>
              <a:rPr lang="zh-CN" altLang="en-US" sz="1800" dirty="0">
                <a:latin typeface="+mn-lt"/>
                <a:ea typeface="+mn-ea"/>
              </a:rPr>
              <a:t>协议栈</a:t>
            </a:r>
            <a:r>
              <a:rPr lang="en-US" altLang="zh-CN" sz="1800" dirty="0">
                <a:latin typeface="+mn-lt"/>
                <a:ea typeface="+mn-ea"/>
              </a:rPr>
              <a:t>+FS</a:t>
            </a:r>
            <a:r>
              <a:rPr lang="zh-CN" altLang="en-US" sz="1800" dirty="0">
                <a:latin typeface="+mn-lt"/>
                <a:ea typeface="+mn-ea"/>
              </a:rPr>
              <a:t>等），约为</a:t>
            </a:r>
            <a:r>
              <a:rPr lang="en-US" altLang="zh-CN" sz="1800" dirty="0">
                <a:latin typeface="+mn-lt"/>
                <a:ea typeface="+mn-ea"/>
              </a:rPr>
              <a:t>Linux</a:t>
            </a:r>
            <a:r>
              <a:rPr lang="zh-CN" altLang="en-US" sz="1800" dirty="0">
                <a:latin typeface="+mn-lt"/>
                <a:ea typeface="+mn-ea"/>
              </a:rPr>
              <a:t>系统的</a:t>
            </a:r>
            <a:r>
              <a:rPr lang="en-US" altLang="zh-CN" sz="1800" dirty="0">
                <a:latin typeface="+mn-lt"/>
                <a:ea typeface="+mn-ea"/>
              </a:rPr>
              <a:t>1/4</a:t>
            </a:r>
            <a:r>
              <a:rPr lang="zh-CN" altLang="en-US" sz="1800" dirty="0">
                <a:latin typeface="+mn-lt"/>
                <a:ea typeface="+mn-ea"/>
              </a:rPr>
              <a:t>、所有组件均</a:t>
            </a:r>
            <a:r>
              <a:rPr lang="zh-CN" altLang="en-US" sz="1800">
                <a:latin typeface="+mn-lt"/>
                <a:ea typeface="+mn-ea"/>
              </a:rPr>
              <a:t>可</a:t>
            </a:r>
            <a:r>
              <a:rPr lang="zh-CN" altLang="en-US" sz="1800" smtClean="0">
                <a:latin typeface="+mn-lt"/>
                <a:ea typeface="+mn-ea"/>
              </a:rPr>
              <a:t>裁剪。</a:t>
            </a:r>
            <a:endParaRPr lang="zh-CN" altLang="en-US" sz="1800" dirty="0">
              <a:latin typeface="+mn-lt"/>
              <a:ea typeface="+mn-ea"/>
            </a:endParaRPr>
          </a:p>
        </p:txBody>
      </p:sp>
      <p:pic>
        <p:nvPicPr>
          <p:cNvPr id="4" name="Picture 2" descr="D:\CQL\13a25f33dadb545b7c1ccdd076c45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6140" y="2204864"/>
            <a:ext cx="3787393" cy="2448572"/>
          </a:xfrm>
          <a:prstGeom prst="roundRect">
            <a:avLst>
              <a:gd name="adj" fmla="val 5616"/>
            </a:avLst>
          </a:prstGeom>
          <a:noFill/>
        </p:spPr>
      </p:pic>
      <p:sp>
        <p:nvSpPr>
          <p:cNvPr id="5" name="TextBox 78"/>
          <p:cNvSpPr txBox="1"/>
          <p:nvPr/>
        </p:nvSpPr>
        <p:spPr>
          <a:xfrm>
            <a:off x="7356140" y="4785257"/>
            <a:ext cx="3787393" cy="457188"/>
          </a:xfrm>
          <a:prstGeom prst="roundRect">
            <a:avLst/>
          </a:prstGeom>
          <a:solidFill>
            <a:srgbClr val="00B0F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 defTabSz="96771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zh-CN" altLang="en-US" b="0" kern="0" dirty="0" smtClean="0">
                <a:solidFill>
                  <a:schemeClr val="bg1"/>
                </a:solidFill>
                <a:ea typeface="+mn-ea"/>
              </a:rPr>
              <a:t>智能</a:t>
            </a:r>
            <a:r>
              <a:rPr lang="en-US" altLang="zh-CN" b="0" kern="0" dirty="0" smtClean="0">
                <a:solidFill>
                  <a:schemeClr val="bg1"/>
                </a:solidFill>
                <a:ea typeface="+mn-ea"/>
              </a:rPr>
              <a:t>Camera</a:t>
            </a:r>
            <a:endParaRPr lang="zh-CN" altLang="en-US" b="0" kern="0" dirty="0">
              <a:solidFill>
                <a:schemeClr val="bg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52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+mn-lt"/>
                <a:ea typeface="+mn-ea"/>
              </a:rPr>
              <a:t>基于</a:t>
            </a:r>
            <a:r>
              <a:rPr lang="en-US" altLang="zh-CN" smtClean="0">
                <a:latin typeface="+mn-lt"/>
                <a:ea typeface="+mn-ea"/>
              </a:rPr>
              <a:t>LiteOS</a:t>
            </a:r>
            <a:r>
              <a:rPr lang="zh-CN" altLang="en-US" smtClean="0">
                <a:latin typeface="+mn-lt"/>
                <a:ea typeface="+mn-ea"/>
              </a:rPr>
              <a:t>的</a:t>
            </a:r>
            <a:r>
              <a:rPr lang="zh-CN" altLang="en-US" dirty="0">
                <a:latin typeface="+mn-lt"/>
                <a:ea typeface="+mn-ea"/>
              </a:rPr>
              <a:t>智能家居解决方案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</a:rPr>
              <a:t>特点：</a:t>
            </a:r>
          </a:p>
          <a:p>
            <a:pPr lvl="1"/>
            <a:r>
              <a:rPr lang="zh-CN" altLang="en-US" dirty="0">
                <a:latin typeface="+mn-lt"/>
                <a:ea typeface="+mn-ea"/>
              </a:rPr>
              <a:t>快速自连接、自发现、自组网</a:t>
            </a:r>
          </a:p>
          <a:p>
            <a:pPr lvl="2"/>
            <a:r>
              <a:rPr lang="zh-CN" altLang="en-US" dirty="0">
                <a:latin typeface="+mn-lt"/>
                <a:ea typeface="+mn-ea"/>
              </a:rPr>
              <a:t>自连接</a:t>
            </a:r>
            <a:r>
              <a:rPr lang="en-US" altLang="zh-CN" dirty="0">
                <a:latin typeface="+mn-lt"/>
                <a:ea typeface="+mn-ea"/>
              </a:rPr>
              <a:t>+</a:t>
            </a:r>
            <a:r>
              <a:rPr lang="zh-CN" altLang="en-US" dirty="0">
                <a:latin typeface="+mn-lt"/>
                <a:ea typeface="+mn-ea"/>
              </a:rPr>
              <a:t>自发现</a:t>
            </a:r>
            <a:r>
              <a:rPr lang="en-US" altLang="zh-CN" dirty="0">
                <a:latin typeface="+mn-lt"/>
                <a:ea typeface="+mn-ea"/>
              </a:rPr>
              <a:t>+</a:t>
            </a:r>
            <a:r>
              <a:rPr lang="zh-CN" altLang="en-US" dirty="0">
                <a:latin typeface="+mn-lt"/>
                <a:ea typeface="+mn-ea"/>
              </a:rPr>
              <a:t>自组网时延</a:t>
            </a:r>
            <a:r>
              <a:rPr lang="en-US" altLang="zh-CN" dirty="0">
                <a:latin typeface="+mn-lt"/>
                <a:ea typeface="+mn-ea"/>
              </a:rPr>
              <a:t>&lt;3s</a:t>
            </a:r>
          </a:p>
          <a:p>
            <a:pPr lvl="2"/>
            <a:r>
              <a:rPr lang="zh-CN" altLang="en-US" dirty="0">
                <a:latin typeface="+mn-lt"/>
                <a:ea typeface="+mn-ea"/>
              </a:rPr>
              <a:t>设备离网，网络拓扑愈合时延</a:t>
            </a:r>
            <a:r>
              <a:rPr lang="en-US" altLang="zh-CN" dirty="0">
                <a:latin typeface="+mn-lt"/>
                <a:ea typeface="+mn-ea"/>
              </a:rPr>
              <a:t>&lt;20s</a:t>
            </a:r>
          </a:p>
          <a:p>
            <a:pPr lvl="1"/>
            <a:r>
              <a:rPr lang="zh-CN" altLang="en-US" dirty="0">
                <a:latin typeface="+mn-lt"/>
                <a:ea typeface="+mn-ea"/>
              </a:rPr>
              <a:t>支持多种连接协议混合组网</a:t>
            </a:r>
          </a:p>
          <a:p>
            <a:pPr lvl="2"/>
            <a:r>
              <a:rPr lang="en-US" altLang="zh-CN" dirty="0" smtClean="0">
                <a:latin typeface="+mn-lt"/>
                <a:ea typeface="+mn-ea"/>
              </a:rPr>
              <a:t>ZigBee</a:t>
            </a:r>
            <a:r>
              <a:rPr lang="zh-CN" altLang="en-US" dirty="0">
                <a:latin typeface="+mn-lt"/>
                <a:ea typeface="+mn-ea"/>
              </a:rPr>
              <a:t>、</a:t>
            </a:r>
            <a:r>
              <a:rPr lang="en-US" altLang="zh-CN" dirty="0">
                <a:latin typeface="+mn-lt"/>
                <a:ea typeface="+mn-ea"/>
              </a:rPr>
              <a:t>BT</a:t>
            </a:r>
            <a:r>
              <a:rPr lang="zh-CN" altLang="en-US" dirty="0">
                <a:latin typeface="+mn-lt"/>
                <a:ea typeface="+mn-ea"/>
              </a:rPr>
              <a:t>、</a:t>
            </a:r>
            <a:r>
              <a:rPr lang="en-US" altLang="zh-CN" dirty="0" err="1" smtClean="0">
                <a:latin typeface="+mn-lt"/>
                <a:ea typeface="+mn-ea"/>
              </a:rPr>
              <a:t>WiFi</a:t>
            </a:r>
            <a:r>
              <a:rPr lang="zh-CN" altLang="en-US" dirty="0">
                <a:latin typeface="+mn-lt"/>
                <a:ea typeface="+mn-ea"/>
              </a:rPr>
              <a:t>、</a:t>
            </a:r>
            <a:r>
              <a:rPr lang="en-US" altLang="zh-CN" dirty="0">
                <a:latin typeface="+mn-lt"/>
                <a:ea typeface="+mn-ea"/>
              </a:rPr>
              <a:t>6LowPan</a:t>
            </a:r>
            <a:r>
              <a:rPr lang="zh-CN" altLang="en-US" dirty="0">
                <a:latin typeface="+mn-lt"/>
                <a:ea typeface="+mn-ea"/>
              </a:rPr>
              <a:t>等</a:t>
            </a:r>
          </a:p>
          <a:p>
            <a:pPr lvl="1"/>
            <a:r>
              <a:rPr lang="zh-CN" altLang="en-US" dirty="0">
                <a:latin typeface="+mn-lt"/>
                <a:ea typeface="+mn-ea"/>
              </a:rPr>
              <a:t>统一</a:t>
            </a:r>
            <a:r>
              <a:rPr lang="en-US" altLang="zh-CN" dirty="0">
                <a:latin typeface="+mn-lt"/>
                <a:ea typeface="+mn-ea"/>
              </a:rPr>
              <a:t>APP</a:t>
            </a:r>
            <a:r>
              <a:rPr lang="zh-CN" altLang="en-US" dirty="0">
                <a:latin typeface="+mn-lt"/>
                <a:ea typeface="+mn-ea"/>
              </a:rPr>
              <a:t>控制</a:t>
            </a:r>
          </a:p>
          <a:p>
            <a:pPr lvl="2"/>
            <a:r>
              <a:rPr lang="zh-CN" altLang="en-US" dirty="0">
                <a:latin typeface="+mn-lt"/>
                <a:ea typeface="+mn-ea"/>
              </a:rPr>
              <a:t>一个</a:t>
            </a:r>
            <a:r>
              <a:rPr lang="en-US" altLang="zh-CN" dirty="0">
                <a:latin typeface="+mn-lt"/>
                <a:ea typeface="+mn-ea"/>
              </a:rPr>
              <a:t>APP</a:t>
            </a:r>
            <a:r>
              <a:rPr lang="zh-CN" altLang="en-US" dirty="0">
                <a:latin typeface="+mn-lt"/>
                <a:ea typeface="+mn-ea"/>
              </a:rPr>
              <a:t>控制不同厂家的设备</a:t>
            </a:r>
          </a:p>
          <a:p>
            <a:pPr lvl="1"/>
            <a:r>
              <a:rPr lang="en-US" altLang="zh-CN" dirty="0" err="1">
                <a:latin typeface="+mn-lt"/>
                <a:ea typeface="+mn-ea"/>
              </a:rPr>
              <a:t>Liteos</a:t>
            </a:r>
            <a:r>
              <a:rPr lang="zh-CN" altLang="en-US" dirty="0">
                <a:latin typeface="+mn-lt"/>
                <a:ea typeface="+mn-ea"/>
              </a:rPr>
              <a:t>与第三方硬件集成</a:t>
            </a:r>
          </a:p>
          <a:p>
            <a:pPr lvl="2"/>
            <a:r>
              <a:rPr lang="en-US" altLang="zh-CN" dirty="0">
                <a:latin typeface="+mn-lt"/>
                <a:ea typeface="+mn-ea"/>
              </a:rPr>
              <a:t>STM32</a:t>
            </a:r>
            <a:r>
              <a:rPr lang="zh-CN" altLang="en-US" dirty="0">
                <a:latin typeface="+mn-lt"/>
                <a:ea typeface="+mn-ea"/>
              </a:rPr>
              <a:t>，</a:t>
            </a:r>
            <a:r>
              <a:rPr lang="en-US" altLang="zh-CN" dirty="0">
                <a:latin typeface="+mn-lt"/>
                <a:ea typeface="+mn-ea"/>
              </a:rPr>
              <a:t>MKT</a:t>
            </a:r>
            <a:r>
              <a:rPr lang="zh-CN" altLang="en-US" dirty="0">
                <a:latin typeface="+mn-lt"/>
                <a:ea typeface="+mn-ea"/>
              </a:rPr>
              <a:t>，</a:t>
            </a:r>
            <a:r>
              <a:rPr lang="en-US" altLang="zh-CN" dirty="0">
                <a:latin typeface="+mn-lt"/>
                <a:ea typeface="+mn-ea"/>
              </a:rPr>
              <a:t>Ti CC253x</a:t>
            </a:r>
          </a:p>
          <a:p>
            <a:endParaRPr lang="zh-CN" altLang="en-US" dirty="0">
              <a:latin typeface="+mn-lt"/>
              <a:ea typeface="+mn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631" b="846"/>
          <a:stretch>
            <a:fillRect/>
          </a:stretch>
        </p:blipFill>
        <p:spPr bwMode="auto">
          <a:xfrm>
            <a:off x="6096000" y="1866621"/>
            <a:ext cx="5318804" cy="3960554"/>
          </a:xfrm>
          <a:prstGeom prst="roundRect">
            <a:avLst>
              <a:gd name="adj" fmla="val 4833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84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本着开源开放、共建共享的原则，希望学员能从</a:t>
            </a:r>
            <a:r>
              <a:rPr lang="en-US" altLang="zh-CN" smtClean="0">
                <a:latin typeface="+mn-lt"/>
                <a:ea typeface="+mn-ea"/>
              </a:rPr>
              <a:t>LiteOS</a:t>
            </a:r>
            <a:r>
              <a:rPr lang="zh-CN" altLang="en-US" smtClean="0">
                <a:latin typeface="+mn-lt"/>
                <a:ea typeface="+mn-ea"/>
              </a:rPr>
              <a:t>内核角度和</a:t>
            </a:r>
            <a:r>
              <a:rPr lang="en-US" altLang="zh-CN" smtClean="0">
                <a:latin typeface="+mn-lt"/>
                <a:ea typeface="+mn-ea"/>
              </a:rPr>
              <a:t>LiteOS</a:t>
            </a:r>
            <a:r>
              <a:rPr lang="zh-CN" altLang="en-US" smtClean="0">
                <a:latin typeface="+mn-lt"/>
                <a:ea typeface="+mn-ea"/>
              </a:rPr>
              <a:t>应用角度出发，发挥自己的创造力，提出</a:t>
            </a:r>
            <a:r>
              <a:rPr lang="en-US" altLang="zh-CN" smtClean="0">
                <a:latin typeface="+mn-lt"/>
                <a:ea typeface="+mn-ea"/>
              </a:rPr>
              <a:t>LiteOS</a:t>
            </a:r>
            <a:r>
              <a:rPr lang="zh-CN" altLang="en-US" smtClean="0">
                <a:latin typeface="+mn-lt"/>
                <a:ea typeface="+mn-ea"/>
              </a:rPr>
              <a:t>创新方案，本章仅提供基于</a:t>
            </a:r>
            <a:r>
              <a:rPr lang="en-US" altLang="zh-CN" smtClean="0">
                <a:latin typeface="+mn-lt"/>
                <a:ea typeface="+mn-ea"/>
              </a:rPr>
              <a:t>LiteOS</a:t>
            </a:r>
            <a:r>
              <a:rPr lang="zh-CN" altLang="en-US" smtClean="0">
                <a:latin typeface="+mn-lt"/>
                <a:ea typeface="+mn-ea"/>
              </a:rPr>
              <a:t>创新的参考思路。</a:t>
            </a:r>
            <a:endParaRPr lang="zh-CN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95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</a:rPr>
              <a:t>Huawei LiteOS Kernel</a:t>
            </a:r>
            <a:r>
              <a:rPr lang="zh-CN" altLang="en-US" dirty="0" smtClean="0">
                <a:latin typeface="+mn-lt"/>
              </a:rPr>
              <a:t>的优势有哪些？</a:t>
            </a:r>
          </a:p>
          <a:p>
            <a:r>
              <a:rPr lang="en-US" altLang="zh-CN" dirty="0" err="1" smtClean="0">
                <a:latin typeface="+mn-lt"/>
              </a:rPr>
              <a:t>LiteOS</a:t>
            </a:r>
            <a:r>
              <a:rPr lang="zh-CN" altLang="en-US" dirty="0">
                <a:latin typeface="+mn-lt"/>
              </a:rPr>
              <a:t>的低功耗</a:t>
            </a:r>
            <a:r>
              <a:rPr lang="zh-CN" altLang="en-US" dirty="0" smtClean="0">
                <a:latin typeface="+mn-lt"/>
              </a:rPr>
              <a:t>设计</a:t>
            </a:r>
            <a:r>
              <a:rPr lang="zh-CN" altLang="en-US" dirty="0">
                <a:latin typeface="+mn-lt"/>
              </a:rPr>
              <a:t>有</a:t>
            </a:r>
            <a:r>
              <a:rPr lang="zh-CN" altLang="en-US" dirty="0" smtClean="0">
                <a:latin typeface="+mn-lt"/>
              </a:rPr>
              <a:t>哪些机制？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4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</a:rPr>
              <a:t>学完本课程后，您将能够：</a:t>
            </a:r>
            <a:endParaRPr lang="en-US" altLang="zh-CN" dirty="0" smtClean="0">
              <a:latin typeface="+mn-lt"/>
            </a:endParaRPr>
          </a:p>
          <a:p>
            <a:pPr lvl="1"/>
            <a:r>
              <a:rPr lang="zh-CN" altLang="en-US" dirty="0" smtClean="0">
                <a:latin typeface="+mn-lt"/>
              </a:rPr>
              <a:t>描述</a:t>
            </a:r>
            <a:r>
              <a:rPr lang="en-US" altLang="zh-CN" dirty="0" err="1" smtClean="0">
                <a:latin typeface="+mn-lt"/>
              </a:rPr>
              <a:t>LiteOS</a:t>
            </a:r>
            <a:r>
              <a:rPr lang="zh-CN" altLang="en-US" dirty="0" smtClean="0">
                <a:latin typeface="+mn-lt"/>
              </a:rPr>
              <a:t>的特点</a:t>
            </a:r>
            <a:endParaRPr lang="en-US" altLang="zh-CN" dirty="0" smtClean="0">
              <a:latin typeface="+mn-lt"/>
            </a:endParaRPr>
          </a:p>
          <a:p>
            <a:pPr lvl="1"/>
            <a:r>
              <a:rPr lang="en-US" altLang="zh-CN" dirty="0" err="1" smtClean="0">
                <a:latin typeface="+mn-lt"/>
              </a:rPr>
              <a:t>IoT</a:t>
            </a:r>
            <a:r>
              <a:rPr lang="zh-CN" altLang="en-US" dirty="0" smtClean="0">
                <a:latin typeface="+mn-lt"/>
              </a:rPr>
              <a:t>软件在不同领域面临的问题</a:t>
            </a:r>
            <a:endParaRPr lang="en-US" altLang="zh-CN" dirty="0" smtClean="0">
              <a:latin typeface="+mn-lt"/>
            </a:endParaRPr>
          </a:p>
          <a:p>
            <a:pPr lvl="1"/>
            <a:r>
              <a:rPr lang="zh-CN" altLang="en-US" dirty="0" smtClean="0">
                <a:latin typeface="+mn-lt"/>
              </a:rPr>
              <a:t>描述</a:t>
            </a:r>
            <a:r>
              <a:rPr lang="en-US" altLang="zh-CN" dirty="0" err="1" smtClean="0">
                <a:latin typeface="+mn-lt"/>
              </a:rPr>
              <a:t>LiteOS</a:t>
            </a:r>
            <a:r>
              <a:rPr lang="zh-CN" altLang="en-US" dirty="0" smtClean="0">
                <a:latin typeface="+mn-lt"/>
              </a:rPr>
              <a:t>的优势</a:t>
            </a:r>
          </a:p>
        </p:txBody>
      </p:sp>
    </p:spTree>
    <p:extLst>
      <p:ext uri="{BB962C8B-B14F-4D97-AF65-F5344CB8AC3E}">
        <p14:creationId xmlns:p14="http://schemas.microsoft.com/office/powerpoint/2010/main" val="40968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RTOS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介绍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LiteOS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IoT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软件面临的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共性问题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LiteOS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架构设计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  <a:p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19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RTOS </a:t>
            </a:r>
            <a:r>
              <a:rPr lang="zh-CN" altLang="en-US" dirty="0"/>
              <a:t>概念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RTOS </a:t>
            </a:r>
            <a:r>
              <a:rPr lang="zh-CN" altLang="en-US" dirty="0"/>
              <a:t>（ </a:t>
            </a:r>
            <a:r>
              <a:rPr lang="en-US" altLang="zh-CN" dirty="0"/>
              <a:t>Real-time operating system , </a:t>
            </a:r>
            <a:r>
              <a:rPr lang="zh-CN" altLang="en-US" dirty="0"/>
              <a:t>实时操作系统），又称实时操作系统，是管理系统硬件和软件资源的系统软件，以方便开发者使用，操作系统管理的资源包括处理器、存储器、外设、甚至包括文件系统等等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zh-CN" altLang="en-US" dirty="0"/>
              <a:t>实时操作系统最大的特色就是其“实时性”。也就是说，如果有任务需要执行，实时操作系统会立即（在较短时间内）执行该任务，保证了任务在指定时间内完成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zh-CN" altLang="en-US" dirty="0"/>
              <a:t>实时操作系统根据任务执行的实时性，分为“硬实时”操作系统和“软实时”操作系统，“硬实时”操作系统比“软实时”操作系统响应更快、实时性更高，“硬实时”操作系统大多应用于工业领域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 lvl="1"/>
            <a:r>
              <a:rPr lang="zh-CN" altLang="en-US" dirty="0" smtClean="0">
                <a:solidFill>
                  <a:srgbClr val="C7000B"/>
                </a:solidFill>
              </a:rPr>
              <a:t>“硬实时”操作系统必须使任务在确定的时间内完成。</a:t>
            </a:r>
          </a:p>
          <a:p>
            <a:pPr lvl="1"/>
            <a:r>
              <a:rPr lang="zh-CN" altLang="en-US" dirty="0" smtClean="0">
                <a:solidFill>
                  <a:srgbClr val="C7000B"/>
                </a:solidFill>
              </a:rPr>
              <a:t>“软实时”操作系统能让绝大多数任务在确定时间内完成。</a:t>
            </a:r>
            <a:endParaRPr lang="zh-CN" altLang="en-US" dirty="0">
              <a:solidFill>
                <a:srgbClr val="C700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smtClean="0"/>
              <a:t>RTOS</a:t>
            </a:r>
            <a:r>
              <a:rPr lang="zh-CN" altLang="en-US" dirty="0" smtClean="0"/>
              <a:t>的</a:t>
            </a:r>
            <a:r>
              <a:rPr lang="zh-CN" altLang="en-US" dirty="0"/>
              <a:t>好处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Huawei </a:t>
            </a:r>
            <a:r>
              <a:rPr lang="en-US" altLang="zh-CN" dirty="0" err="1" smtClean="0"/>
              <a:t>LiteOS</a:t>
            </a:r>
            <a:r>
              <a:rPr lang="en-US" altLang="zh-CN" dirty="0" smtClean="0"/>
              <a:t> </a:t>
            </a:r>
            <a:r>
              <a:rPr lang="zh-CN" altLang="en-US" dirty="0" smtClean="0"/>
              <a:t>是一款“软实时”操作系统。</a:t>
            </a:r>
            <a:endParaRPr lang="en-US" altLang="zh-CN" dirty="0" smtClean="0"/>
          </a:p>
          <a:p>
            <a:r>
              <a:rPr lang="zh-CN" altLang="en-US" dirty="0" smtClean="0"/>
              <a:t>降低</a:t>
            </a:r>
            <a:r>
              <a:rPr lang="zh-CN" altLang="en-US" dirty="0"/>
              <a:t>开发难度，直接使用系统</a:t>
            </a:r>
            <a:r>
              <a:rPr lang="en-US" altLang="zh-CN" dirty="0"/>
              <a:t>API</a:t>
            </a:r>
            <a:r>
              <a:rPr lang="zh-CN" altLang="en-US" dirty="0"/>
              <a:t>，即可完成系统资源的申请、多任务的配合（基于优先级的实时抢占调度，同优先级的时间片调度</a:t>
            </a:r>
            <a:r>
              <a:rPr lang="en-US" altLang="zh-CN" dirty="0"/>
              <a:t>)</a:t>
            </a:r>
            <a:r>
              <a:rPr lang="zh-CN" altLang="en-US" dirty="0"/>
              <a:t>，以及任务间的通信等（如锁、事件等机制）。</a:t>
            </a:r>
          </a:p>
          <a:p>
            <a:r>
              <a:rPr lang="zh-CN" altLang="en-US" dirty="0"/>
              <a:t>增加代码可读性，易于维护和管理。</a:t>
            </a:r>
          </a:p>
          <a:p>
            <a:r>
              <a:rPr lang="zh-CN" altLang="en-US" dirty="0"/>
              <a:t>提升可移植性，对接不同芯片的工作由操作系统完成，应用开发者只需要</a:t>
            </a:r>
            <a:r>
              <a:rPr lang="zh-CN" altLang="en-US" dirty="0" smtClean="0"/>
              <a:t>关注</a:t>
            </a:r>
            <a:r>
              <a:rPr lang="en-US" altLang="zh-CN" dirty="0" smtClean="0"/>
              <a:t>OS </a:t>
            </a:r>
            <a:r>
              <a:rPr lang="zh-CN" altLang="en-US" dirty="0"/>
              <a:t>层接口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86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RTOS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b="1" dirty="0" err="1" smtClean="0"/>
              <a:t>LiteOS</a:t>
            </a:r>
            <a:r>
              <a:rPr lang="zh-CN" altLang="en-US" b="1" dirty="0" smtClean="0"/>
              <a:t>介绍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IoT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软件面临的共性问题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LiteOS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架构设计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+mn-lt"/>
                <a:ea typeface="+mn-ea"/>
              </a:rPr>
              <a:t>千亿物联时代需要物联网操作系统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1404509" y="4818412"/>
            <a:ext cx="2028781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PC</a:t>
            </a:r>
            <a:r>
              <a:rPr lang="zh-CN" altLang="en-US" sz="1600" dirty="0" smtClean="0"/>
              <a:t>时代</a:t>
            </a:r>
            <a:endParaRPr lang="en-US" altLang="zh-CN" sz="1600" dirty="0" smtClean="0"/>
          </a:p>
          <a:p>
            <a:pPr algn="ctr"/>
            <a:r>
              <a:rPr lang="en-US" altLang="zh-CN" sz="1600" dirty="0" smtClean="0"/>
              <a:t>x86</a:t>
            </a:r>
            <a:r>
              <a:rPr lang="zh-CN" altLang="en-US" sz="1600" dirty="0" smtClean="0"/>
              <a:t>架构电脑</a:t>
            </a:r>
            <a:endParaRPr lang="en-US" altLang="zh-CN" sz="1600" dirty="0" smtClean="0"/>
          </a:p>
          <a:p>
            <a:pPr algn="ctr"/>
            <a:endParaRPr lang="en-US" altLang="zh-CN" sz="1600" dirty="0"/>
          </a:p>
          <a:p>
            <a:pPr algn="ctr"/>
            <a:r>
              <a:rPr lang="en-US" altLang="zh-CN" sz="1800" b="1" dirty="0" smtClean="0"/>
              <a:t>Windows</a:t>
            </a:r>
            <a:endParaRPr lang="zh-CN" altLang="en-US" sz="1800" b="1" dirty="0"/>
          </a:p>
        </p:txBody>
      </p:sp>
      <p:sp>
        <p:nvSpPr>
          <p:cNvPr id="149" name="文本框 148"/>
          <p:cNvSpPr txBox="1"/>
          <p:nvPr/>
        </p:nvSpPr>
        <p:spPr>
          <a:xfrm>
            <a:off x="4765952" y="4836512"/>
            <a:ext cx="174774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移动互联网时代</a:t>
            </a:r>
            <a:endParaRPr lang="en-US" altLang="zh-CN" sz="1600" dirty="0" smtClean="0"/>
          </a:p>
          <a:p>
            <a:pPr algn="ctr"/>
            <a:r>
              <a:rPr lang="en-US" altLang="zh-CN" sz="1600" dirty="0" smtClean="0"/>
              <a:t>ARM</a:t>
            </a:r>
            <a:r>
              <a:rPr lang="zh-CN" altLang="en-US" sz="1600" dirty="0" smtClean="0"/>
              <a:t>架构手机</a:t>
            </a:r>
            <a:endParaRPr lang="en-US" altLang="zh-CN" sz="1600" dirty="0" smtClean="0"/>
          </a:p>
          <a:p>
            <a:pPr algn="ctr"/>
            <a:endParaRPr lang="en-US" altLang="zh-CN" sz="1600" dirty="0" smtClean="0"/>
          </a:p>
          <a:p>
            <a:pPr algn="ctr"/>
            <a:r>
              <a:rPr lang="en-US" altLang="zh-CN" sz="1800" b="1" dirty="0" smtClean="0"/>
              <a:t>Android/</a:t>
            </a:r>
            <a:r>
              <a:rPr lang="en-US" altLang="zh-CN" sz="1800" b="1" dirty="0" err="1" smtClean="0"/>
              <a:t>iOS</a:t>
            </a:r>
            <a:endParaRPr lang="en-US" altLang="zh-CN" sz="1800" b="1" dirty="0" smtClean="0"/>
          </a:p>
        </p:txBody>
      </p:sp>
      <p:grpSp>
        <p:nvGrpSpPr>
          <p:cNvPr id="150" name="组合 149"/>
          <p:cNvGrpSpPr/>
          <p:nvPr/>
        </p:nvGrpSpPr>
        <p:grpSpPr>
          <a:xfrm>
            <a:off x="1478742" y="2175106"/>
            <a:ext cx="1880098" cy="1670238"/>
            <a:chOff x="1329004" y="2297588"/>
            <a:chExt cx="2171477" cy="1998362"/>
          </a:xfrm>
          <a:solidFill>
            <a:srgbClr val="00B0F0"/>
          </a:solidFill>
        </p:grpSpPr>
        <p:sp>
          <p:nvSpPr>
            <p:cNvPr id="151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2028671" y="2297588"/>
              <a:ext cx="295433" cy="216000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52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2512843" y="2302653"/>
              <a:ext cx="295433" cy="216000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53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2060608" y="4079949"/>
              <a:ext cx="295433" cy="216001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54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2531780" y="4079949"/>
              <a:ext cx="295433" cy="216001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55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2969251" y="3835283"/>
              <a:ext cx="295433" cy="216000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56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3196820" y="3457835"/>
              <a:ext cx="295433" cy="216000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57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3205048" y="2897651"/>
              <a:ext cx="295433" cy="216000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58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3005828" y="2519735"/>
              <a:ext cx="295433" cy="216000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59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1587469" y="3821903"/>
              <a:ext cx="295433" cy="216000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60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1345716" y="3477709"/>
              <a:ext cx="295433" cy="216000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61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1329004" y="2888457"/>
              <a:ext cx="295433" cy="216000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62" name="Freeform 14"/>
            <p:cNvSpPr>
              <a:spLocks noChangeAspect="1" noEditPoints="1" noChangeArrowheads="1"/>
            </p:cNvSpPr>
            <p:nvPr/>
          </p:nvSpPr>
          <p:spPr bwMode="auto">
            <a:xfrm>
              <a:off x="1572309" y="2519735"/>
              <a:ext cx="295433" cy="216000"/>
            </a:xfrm>
            <a:custGeom>
              <a:avLst/>
              <a:gdLst>
                <a:gd name="T0" fmla="*/ 852 w 1012"/>
                <a:gd name="T1" fmla="*/ 0 h 738"/>
                <a:gd name="T2" fmla="*/ 892 w 1012"/>
                <a:gd name="T3" fmla="*/ 14 h 738"/>
                <a:gd name="T4" fmla="*/ 921 w 1012"/>
                <a:gd name="T5" fmla="*/ 46 h 738"/>
                <a:gd name="T6" fmla="*/ 927 w 1012"/>
                <a:gd name="T7" fmla="*/ 494 h 738"/>
                <a:gd name="T8" fmla="*/ 921 w 1012"/>
                <a:gd name="T9" fmla="*/ 520 h 738"/>
                <a:gd name="T10" fmla="*/ 900 w 1012"/>
                <a:gd name="T11" fmla="*/ 551 h 738"/>
                <a:gd name="T12" fmla="*/ 868 w 1012"/>
                <a:gd name="T13" fmla="*/ 567 h 738"/>
                <a:gd name="T14" fmla="*/ 0 w 1012"/>
                <a:gd name="T15" fmla="*/ 738 h 738"/>
                <a:gd name="T16" fmla="*/ 134 w 1012"/>
                <a:gd name="T17" fmla="*/ 567 h 738"/>
                <a:gd name="T18" fmla="*/ 112 w 1012"/>
                <a:gd name="T19" fmla="*/ 557 h 738"/>
                <a:gd name="T20" fmla="*/ 89 w 1012"/>
                <a:gd name="T21" fmla="*/ 530 h 738"/>
                <a:gd name="T22" fmla="*/ 79 w 1012"/>
                <a:gd name="T23" fmla="*/ 494 h 738"/>
                <a:gd name="T24" fmla="*/ 81 w 1012"/>
                <a:gd name="T25" fmla="*/ 61 h 738"/>
                <a:gd name="T26" fmla="*/ 101 w 1012"/>
                <a:gd name="T27" fmla="*/ 22 h 738"/>
                <a:gd name="T28" fmla="*/ 140 w 1012"/>
                <a:gd name="T29" fmla="*/ 2 h 738"/>
                <a:gd name="T30" fmla="*/ 583 w 1012"/>
                <a:gd name="T31" fmla="*/ 152 h 738"/>
                <a:gd name="T32" fmla="*/ 583 w 1012"/>
                <a:gd name="T33" fmla="*/ 185 h 738"/>
                <a:gd name="T34" fmla="*/ 583 w 1012"/>
                <a:gd name="T35" fmla="*/ 233 h 738"/>
                <a:gd name="T36" fmla="*/ 602 w 1012"/>
                <a:gd name="T37" fmla="*/ 233 h 738"/>
                <a:gd name="T38" fmla="*/ 602 w 1012"/>
                <a:gd name="T39" fmla="*/ 185 h 738"/>
                <a:gd name="T40" fmla="*/ 602 w 1012"/>
                <a:gd name="T41" fmla="*/ 152 h 738"/>
                <a:gd name="T42" fmla="*/ 634 w 1012"/>
                <a:gd name="T43" fmla="*/ 168 h 738"/>
                <a:gd name="T44" fmla="*/ 634 w 1012"/>
                <a:gd name="T45" fmla="*/ 201 h 738"/>
                <a:gd name="T46" fmla="*/ 650 w 1012"/>
                <a:gd name="T47" fmla="*/ 256 h 738"/>
                <a:gd name="T48" fmla="*/ 667 w 1012"/>
                <a:gd name="T49" fmla="*/ 201 h 738"/>
                <a:gd name="T50" fmla="*/ 683 w 1012"/>
                <a:gd name="T51" fmla="*/ 233 h 738"/>
                <a:gd name="T52" fmla="*/ 699 w 1012"/>
                <a:gd name="T53" fmla="*/ 233 h 738"/>
                <a:gd name="T54" fmla="*/ 732 w 1012"/>
                <a:gd name="T55" fmla="*/ 217 h 738"/>
                <a:gd name="T56" fmla="*/ 732 w 1012"/>
                <a:gd name="T57" fmla="*/ 274 h 738"/>
                <a:gd name="T58" fmla="*/ 748 w 1012"/>
                <a:gd name="T59" fmla="*/ 233 h 738"/>
                <a:gd name="T60" fmla="*/ 780 w 1012"/>
                <a:gd name="T61" fmla="*/ 250 h 738"/>
                <a:gd name="T62" fmla="*/ 764 w 1012"/>
                <a:gd name="T63" fmla="*/ 217 h 738"/>
                <a:gd name="T64" fmla="*/ 732 w 1012"/>
                <a:gd name="T65" fmla="*/ 201 h 738"/>
                <a:gd name="T66" fmla="*/ 683 w 1012"/>
                <a:gd name="T67" fmla="*/ 201 h 738"/>
                <a:gd name="T68" fmla="*/ 650 w 1012"/>
                <a:gd name="T69" fmla="*/ 185 h 738"/>
                <a:gd name="T70" fmla="*/ 650 w 1012"/>
                <a:gd name="T71" fmla="*/ 152 h 738"/>
                <a:gd name="T72" fmla="*/ 618 w 1012"/>
                <a:gd name="T73" fmla="*/ 136 h 738"/>
                <a:gd name="T74" fmla="*/ 583 w 1012"/>
                <a:gd name="T75" fmla="*/ 152 h 738"/>
                <a:gd name="T76" fmla="*/ 764 w 1012"/>
                <a:gd name="T77" fmla="*/ 435 h 738"/>
                <a:gd name="T78" fmla="*/ 780 w 1012"/>
                <a:gd name="T79" fmla="*/ 341 h 738"/>
                <a:gd name="T80" fmla="*/ 780 w 1012"/>
                <a:gd name="T81" fmla="*/ 250 h 738"/>
                <a:gd name="T82" fmla="*/ 764 w 1012"/>
                <a:gd name="T83" fmla="*/ 384 h 738"/>
                <a:gd name="T84" fmla="*/ 624 w 1012"/>
                <a:gd name="T85" fmla="*/ 435 h 738"/>
                <a:gd name="T86" fmla="*/ 608 w 1012"/>
                <a:gd name="T87" fmla="*/ 368 h 738"/>
                <a:gd name="T88" fmla="*/ 575 w 1012"/>
                <a:gd name="T89" fmla="*/ 333 h 738"/>
                <a:gd name="T90" fmla="*/ 559 w 1012"/>
                <a:gd name="T91" fmla="*/ 301 h 738"/>
                <a:gd name="T92" fmla="*/ 567 w 1012"/>
                <a:gd name="T93" fmla="*/ 264 h 738"/>
                <a:gd name="T94" fmla="*/ 526 w 1012"/>
                <a:gd name="T95" fmla="*/ 264 h 738"/>
                <a:gd name="T96" fmla="*/ 543 w 1012"/>
                <a:gd name="T97" fmla="*/ 317 h 738"/>
                <a:gd name="T98" fmla="*/ 575 w 1012"/>
                <a:gd name="T99" fmla="*/ 333 h 738"/>
                <a:gd name="T100" fmla="*/ 591 w 1012"/>
                <a:gd name="T101" fmla="*/ 402 h 738"/>
                <a:gd name="T102" fmla="*/ 624 w 1012"/>
                <a:gd name="T103" fmla="*/ 435 h 738"/>
                <a:gd name="T104" fmla="*/ 748 w 1012"/>
                <a:gd name="T105" fmla="*/ 435 h 738"/>
                <a:gd name="T106" fmla="*/ 567 w 1012"/>
                <a:gd name="T107" fmla="*/ 280 h 738"/>
                <a:gd name="T108" fmla="*/ 602 w 1012"/>
                <a:gd name="T109" fmla="*/ 303 h 738"/>
                <a:gd name="T110" fmla="*/ 583 w 1012"/>
                <a:gd name="T111" fmla="*/ 264 h 738"/>
                <a:gd name="T112" fmla="*/ 449 w 1012"/>
                <a:gd name="T113" fmla="*/ 620 h 738"/>
                <a:gd name="T114" fmla="*/ 557 w 1012"/>
                <a:gd name="T115" fmla="*/ 620 h 738"/>
                <a:gd name="T116" fmla="*/ 150 w 1012"/>
                <a:gd name="T117" fmla="*/ 79 h 738"/>
                <a:gd name="T118" fmla="*/ 856 w 1012"/>
                <a:gd name="T119" fmla="*/ 79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"/>
                <a:gd name="T181" fmla="*/ 0 h 738"/>
                <a:gd name="T182" fmla="*/ 1012 w 1012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" h="738">
                  <a:moveTo>
                    <a:pt x="154" y="0"/>
                  </a:moveTo>
                  <a:lnTo>
                    <a:pt x="852" y="0"/>
                  </a:lnTo>
                  <a:lnTo>
                    <a:pt x="852" y="0"/>
                  </a:lnTo>
                  <a:lnTo>
                    <a:pt x="866" y="2"/>
                  </a:lnTo>
                  <a:lnTo>
                    <a:pt x="880" y="6"/>
                  </a:lnTo>
                  <a:lnTo>
                    <a:pt x="892" y="14"/>
                  </a:lnTo>
                  <a:lnTo>
                    <a:pt x="904" y="22"/>
                  </a:lnTo>
                  <a:lnTo>
                    <a:pt x="913" y="34"/>
                  </a:lnTo>
                  <a:lnTo>
                    <a:pt x="921" y="46"/>
                  </a:lnTo>
                  <a:lnTo>
                    <a:pt x="925" y="61"/>
                  </a:lnTo>
                  <a:lnTo>
                    <a:pt x="927" y="75"/>
                  </a:lnTo>
                  <a:lnTo>
                    <a:pt x="927" y="494"/>
                  </a:lnTo>
                  <a:lnTo>
                    <a:pt x="927" y="494"/>
                  </a:lnTo>
                  <a:lnTo>
                    <a:pt x="925" y="508"/>
                  </a:lnTo>
                  <a:lnTo>
                    <a:pt x="921" y="520"/>
                  </a:lnTo>
                  <a:lnTo>
                    <a:pt x="917" y="532"/>
                  </a:lnTo>
                  <a:lnTo>
                    <a:pt x="908" y="543"/>
                  </a:lnTo>
                  <a:lnTo>
                    <a:pt x="900" y="551"/>
                  </a:lnTo>
                  <a:lnTo>
                    <a:pt x="890" y="559"/>
                  </a:lnTo>
                  <a:lnTo>
                    <a:pt x="880" y="565"/>
                  </a:lnTo>
                  <a:lnTo>
                    <a:pt x="868" y="567"/>
                  </a:lnTo>
                  <a:lnTo>
                    <a:pt x="1012" y="673"/>
                  </a:lnTo>
                  <a:lnTo>
                    <a:pt x="1012" y="738"/>
                  </a:lnTo>
                  <a:lnTo>
                    <a:pt x="0" y="738"/>
                  </a:lnTo>
                  <a:lnTo>
                    <a:pt x="0" y="673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34" y="567"/>
                  </a:lnTo>
                  <a:lnTo>
                    <a:pt x="124" y="563"/>
                  </a:lnTo>
                  <a:lnTo>
                    <a:pt x="112" y="557"/>
                  </a:lnTo>
                  <a:lnTo>
                    <a:pt x="103" y="549"/>
                  </a:lnTo>
                  <a:lnTo>
                    <a:pt x="95" y="540"/>
                  </a:lnTo>
                  <a:lnTo>
                    <a:pt x="89" y="530"/>
                  </a:lnTo>
                  <a:lnTo>
                    <a:pt x="83" y="518"/>
                  </a:lnTo>
                  <a:lnTo>
                    <a:pt x="81" y="508"/>
                  </a:lnTo>
                  <a:lnTo>
                    <a:pt x="79" y="494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81" y="61"/>
                  </a:lnTo>
                  <a:lnTo>
                    <a:pt x="85" y="46"/>
                  </a:lnTo>
                  <a:lnTo>
                    <a:pt x="93" y="34"/>
                  </a:lnTo>
                  <a:lnTo>
                    <a:pt x="101" y="22"/>
                  </a:lnTo>
                  <a:lnTo>
                    <a:pt x="114" y="14"/>
                  </a:lnTo>
                  <a:lnTo>
                    <a:pt x="126" y="6"/>
                  </a:lnTo>
                  <a:lnTo>
                    <a:pt x="140" y="2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83" y="152"/>
                  </a:moveTo>
                  <a:lnTo>
                    <a:pt x="583" y="168"/>
                  </a:lnTo>
                  <a:lnTo>
                    <a:pt x="583" y="168"/>
                  </a:lnTo>
                  <a:lnTo>
                    <a:pt x="583" y="185"/>
                  </a:lnTo>
                  <a:lnTo>
                    <a:pt x="583" y="201"/>
                  </a:lnTo>
                  <a:lnTo>
                    <a:pt x="583" y="217"/>
                  </a:lnTo>
                  <a:lnTo>
                    <a:pt x="583" y="233"/>
                  </a:lnTo>
                  <a:lnTo>
                    <a:pt x="583" y="250"/>
                  </a:lnTo>
                  <a:lnTo>
                    <a:pt x="602" y="250"/>
                  </a:lnTo>
                  <a:lnTo>
                    <a:pt x="602" y="233"/>
                  </a:lnTo>
                  <a:lnTo>
                    <a:pt x="602" y="217"/>
                  </a:lnTo>
                  <a:lnTo>
                    <a:pt x="602" y="201"/>
                  </a:lnTo>
                  <a:lnTo>
                    <a:pt x="602" y="185"/>
                  </a:lnTo>
                  <a:lnTo>
                    <a:pt x="602" y="168"/>
                  </a:lnTo>
                  <a:lnTo>
                    <a:pt x="602" y="168"/>
                  </a:lnTo>
                  <a:lnTo>
                    <a:pt x="602" y="152"/>
                  </a:lnTo>
                  <a:lnTo>
                    <a:pt x="618" y="152"/>
                  </a:lnTo>
                  <a:lnTo>
                    <a:pt x="634" y="152"/>
                  </a:lnTo>
                  <a:lnTo>
                    <a:pt x="634" y="168"/>
                  </a:lnTo>
                  <a:lnTo>
                    <a:pt x="634" y="168"/>
                  </a:lnTo>
                  <a:lnTo>
                    <a:pt x="634" y="185"/>
                  </a:lnTo>
                  <a:lnTo>
                    <a:pt x="634" y="201"/>
                  </a:lnTo>
                  <a:lnTo>
                    <a:pt x="634" y="217"/>
                  </a:lnTo>
                  <a:lnTo>
                    <a:pt x="634" y="256"/>
                  </a:lnTo>
                  <a:lnTo>
                    <a:pt x="650" y="256"/>
                  </a:lnTo>
                  <a:lnTo>
                    <a:pt x="650" y="217"/>
                  </a:lnTo>
                  <a:lnTo>
                    <a:pt x="650" y="201"/>
                  </a:lnTo>
                  <a:lnTo>
                    <a:pt x="667" y="201"/>
                  </a:lnTo>
                  <a:lnTo>
                    <a:pt x="683" y="201"/>
                  </a:lnTo>
                  <a:lnTo>
                    <a:pt x="683" y="217"/>
                  </a:lnTo>
                  <a:lnTo>
                    <a:pt x="683" y="233"/>
                  </a:lnTo>
                  <a:lnTo>
                    <a:pt x="683" y="262"/>
                  </a:lnTo>
                  <a:lnTo>
                    <a:pt x="699" y="262"/>
                  </a:lnTo>
                  <a:lnTo>
                    <a:pt x="699" y="233"/>
                  </a:lnTo>
                  <a:lnTo>
                    <a:pt x="699" y="217"/>
                  </a:lnTo>
                  <a:lnTo>
                    <a:pt x="715" y="217"/>
                  </a:lnTo>
                  <a:lnTo>
                    <a:pt x="732" y="217"/>
                  </a:lnTo>
                  <a:lnTo>
                    <a:pt x="732" y="233"/>
                  </a:lnTo>
                  <a:lnTo>
                    <a:pt x="732" y="250"/>
                  </a:lnTo>
                  <a:lnTo>
                    <a:pt x="732" y="274"/>
                  </a:lnTo>
                  <a:lnTo>
                    <a:pt x="748" y="274"/>
                  </a:lnTo>
                  <a:lnTo>
                    <a:pt x="748" y="250"/>
                  </a:lnTo>
                  <a:lnTo>
                    <a:pt x="748" y="233"/>
                  </a:lnTo>
                  <a:lnTo>
                    <a:pt x="764" y="233"/>
                  </a:lnTo>
                  <a:lnTo>
                    <a:pt x="764" y="250"/>
                  </a:lnTo>
                  <a:lnTo>
                    <a:pt x="780" y="250"/>
                  </a:lnTo>
                  <a:lnTo>
                    <a:pt x="780" y="233"/>
                  </a:lnTo>
                  <a:lnTo>
                    <a:pt x="764" y="233"/>
                  </a:lnTo>
                  <a:lnTo>
                    <a:pt x="764" y="217"/>
                  </a:lnTo>
                  <a:lnTo>
                    <a:pt x="748" y="217"/>
                  </a:lnTo>
                  <a:lnTo>
                    <a:pt x="732" y="217"/>
                  </a:lnTo>
                  <a:lnTo>
                    <a:pt x="732" y="201"/>
                  </a:lnTo>
                  <a:lnTo>
                    <a:pt x="715" y="201"/>
                  </a:lnTo>
                  <a:lnTo>
                    <a:pt x="699" y="201"/>
                  </a:lnTo>
                  <a:lnTo>
                    <a:pt x="683" y="201"/>
                  </a:lnTo>
                  <a:lnTo>
                    <a:pt x="683" y="185"/>
                  </a:lnTo>
                  <a:lnTo>
                    <a:pt x="667" y="185"/>
                  </a:lnTo>
                  <a:lnTo>
                    <a:pt x="650" y="185"/>
                  </a:lnTo>
                  <a:lnTo>
                    <a:pt x="650" y="168"/>
                  </a:lnTo>
                  <a:lnTo>
                    <a:pt x="650" y="168"/>
                  </a:lnTo>
                  <a:lnTo>
                    <a:pt x="650" y="152"/>
                  </a:lnTo>
                  <a:lnTo>
                    <a:pt x="634" y="152"/>
                  </a:lnTo>
                  <a:lnTo>
                    <a:pt x="634" y="136"/>
                  </a:lnTo>
                  <a:lnTo>
                    <a:pt x="618" y="136"/>
                  </a:lnTo>
                  <a:lnTo>
                    <a:pt x="602" y="136"/>
                  </a:lnTo>
                  <a:lnTo>
                    <a:pt x="602" y="152"/>
                  </a:lnTo>
                  <a:lnTo>
                    <a:pt x="583" y="152"/>
                  </a:lnTo>
                  <a:lnTo>
                    <a:pt x="583" y="152"/>
                  </a:lnTo>
                  <a:close/>
                  <a:moveTo>
                    <a:pt x="748" y="435"/>
                  </a:moveTo>
                  <a:lnTo>
                    <a:pt x="764" y="435"/>
                  </a:lnTo>
                  <a:lnTo>
                    <a:pt x="764" y="384"/>
                  </a:lnTo>
                  <a:lnTo>
                    <a:pt x="780" y="384"/>
                  </a:lnTo>
                  <a:lnTo>
                    <a:pt x="780" y="341"/>
                  </a:lnTo>
                  <a:lnTo>
                    <a:pt x="797" y="341"/>
                  </a:lnTo>
                  <a:lnTo>
                    <a:pt x="797" y="250"/>
                  </a:lnTo>
                  <a:lnTo>
                    <a:pt x="780" y="250"/>
                  </a:lnTo>
                  <a:lnTo>
                    <a:pt x="780" y="341"/>
                  </a:lnTo>
                  <a:lnTo>
                    <a:pt x="764" y="341"/>
                  </a:lnTo>
                  <a:lnTo>
                    <a:pt x="764" y="384"/>
                  </a:lnTo>
                  <a:lnTo>
                    <a:pt x="748" y="384"/>
                  </a:lnTo>
                  <a:lnTo>
                    <a:pt x="748" y="435"/>
                  </a:lnTo>
                  <a:lnTo>
                    <a:pt x="624" y="435"/>
                  </a:lnTo>
                  <a:lnTo>
                    <a:pt x="624" y="402"/>
                  </a:lnTo>
                  <a:lnTo>
                    <a:pt x="608" y="402"/>
                  </a:lnTo>
                  <a:lnTo>
                    <a:pt x="608" y="368"/>
                  </a:lnTo>
                  <a:lnTo>
                    <a:pt x="591" y="368"/>
                  </a:lnTo>
                  <a:lnTo>
                    <a:pt x="591" y="333"/>
                  </a:lnTo>
                  <a:lnTo>
                    <a:pt x="575" y="333"/>
                  </a:lnTo>
                  <a:lnTo>
                    <a:pt x="575" y="317"/>
                  </a:lnTo>
                  <a:lnTo>
                    <a:pt x="559" y="317"/>
                  </a:lnTo>
                  <a:lnTo>
                    <a:pt x="559" y="301"/>
                  </a:lnTo>
                  <a:lnTo>
                    <a:pt x="543" y="301"/>
                  </a:lnTo>
                  <a:lnTo>
                    <a:pt x="543" y="264"/>
                  </a:lnTo>
                  <a:lnTo>
                    <a:pt x="567" y="264"/>
                  </a:lnTo>
                  <a:lnTo>
                    <a:pt x="567" y="248"/>
                  </a:lnTo>
                  <a:lnTo>
                    <a:pt x="526" y="248"/>
                  </a:lnTo>
                  <a:lnTo>
                    <a:pt x="526" y="264"/>
                  </a:lnTo>
                  <a:lnTo>
                    <a:pt x="526" y="301"/>
                  </a:lnTo>
                  <a:lnTo>
                    <a:pt x="543" y="301"/>
                  </a:lnTo>
                  <a:lnTo>
                    <a:pt x="543" y="317"/>
                  </a:lnTo>
                  <a:lnTo>
                    <a:pt x="559" y="317"/>
                  </a:lnTo>
                  <a:lnTo>
                    <a:pt x="559" y="333"/>
                  </a:lnTo>
                  <a:lnTo>
                    <a:pt x="575" y="333"/>
                  </a:lnTo>
                  <a:lnTo>
                    <a:pt x="575" y="368"/>
                  </a:lnTo>
                  <a:lnTo>
                    <a:pt x="591" y="368"/>
                  </a:lnTo>
                  <a:lnTo>
                    <a:pt x="591" y="402"/>
                  </a:lnTo>
                  <a:lnTo>
                    <a:pt x="608" y="402"/>
                  </a:lnTo>
                  <a:lnTo>
                    <a:pt x="608" y="435"/>
                  </a:lnTo>
                  <a:lnTo>
                    <a:pt x="624" y="435"/>
                  </a:lnTo>
                  <a:lnTo>
                    <a:pt x="624" y="451"/>
                  </a:lnTo>
                  <a:lnTo>
                    <a:pt x="748" y="451"/>
                  </a:lnTo>
                  <a:lnTo>
                    <a:pt x="748" y="435"/>
                  </a:lnTo>
                  <a:lnTo>
                    <a:pt x="748" y="435"/>
                  </a:lnTo>
                  <a:close/>
                  <a:moveTo>
                    <a:pt x="567" y="264"/>
                  </a:moveTo>
                  <a:lnTo>
                    <a:pt x="567" y="280"/>
                  </a:lnTo>
                  <a:lnTo>
                    <a:pt x="583" y="280"/>
                  </a:lnTo>
                  <a:lnTo>
                    <a:pt x="583" y="303"/>
                  </a:lnTo>
                  <a:lnTo>
                    <a:pt x="602" y="303"/>
                  </a:lnTo>
                  <a:lnTo>
                    <a:pt x="602" y="250"/>
                  </a:lnTo>
                  <a:lnTo>
                    <a:pt x="583" y="250"/>
                  </a:lnTo>
                  <a:lnTo>
                    <a:pt x="583" y="264"/>
                  </a:lnTo>
                  <a:lnTo>
                    <a:pt x="567" y="264"/>
                  </a:lnTo>
                  <a:lnTo>
                    <a:pt x="567" y="264"/>
                  </a:lnTo>
                  <a:close/>
                  <a:moveTo>
                    <a:pt x="449" y="620"/>
                  </a:moveTo>
                  <a:lnTo>
                    <a:pt x="416" y="683"/>
                  </a:lnTo>
                  <a:lnTo>
                    <a:pt x="593" y="683"/>
                  </a:lnTo>
                  <a:lnTo>
                    <a:pt x="557" y="620"/>
                  </a:lnTo>
                  <a:lnTo>
                    <a:pt x="449" y="620"/>
                  </a:lnTo>
                  <a:lnTo>
                    <a:pt x="449" y="620"/>
                  </a:lnTo>
                  <a:close/>
                  <a:moveTo>
                    <a:pt x="150" y="79"/>
                  </a:moveTo>
                  <a:lnTo>
                    <a:pt x="150" y="506"/>
                  </a:lnTo>
                  <a:lnTo>
                    <a:pt x="856" y="506"/>
                  </a:lnTo>
                  <a:lnTo>
                    <a:pt x="856" y="79"/>
                  </a:lnTo>
                  <a:lnTo>
                    <a:pt x="150" y="7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ym typeface="Impact" charset="0"/>
              </a:endParaRPr>
            </a:p>
          </p:txBody>
        </p:sp>
        <p:sp>
          <p:nvSpPr>
            <p:cNvPr id="163" name="Freeform 10"/>
            <p:cNvSpPr>
              <a:spLocks noEditPoints="1"/>
            </p:cNvSpPr>
            <p:nvPr/>
          </p:nvSpPr>
          <p:spPr bwMode="auto">
            <a:xfrm>
              <a:off x="1684889" y="2530371"/>
              <a:ext cx="1455276" cy="1507532"/>
            </a:xfrm>
            <a:custGeom>
              <a:avLst/>
              <a:gdLst/>
              <a:ahLst/>
              <a:cxnLst>
                <a:cxn ang="0">
                  <a:pos x="28" y="990"/>
                </a:cxn>
                <a:cxn ang="0">
                  <a:pos x="84" y="1252"/>
                </a:cxn>
                <a:cxn ang="0">
                  <a:pos x="426" y="1636"/>
                </a:cxn>
                <a:cxn ang="0">
                  <a:pos x="724" y="1676"/>
                </a:cxn>
                <a:cxn ang="0">
                  <a:pos x="982" y="1690"/>
                </a:cxn>
                <a:cxn ang="0">
                  <a:pos x="1550" y="1270"/>
                </a:cxn>
                <a:cxn ang="0">
                  <a:pos x="1604" y="1222"/>
                </a:cxn>
                <a:cxn ang="0">
                  <a:pos x="1698" y="986"/>
                </a:cxn>
                <a:cxn ang="0">
                  <a:pos x="1620" y="482"/>
                </a:cxn>
                <a:cxn ang="0">
                  <a:pos x="1424" y="258"/>
                </a:cxn>
                <a:cxn ang="0">
                  <a:pos x="1230" y="90"/>
                </a:cxn>
                <a:cxn ang="0">
                  <a:pos x="490" y="108"/>
                </a:cxn>
                <a:cxn ang="0">
                  <a:pos x="250" y="248"/>
                </a:cxn>
                <a:cxn ang="0">
                  <a:pos x="138" y="474"/>
                </a:cxn>
                <a:cxn ang="0">
                  <a:pos x="12" y="696"/>
                </a:cxn>
                <a:cxn ang="0">
                  <a:pos x="954" y="74"/>
                </a:cxn>
                <a:cxn ang="0">
                  <a:pos x="490" y="122"/>
                </a:cxn>
                <a:cxn ang="0">
                  <a:pos x="1246" y="504"/>
                </a:cxn>
                <a:cxn ang="0">
                  <a:pos x="1188" y="1554"/>
                </a:cxn>
                <a:cxn ang="0">
                  <a:pos x="1526" y="1222"/>
                </a:cxn>
                <a:cxn ang="0">
                  <a:pos x="724" y="1364"/>
                </a:cxn>
                <a:cxn ang="0">
                  <a:pos x="286" y="932"/>
                </a:cxn>
                <a:cxn ang="0">
                  <a:pos x="40" y="978"/>
                </a:cxn>
                <a:cxn ang="0">
                  <a:pos x="1174" y="470"/>
                </a:cxn>
                <a:cxn ang="0">
                  <a:pos x="1294" y="1072"/>
                </a:cxn>
                <a:cxn ang="0">
                  <a:pos x="1604" y="736"/>
                </a:cxn>
                <a:cxn ang="0">
                  <a:pos x="748" y="1366"/>
                </a:cxn>
                <a:cxn ang="0">
                  <a:pos x="292" y="1398"/>
                </a:cxn>
                <a:cxn ang="0">
                  <a:pos x="724" y="1362"/>
                </a:cxn>
                <a:cxn ang="0">
                  <a:pos x="796" y="878"/>
                </a:cxn>
                <a:cxn ang="0">
                  <a:pos x="1166" y="502"/>
                </a:cxn>
                <a:cxn ang="0">
                  <a:pos x="600" y="394"/>
                </a:cxn>
                <a:cxn ang="0">
                  <a:pos x="866" y="858"/>
                </a:cxn>
                <a:cxn ang="0">
                  <a:pos x="1206" y="536"/>
                </a:cxn>
                <a:cxn ang="0">
                  <a:pos x="1262" y="1094"/>
                </a:cxn>
                <a:cxn ang="0">
                  <a:pos x="800" y="820"/>
                </a:cxn>
                <a:cxn ang="0">
                  <a:pos x="592" y="396"/>
                </a:cxn>
                <a:cxn ang="0">
                  <a:pos x="1168" y="1564"/>
                </a:cxn>
                <a:cxn ang="0">
                  <a:pos x="1532" y="1208"/>
                </a:cxn>
                <a:cxn ang="0">
                  <a:pos x="1568" y="1192"/>
                </a:cxn>
                <a:cxn ang="0">
                  <a:pos x="1170" y="426"/>
                </a:cxn>
                <a:cxn ang="0">
                  <a:pos x="470" y="136"/>
                </a:cxn>
                <a:cxn ang="0">
                  <a:pos x="458" y="132"/>
                </a:cxn>
                <a:cxn ang="0">
                  <a:pos x="302" y="902"/>
                </a:cxn>
                <a:cxn ang="0">
                  <a:pos x="140" y="518"/>
                </a:cxn>
                <a:cxn ang="0">
                  <a:pos x="30" y="966"/>
                </a:cxn>
                <a:cxn ang="0">
                  <a:pos x="94" y="1246"/>
                </a:cxn>
                <a:cxn ang="0">
                  <a:pos x="268" y="1400"/>
                </a:cxn>
                <a:cxn ang="0">
                  <a:pos x="434" y="1626"/>
                </a:cxn>
                <a:cxn ang="0">
                  <a:pos x="686" y="1650"/>
                </a:cxn>
                <a:cxn ang="0">
                  <a:pos x="732" y="1652"/>
                </a:cxn>
                <a:cxn ang="0">
                  <a:pos x="1176" y="1568"/>
                </a:cxn>
                <a:cxn ang="0">
                  <a:pos x="1450" y="1460"/>
                </a:cxn>
                <a:cxn ang="0">
                  <a:pos x="1626" y="732"/>
                </a:cxn>
                <a:cxn ang="0">
                  <a:pos x="1680" y="1000"/>
                </a:cxn>
                <a:cxn ang="0">
                  <a:pos x="1604" y="498"/>
                </a:cxn>
                <a:cxn ang="0">
                  <a:pos x="978" y="74"/>
                </a:cxn>
                <a:cxn ang="0">
                  <a:pos x="978" y="70"/>
                </a:cxn>
                <a:cxn ang="0">
                  <a:pos x="714" y="18"/>
                </a:cxn>
                <a:cxn ang="0">
                  <a:pos x="490" y="114"/>
                </a:cxn>
                <a:cxn ang="0">
                  <a:pos x="454" y="128"/>
                </a:cxn>
                <a:cxn ang="0">
                  <a:pos x="28" y="966"/>
                </a:cxn>
              </a:cxnLst>
              <a:rect l="0" t="0" r="r" b="b"/>
              <a:pathLst>
                <a:path w="1700" h="1702">
                  <a:moveTo>
                    <a:pt x="10" y="718"/>
                  </a:moveTo>
                  <a:lnTo>
                    <a:pt x="24" y="966"/>
                  </a:lnTo>
                  <a:lnTo>
                    <a:pt x="24" y="966"/>
                  </a:lnTo>
                  <a:lnTo>
                    <a:pt x="22" y="968"/>
                  </a:lnTo>
                  <a:lnTo>
                    <a:pt x="18" y="970"/>
                  </a:lnTo>
                  <a:lnTo>
                    <a:pt x="16" y="974"/>
                  </a:lnTo>
                  <a:lnTo>
                    <a:pt x="16" y="978"/>
                  </a:lnTo>
                  <a:lnTo>
                    <a:pt x="16" y="978"/>
                  </a:lnTo>
                  <a:lnTo>
                    <a:pt x="16" y="982"/>
                  </a:lnTo>
                  <a:lnTo>
                    <a:pt x="20" y="986"/>
                  </a:lnTo>
                  <a:lnTo>
                    <a:pt x="22" y="988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80" y="1228"/>
                  </a:lnTo>
                  <a:lnTo>
                    <a:pt x="80" y="1228"/>
                  </a:lnTo>
                  <a:lnTo>
                    <a:pt x="76" y="1230"/>
                  </a:lnTo>
                  <a:lnTo>
                    <a:pt x="74" y="1232"/>
                  </a:lnTo>
                  <a:lnTo>
                    <a:pt x="72" y="1236"/>
                  </a:lnTo>
                  <a:lnTo>
                    <a:pt x="72" y="1240"/>
                  </a:lnTo>
                  <a:lnTo>
                    <a:pt x="72" y="1240"/>
                  </a:lnTo>
                  <a:lnTo>
                    <a:pt x="72" y="1246"/>
                  </a:lnTo>
                  <a:lnTo>
                    <a:pt x="74" y="1248"/>
                  </a:lnTo>
                  <a:lnTo>
                    <a:pt x="78" y="1252"/>
                  </a:lnTo>
                  <a:lnTo>
                    <a:pt x="84" y="1252"/>
                  </a:lnTo>
                  <a:lnTo>
                    <a:pt x="84" y="1252"/>
                  </a:lnTo>
                  <a:lnTo>
                    <a:pt x="88" y="1252"/>
                  </a:lnTo>
                  <a:lnTo>
                    <a:pt x="90" y="1250"/>
                  </a:lnTo>
                  <a:lnTo>
                    <a:pt x="412" y="1618"/>
                  </a:lnTo>
                  <a:lnTo>
                    <a:pt x="412" y="1618"/>
                  </a:lnTo>
                  <a:lnTo>
                    <a:pt x="410" y="1622"/>
                  </a:lnTo>
                  <a:lnTo>
                    <a:pt x="410" y="1626"/>
                  </a:lnTo>
                  <a:lnTo>
                    <a:pt x="410" y="1626"/>
                  </a:lnTo>
                  <a:lnTo>
                    <a:pt x="412" y="1630"/>
                  </a:lnTo>
                  <a:lnTo>
                    <a:pt x="414" y="1634"/>
                  </a:lnTo>
                  <a:lnTo>
                    <a:pt x="418" y="1636"/>
                  </a:lnTo>
                  <a:lnTo>
                    <a:pt x="422" y="1638"/>
                  </a:lnTo>
                  <a:lnTo>
                    <a:pt x="422" y="1638"/>
                  </a:lnTo>
                  <a:lnTo>
                    <a:pt x="426" y="1636"/>
                  </a:lnTo>
                  <a:lnTo>
                    <a:pt x="430" y="1636"/>
                  </a:lnTo>
                  <a:lnTo>
                    <a:pt x="434" y="1630"/>
                  </a:lnTo>
                  <a:lnTo>
                    <a:pt x="686" y="1656"/>
                  </a:lnTo>
                  <a:lnTo>
                    <a:pt x="686" y="1656"/>
                  </a:lnTo>
                  <a:lnTo>
                    <a:pt x="686" y="1658"/>
                  </a:lnTo>
                  <a:lnTo>
                    <a:pt x="686" y="1658"/>
                  </a:lnTo>
                  <a:lnTo>
                    <a:pt x="686" y="1666"/>
                  </a:lnTo>
                  <a:lnTo>
                    <a:pt x="692" y="1674"/>
                  </a:lnTo>
                  <a:lnTo>
                    <a:pt x="700" y="1680"/>
                  </a:lnTo>
                  <a:lnTo>
                    <a:pt x="708" y="1680"/>
                  </a:lnTo>
                  <a:lnTo>
                    <a:pt x="708" y="1680"/>
                  </a:lnTo>
                  <a:lnTo>
                    <a:pt x="716" y="1680"/>
                  </a:lnTo>
                  <a:lnTo>
                    <a:pt x="724" y="1676"/>
                  </a:lnTo>
                  <a:lnTo>
                    <a:pt x="728" y="1670"/>
                  </a:lnTo>
                  <a:lnTo>
                    <a:pt x="732" y="1662"/>
                  </a:lnTo>
                  <a:lnTo>
                    <a:pt x="958" y="1692"/>
                  </a:lnTo>
                  <a:lnTo>
                    <a:pt x="958" y="1692"/>
                  </a:lnTo>
                  <a:lnTo>
                    <a:pt x="958" y="1696"/>
                  </a:lnTo>
                  <a:lnTo>
                    <a:pt x="962" y="1700"/>
                  </a:lnTo>
                  <a:lnTo>
                    <a:pt x="964" y="1702"/>
                  </a:lnTo>
                  <a:lnTo>
                    <a:pt x="970" y="1702"/>
                  </a:lnTo>
                  <a:lnTo>
                    <a:pt x="970" y="1702"/>
                  </a:lnTo>
                  <a:lnTo>
                    <a:pt x="974" y="1702"/>
                  </a:lnTo>
                  <a:lnTo>
                    <a:pt x="978" y="1698"/>
                  </a:lnTo>
                  <a:lnTo>
                    <a:pt x="980" y="1696"/>
                  </a:lnTo>
                  <a:lnTo>
                    <a:pt x="982" y="1690"/>
                  </a:lnTo>
                  <a:lnTo>
                    <a:pt x="982" y="1690"/>
                  </a:lnTo>
                  <a:lnTo>
                    <a:pt x="980" y="1688"/>
                  </a:lnTo>
                  <a:lnTo>
                    <a:pt x="1450" y="1462"/>
                  </a:lnTo>
                  <a:lnTo>
                    <a:pt x="1450" y="1462"/>
                  </a:lnTo>
                  <a:lnTo>
                    <a:pt x="1450" y="1462"/>
                  </a:lnTo>
                  <a:lnTo>
                    <a:pt x="1450" y="1462"/>
                  </a:lnTo>
                  <a:lnTo>
                    <a:pt x="1452" y="1462"/>
                  </a:lnTo>
                  <a:lnTo>
                    <a:pt x="1452" y="1462"/>
                  </a:lnTo>
                  <a:lnTo>
                    <a:pt x="1452" y="1462"/>
                  </a:lnTo>
                  <a:lnTo>
                    <a:pt x="1452" y="1462"/>
                  </a:lnTo>
                  <a:lnTo>
                    <a:pt x="1452" y="1462"/>
                  </a:lnTo>
                  <a:lnTo>
                    <a:pt x="1550" y="1270"/>
                  </a:lnTo>
                  <a:lnTo>
                    <a:pt x="1550" y="1270"/>
                  </a:lnTo>
                  <a:lnTo>
                    <a:pt x="1558" y="1272"/>
                  </a:lnTo>
                  <a:lnTo>
                    <a:pt x="1566" y="1274"/>
                  </a:lnTo>
                  <a:lnTo>
                    <a:pt x="1566" y="1274"/>
                  </a:lnTo>
                  <a:lnTo>
                    <a:pt x="1574" y="1272"/>
                  </a:lnTo>
                  <a:lnTo>
                    <a:pt x="1582" y="1270"/>
                  </a:lnTo>
                  <a:lnTo>
                    <a:pt x="1588" y="1266"/>
                  </a:lnTo>
                  <a:lnTo>
                    <a:pt x="1594" y="1262"/>
                  </a:lnTo>
                  <a:lnTo>
                    <a:pt x="1600" y="1256"/>
                  </a:lnTo>
                  <a:lnTo>
                    <a:pt x="1602" y="1248"/>
                  </a:lnTo>
                  <a:lnTo>
                    <a:pt x="1606" y="1240"/>
                  </a:lnTo>
                  <a:lnTo>
                    <a:pt x="1606" y="1232"/>
                  </a:lnTo>
                  <a:lnTo>
                    <a:pt x="1606" y="1232"/>
                  </a:lnTo>
                  <a:lnTo>
                    <a:pt x="1604" y="1222"/>
                  </a:lnTo>
                  <a:lnTo>
                    <a:pt x="1600" y="1212"/>
                  </a:lnTo>
                  <a:lnTo>
                    <a:pt x="1594" y="1204"/>
                  </a:lnTo>
                  <a:lnTo>
                    <a:pt x="1586" y="1198"/>
                  </a:lnTo>
                  <a:lnTo>
                    <a:pt x="1682" y="1002"/>
                  </a:lnTo>
                  <a:lnTo>
                    <a:pt x="1682" y="1002"/>
                  </a:lnTo>
                  <a:lnTo>
                    <a:pt x="1688" y="1002"/>
                  </a:lnTo>
                  <a:lnTo>
                    <a:pt x="1688" y="1002"/>
                  </a:lnTo>
                  <a:lnTo>
                    <a:pt x="1692" y="1002"/>
                  </a:lnTo>
                  <a:lnTo>
                    <a:pt x="1696" y="1000"/>
                  </a:lnTo>
                  <a:lnTo>
                    <a:pt x="1698" y="996"/>
                  </a:lnTo>
                  <a:lnTo>
                    <a:pt x="1700" y="992"/>
                  </a:lnTo>
                  <a:lnTo>
                    <a:pt x="1700" y="992"/>
                  </a:lnTo>
                  <a:lnTo>
                    <a:pt x="1698" y="986"/>
                  </a:lnTo>
                  <a:lnTo>
                    <a:pt x="1696" y="982"/>
                  </a:lnTo>
                  <a:lnTo>
                    <a:pt x="1692" y="980"/>
                  </a:lnTo>
                  <a:lnTo>
                    <a:pt x="1688" y="980"/>
                  </a:lnTo>
                  <a:lnTo>
                    <a:pt x="1688" y="980"/>
                  </a:lnTo>
                  <a:lnTo>
                    <a:pt x="1686" y="980"/>
                  </a:lnTo>
                  <a:lnTo>
                    <a:pt x="1620" y="504"/>
                  </a:lnTo>
                  <a:lnTo>
                    <a:pt x="1620" y="504"/>
                  </a:lnTo>
                  <a:lnTo>
                    <a:pt x="1626" y="500"/>
                  </a:lnTo>
                  <a:lnTo>
                    <a:pt x="1628" y="492"/>
                  </a:lnTo>
                  <a:lnTo>
                    <a:pt x="1628" y="492"/>
                  </a:lnTo>
                  <a:lnTo>
                    <a:pt x="1626" y="488"/>
                  </a:lnTo>
                  <a:lnTo>
                    <a:pt x="1624" y="484"/>
                  </a:lnTo>
                  <a:lnTo>
                    <a:pt x="1620" y="482"/>
                  </a:lnTo>
                  <a:lnTo>
                    <a:pt x="1616" y="480"/>
                  </a:lnTo>
                  <a:lnTo>
                    <a:pt x="1616" y="480"/>
                  </a:lnTo>
                  <a:lnTo>
                    <a:pt x="1610" y="482"/>
                  </a:lnTo>
                  <a:lnTo>
                    <a:pt x="1442" y="296"/>
                  </a:lnTo>
                  <a:lnTo>
                    <a:pt x="1442" y="296"/>
                  </a:lnTo>
                  <a:lnTo>
                    <a:pt x="1446" y="290"/>
                  </a:lnTo>
                  <a:lnTo>
                    <a:pt x="1448" y="282"/>
                  </a:lnTo>
                  <a:lnTo>
                    <a:pt x="1448" y="282"/>
                  </a:lnTo>
                  <a:lnTo>
                    <a:pt x="1446" y="272"/>
                  </a:lnTo>
                  <a:lnTo>
                    <a:pt x="1440" y="264"/>
                  </a:lnTo>
                  <a:lnTo>
                    <a:pt x="1432" y="260"/>
                  </a:lnTo>
                  <a:lnTo>
                    <a:pt x="1424" y="258"/>
                  </a:lnTo>
                  <a:lnTo>
                    <a:pt x="1424" y="258"/>
                  </a:lnTo>
                  <a:lnTo>
                    <a:pt x="1416" y="258"/>
                  </a:lnTo>
                  <a:lnTo>
                    <a:pt x="1408" y="262"/>
                  </a:lnTo>
                  <a:lnTo>
                    <a:pt x="1250" y="102"/>
                  </a:lnTo>
                  <a:lnTo>
                    <a:pt x="1250" y="102"/>
                  </a:lnTo>
                  <a:lnTo>
                    <a:pt x="1252" y="96"/>
                  </a:lnTo>
                  <a:lnTo>
                    <a:pt x="1252" y="96"/>
                  </a:lnTo>
                  <a:lnTo>
                    <a:pt x="1252" y="90"/>
                  </a:lnTo>
                  <a:lnTo>
                    <a:pt x="1250" y="86"/>
                  </a:lnTo>
                  <a:lnTo>
                    <a:pt x="1246" y="84"/>
                  </a:lnTo>
                  <a:lnTo>
                    <a:pt x="1240" y="84"/>
                  </a:lnTo>
                  <a:lnTo>
                    <a:pt x="1240" y="84"/>
                  </a:lnTo>
                  <a:lnTo>
                    <a:pt x="1234" y="86"/>
                  </a:lnTo>
                  <a:lnTo>
                    <a:pt x="1230" y="9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4" y="6"/>
                  </a:lnTo>
                  <a:lnTo>
                    <a:pt x="732" y="2"/>
                  </a:lnTo>
                  <a:lnTo>
                    <a:pt x="728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0" y="0"/>
                  </a:lnTo>
                  <a:lnTo>
                    <a:pt x="716" y="4"/>
                  </a:lnTo>
                  <a:lnTo>
                    <a:pt x="712" y="6"/>
                  </a:lnTo>
                  <a:lnTo>
                    <a:pt x="712" y="12"/>
                  </a:lnTo>
                  <a:lnTo>
                    <a:pt x="490" y="108"/>
                  </a:lnTo>
                  <a:lnTo>
                    <a:pt x="490" y="108"/>
                  </a:lnTo>
                  <a:lnTo>
                    <a:pt x="486" y="102"/>
                  </a:lnTo>
                  <a:lnTo>
                    <a:pt x="482" y="98"/>
                  </a:lnTo>
                  <a:lnTo>
                    <a:pt x="476" y="96"/>
                  </a:lnTo>
                  <a:lnTo>
                    <a:pt x="470" y="96"/>
                  </a:lnTo>
                  <a:lnTo>
                    <a:pt x="470" y="96"/>
                  </a:lnTo>
                  <a:lnTo>
                    <a:pt x="462" y="96"/>
                  </a:lnTo>
                  <a:lnTo>
                    <a:pt x="456" y="102"/>
                  </a:lnTo>
                  <a:lnTo>
                    <a:pt x="452" y="108"/>
                  </a:lnTo>
                  <a:lnTo>
                    <a:pt x="450" y="116"/>
                  </a:lnTo>
                  <a:lnTo>
                    <a:pt x="450" y="116"/>
                  </a:lnTo>
                  <a:lnTo>
                    <a:pt x="452" y="122"/>
                  </a:lnTo>
                  <a:lnTo>
                    <a:pt x="454" y="126"/>
                  </a:lnTo>
                  <a:lnTo>
                    <a:pt x="250" y="248"/>
                  </a:lnTo>
                  <a:lnTo>
                    <a:pt x="250" y="248"/>
                  </a:lnTo>
                  <a:lnTo>
                    <a:pt x="248" y="244"/>
                  </a:lnTo>
                  <a:lnTo>
                    <a:pt x="242" y="244"/>
                  </a:lnTo>
                  <a:lnTo>
                    <a:pt x="242" y="244"/>
                  </a:lnTo>
                  <a:lnTo>
                    <a:pt x="238" y="244"/>
                  </a:lnTo>
                  <a:lnTo>
                    <a:pt x="234" y="248"/>
                  </a:lnTo>
                  <a:lnTo>
                    <a:pt x="232" y="250"/>
                  </a:lnTo>
                  <a:lnTo>
                    <a:pt x="230" y="256"/>
                  </a:lnTo>
                  <a:lnTo>
                    <a:pt x="230" y="256"/>
                  </a:lnTo>
                  <a:lnTo>
                    <a:pt x="232" y="260"/>
                  </a:lnTo>
                  <a:lnTo>
                    <a:pt x="236" y="266"/>
                  </a:lnTo>
                  <a:lnTo>
                    <a:pt x="138" y="474"/>
                  </a:lnTo>
                  <a:lnTo>
                    <a:pt x="138" y="474"/>
                  </a:lnTo>
                  <a:lnTo>
                    <a:pt x="130" y="472"/>
                  </a:lnTo>
                  <a:lnTo>
                    <a:pt x="130" y="472"/>
                  </a:lnTo>
                  <a:lnTo>
                    <a:pt x="122" y="474"/>
                  </a:lnTo>
                  <a:lnTo>
                    <a:pt x="114" y="480"/>
                  </a:lnTo>
                  <a:lnTo>
                    <a:pt x="108" y="488"/>
                  </a:lnTo>
                  <a:lnTo>
                    <a:pt x="106" y="496"/>
                  </a:lnTo>
                  <a:lnTo>
                    <a:pt x="106" y="496"/>
                  </a:lnTo>
                  <a:lnTo>
                    <a:pt x="108" y="502"/>
                  </a:lnTo>
                  <a:lnTo>
                    <a:pt x="110" y="508"/>
                  </a:lnTo>
                  <a:lnTo>
                    <a:pt x="116" y="516"/>
                  </a:lnTo>
                  <a:lnTo>
                    <a:pt x="16" y="696"/>
                  </a:lnTo>
                  <a:lnTo>
                    <a:pt x="16" y="696"/>
                  </a:lnTo>
                  <a:lnTo>
                    <a:pt x="12" y="696"/>
                  </a:lnTo>
                  <a:lnTo>
                    <a:pt x="12" y="696"/>
                  </a:lnTo>
                  <a:lnTo>
                    <a:pt x="8" y="696"/>
                  </a:lnTo>
                  <a:lnTo>
                    <a:pt x="4" y="698"/>
                  </a:lnTo>
                  <a:lnTo>
                    <a:pt x="2" y="702"/>
                  </a:lnTo>
                  <a:lnTo>
                    <a:pt x="0" y="708"/>
                  </a:lnTo>
                  <a:lnTo>
                    <a:pt x="0" y="708"/>
                  </a:lnTo>
                  <a:lnTo>
                    <a:pt x="2" y="712"/>
                  </a:lnTo>
                  <a:lnTo>
                    <a:pt x="4" y="714"/>
                  </a:lnTo>
                  <a:lnTo>
                    <a:pt x="6" y="718"/>
                  </a:lnTo>
                  <a:lnTo>
                    <a:pt x="10" y="718"/>
                  </a:lnTo>
                  <a:lnTo>
                    <a:pt x="10" y="718"/>
                  </a:lnTo>
                  <a:close/>
                  <a:moveTo>
                    <a:pt x="954" y="74"/>
                  </a:moveTo>
                  <a:lnTo>
                    <a:pt x="954" y="74"/>
                  </a:lnTo>
                  <a:lnTo>
                    <a:pt x="956" y="80"/>
                  </a:lnTo>
                  <a:lnTo>
                    <a:pt x="602" y="376"/>
                  </a:lnTo>
                  <a:lnTo>
                    <a:pt x="602" y="376"/>
                  </a:lnTo>
                  <a:lnTo>
                    <a:pt x="598" y="374"/>
                  </a:lnTo>
                  <a:lnTo>
                    <a:pt x="592" y="372"/>
                  </a:lnTo>
                  <a:lnTo>
                    <a:pt x="592" y="372"/>
                  </a:lnTo>
                  <a:lnTo>
                    <a:pt x="590" y="372"/>
                  </a:lnTo>
                  <a:lnTo>
                    <a:pt x="542" y="270"/>
                  </a:lnTo>
                  <a:lnTo>
                    <a:pt x="480" y="134"/>
                  </a:lnTo>
                  <a:lnTo>
                    <a:pt x="480" y="134"/>
                  </a:lnTo>
                  <a:lnTo>
                    <a:pt x="484" y="130"/>
                  </a:lnTo>
                  <a:lnTo>
                    <a:pt x="488" y="126"/>
                  </a:lnTo>
                  <a:lnTo>
                    <a:pt x="490" y="122"/>
                  </a:lnTo>
                  <a:lnTo>
                    <a:pt x="492" y="116"/>
                  </a:lnTo>
                  <a:lnTo>
                    <a:pt x="954" y="74"/>
                  </a:lnTo>
                  <a:close/>
                  <a:moveTo>
                    <a:pt x="1424" y="304"/>
                  </a:moveTo>
                  <a:lnTo>
                    <a:pt x="1424" y="304"/>
                  </a:lnTo>
                  <a:lnTo>
                    <a:pt x="1432" y="302"/>
                  </a:lnTo>
                  <a:lnTo>
                    <a:pt x="1514" y="498"/>
                  </a:lnTo>
                  <a:lnTo>
                    <a:pt x="1608" y="726"/>
                  </a:lnTo>
                  <a:lnTo>
                    <a:pt x="1608" y="726"/>
                  </a:lnTo>
                  <a:lnTo>
                    <a:pt x="1606" y="728"/>
                  </a:lnTo>
                  <a:lnTo>
                    <a:pt x="1604" y="732"/>
                  </a:lnTo>
                  <a:lnTo>
                    <a:pt x="1242" y="512"/>
                  </a:lnTo>
                  <a:lnTo>
                    <a:pt x="1242" y="512"/>
                  </a:lnTo>
                  <a:lnTo>
                    <a:pt x="1246" y="504"/>
                  </a:lnTo>
                  <a:lnTo>
                    <a:pt x="1246" y="494"/>
                  </a:lnTo>
                  <a:lnTo>
                    <a:pt x="1246" y="494"/>
                  </a:lnTo>
                  <a:lnTo>
                    <a:pt x="1246" y="486"/>
                  </a:lnTo>
                  <a:lnTo>
                    <a:pt x="1244" y="480"/>
                  </a:lnTo>
                  <a:lnTo>
                    <a:pt x="1240" y="472"/>
                  </a:lnTo>
                  <a:lnTo>
                    <a:pt x="1236" y="466"/>
                  </a:lnTo>
                  <a:lnTo>
                    <a:pt x="1408" y="300"/>
                  </a:lnTo>
                  <a:lnTo>
                    <a:pt x="1408" y="300"/>
                  </a:lnTo>
                  <a:lnTo>
                    <a:pt x="1416" y="304"/>
                  </a:lnTo>
                  <a:lnTo>
                    <a:pt x="1424" y="304"/>
                  </a:lnTo>
                  <a:lnTo>
                    <a:pt x="1424" y="304"/>
                  </a:lnTo>
                  <a:close/>
                  <a:moveTo>
                    <a:pt x="1188" y="1554"/>
                  </a:moveTo>
                  <a:lnTo>
                    <a:pt x="1188" y="1554"/>
                  </a:lnTo>
                  <a:lnTo>
                    <a:pt x="1186" y="1550"/>
                  </a:lnTo>
                  <a:lnTo>
                    <a:pt x="1184" y="1546"/>
                  </a:lnTo>
                  <a:lnTo>
                    <a:pt x="1280" y="1116"/>
                  </a:lnTo>
                  <a:lnTo>
                    <a:pt x="1280" y="1116"/>
                  </a:lnTo>
                  <a:lnTo>
                    <a:pt x="1286" y="1118"/>
                  </a:lnTo>
                  <a:lnTo>
                    <a:pt x="1286" y="1118"/>
                  </a:lnTo>
                  <a:lnTo>
                    <a:pt x="1292" y="1116"/>
                  </a:lnTo>
                  <a:lnTo>
                    <a:pt x="1298" y="1114"/>
                  </a:lnTo>
                  <a:lnTo>
                    <a:pt x="1302" y="1112"/>
                  </a:lnTo>
                  <a:lnTo>
                    <a:pt x="1306" y="1106"/>
                  </a:lnTo>
                  <a:lnTo>
                    <a:pt x="1406" y="1158"/>
                  </a:lnTo>
                  <a:lnTo>
                    <a:pt x="1526" y="1222"/>
                  </a:lnTo>
                  <a:lnTo>
                    <a:pt x="1526" y="1222"/>
                  </a:lnTo>
                  <a:lnTo>
                    <a:pt x="1524" y="1232"/>
                  </a:lnTo>
                  <a:lnTo>
                    <a:pt x="1524" y="1232"/>
                  </a:lnTo>
                  <a:lnTo>
                    <a:pt x="1526" y="1240"/>
                  </a:lnTo>
                  <a:lnTo>
                    <a:pt x="1528" y="1248"/>
                  </a:lnTo>
                  <a:lnTo>
                    <a:pt x="1532" y="1254"/>
                  </a:lnTo>
                  <a:lnTo>
                    <a:pt x="1536" y="1260"/>
                  </a:lnTo>
                  <a:lnTo>
                    <a:pt x="1356" y="1412"/>
                  </a:lnTo>
                  <a:lnTo>
                    <a:pt x="1188" y="1554"/>
                  </a:lnTo>
                  <a:close/>
                  <a:moveTo>
                    <a:pt x="688" y="1648"/>
                  </a:moveTo>
                  <a:lnTo>
                    <a:pt x="290" y="1406"/>
                  </a:lnTo>
                  <a:lnTo>
                    <a:pt x="290" y="1406"/>
                  </a:lnTo>
                  <a:lnTo>
                    <a:pt x="292" y="1400"/>
                  </a:lnTo>
                  <a:lnTo>
                    <a:pt x="724" y="1364"/>
                  </a:lnTo>
                  <a:lnTo>
                    <a:pt x="724" y="1364"/>
                  </a:lnTo>
                  <a:lnTo>
                    <a:pt x="728" y="1372"/>
                  </a:lnTo>
                  <a:lnTo>
                    <a:pt x="732" y="1376"/>
                  </a:lnTo>
                  <a:lnTo>
                    <a:pt x="720" y="1490"/>
                  </a:lnTo>
                  <a:lnTo>
                    <a:pt x="702" y="1634"/>
                  </a:lnTo>
                  <a:lnTo>
                    <a:pt x="702" y="1634"/>
                  </a:lnTo>
                  <a:lnTo>
                    <a:pt x="694" y="1638"/>
                  </a:lnTo>
                  <a:lnTo>
                    <a:pt x="688" y="1648"/>
                  </a:lnTo>
                  <a:lnTo>
                    <a:pt x="688" y="1648"/>
                  </a:lnTo>
                  <a:close/>
                  <a:moveTo>
                    <a:pt x="40" y="978"/>
                  </a:moveTo>
                  <a:lnTo>
                    <a:pt x="40" y="978"/>
                  </a:lnTo>
                  <a:lnTo>
                    <a:pt x="40" y="976"/>
                  </a:lnTo>
                  <a:lnTo>
                    <a:pt x="286" y="932"/>
                  </a:lnTo>
                  <a:lnTo>
                    <a:pt x="286" y="932"/>
                  </a:lnTo>
                  <a:lnTo>
                    <a:pt x="288" y="938"/>
                  </a:lnTo>
                  <a:lnTo>
                    <a:pt x="294" y="944"/>
                  </a:lnTo>
                  <a:lnTo>
                    <a:pt x="300" y="946"/>
                  </a:lnTo>
                  <a:lnTo>
                    <a:pt x="308" y="948"/>
                  </a:lnTo>
                  <a:lnTo>
                    <a:pt x="304" y="990"/>
                  </a:lnTo>
                  <a:lnTo>
                    <a:pt x="280" y="1388"/>
                  </a:lnTo>
                  <a:lnTo>
                    <a:pt x="280" y="1388"/>
                  </a:lnTo>
                  <a:lnTo>
                    <a:pt x="274" y="1390"/>
                  </a:lnTo>
                  <a:lnTo>
                    <a:pt x="34" y="986"/>
                  </a:lnTo>
                  <a:lnTo>
                    <a:pt x="34" y="986"/>
                  </a:lnTo>
                  <a:lnTo>
                    <a:pt x="38" y="982"/>
                  </a:lnTo>
                  <a:lnTo>
                    <a:pt x="40" y="978"/>
                  </a:lnTo>
                  <a:lnTo>
                    <a:pt x="40" y="978"/>
                  </a:lnTo>
                  <a:close/>
                  <a:moveTo>
                    <a:pt x="958" y="82"/>
                  </a:moveTo>
                  <a:lnTo>
                    <a:pt x="958" y="82"/>
                  </a:lnTo>
                  <a:lnTo>
                    <a:pt x="962" y="84"/>
                  </a:lnTo>
                  <a:lnTo>
                    <a:pt x="966" y="84"/>
                  </a:lnTo>
                  <a:lnTo>
                    <a:pt x="966" y="84"/>
                  </a:lnTo>
                  <a:lnTo>
                    <a:pt x="970" y="84"/>
                  </a:lnTo>
                  <a:lnTo>
                    <a:pt x="974" y="80"/>
                  </a:lnTo>
                  <a:lnTo>
                    <a:pt x="1118" y="336"/>
                  </a:lnTo>
                  <a:lnTo>
                    <a:pt x="1186" y="458"/>
                  </a:lnTo>
                  <a:lnTo>
                    <a:pt x="1186" y="458"/>
                  </a:lnTo>
                  <a:lnTo>
                    <a:pt x="1180" y="464"/>
                  </a:lnTo>
                  <a:lnTo>
                    <a:pt x="1174" y="470"/>
                  </a:lnTo>
                  <a:lnTo>
                    <a:pt x="1170" y="476"/>
                  </a:lnTo>
                  <a:lnTo>
                    <a:pt x="1166" y="484"/>
                  </a:lnTo>
                  <a:lnTo>
                    <a:pt x="1062" y="466"/>
                  </a:lnTo>
                  <a:lnTo>
                    <a:pt x="604" y="386"/>
                  </a:lnTo>
                  <a:lnTo>
                    <a:pt x="604" y="386"/>
                  </a:lnTo>
                  <a:lnTo>
                    <a:pt x="604" y="384"/>
                  </a:lnTo>
                  <a:lnTo>
                    <a:pt x="604" y="384"/>
                  </a:lnTo>
                  <a:lnTo>
                    <a:pt x="602" y="380"/>
                  </a:lnTo>
                  <a:lnTo>
                    <a:pt x="958" y="82"/>
                  </a:lnTo>
                  <a:close/>
                  <a:moveTo>
                    <a:pt x="1610" y="746"/>
                  </a:moveTo>
                  <a:lnTo>
                    <a:pt x="1300" y="1074"/>
                  </a:lnTo>
                  <a:lnTo>
                    <a:pt x="1300" y="1074"/>
                  </a:lnTo>
                  <a:lnTo>
                    <a:pt x="1294" y="1072"/>
                  </a:lnTo>
                  <a:lnTo>
                    <a:pt x="1286" y="1070"/>
                  </a:lnTo>
                  <a:lnTo>
                    <a:pt x="1286" y="1070"/>
                  </a:lnTo>
                  <a:lnTo>
                    <a:pt x="1282" y="1070"/>
                  </a:lnTo>
                  <a:lnTo>
                    <a:pt x="1280" y="1054"/>
                  </a:lnTo>
                  <a:lnTo>
                    <a:pt x="1214" y="534"/>
                  </a:lnTo>
                  <a:lnTo>
                    <a:pt x="1214" y="534"/>
                  </a:lnTo>
                  <a:lnTo>
                    <a:pt x="1222" y="532"/>
                  </a:lnTo>
                  <a:lnTo>
                    <a:pt x="1230" y="528"/>
                  </a:lnTo>
                  <a:lnTo>
                    <a:pt x="1236" y="522"/>
                  </a:lnTo>
                  <a:lnTo>
                    <a:pt x="1242" y="514"/>
                  </a:lnTo>
                  <a:lnTo>
                    <a:pt x="1604" y="734"/>
                  </a:lnTo>
                  <a:lnTo>
                    <a:pt x="1604" y="734"/>
                  </a:lnTo>
                  <a:lnTo>
                    <a:pt x="1604" y="736"/>
                  </a:lnTo>
                  <a:lnTo>
                    <a:pt x="1604" y="736"/>
                  </a:lnTo>
                  <a:lnTo>
                    <a:pt x="1606" y="742"/>
                  </a:lnTo>
                  <a:lnTo>
                    <a:pt x="1610" y="746"/>
                  </a:lnTo>
                  <a:lnTo>
                    <a:pt x="1610" y="746"/>
                  </a:lnTo>
                  <a:close/>
                  <a:moveTo>
                    <a:pt x="1176" y="1544"/>
                  </a:moveTo>
                  <a:lnTo>
                    <a:pt x="1176" y="1544"/>
                  </a:lnTo>
                  <a:lnTo>
                    <a:pt x="1172" y="1544"/>
                  </a:lnTo>
                  <a:lnTo>
                    <a:pt x="1168" y="1546"/>
                  </a:lnTo>
                  <a:lnTo>
                    <a:pt x="1166" y="1550"/>
                  </a:lnTo>
                  <a:lnTo>
                    <a:pt x="1164" y="1554"/>
                  </a:lnTo>
                  <a:lnTo>
                    <a:pt x="1058" y="1506"/>
                  </a:lnTo>
                  <a:lnTo>
                    <a:pt x="748" y="1366"/>
                  </a:lnTo>
                  <a:lnTo>
                    <a:pt x="748" y="1366"/>
                  </a:lnTo>
                  <a:lnTo>
                    <a:pt x="748" y="1364"/>
                  </a:lnTo>
                  <a:lnTo>
                    <a:pt x="748" y="1364"/>
                  </a:lnTo>
                  <a:lnTo>
                    <a:pt x="746" y="1358"/>
                  </a:lnTo>
                  <a:lnTo>
                    <a:pt x="1264" y="1104"/>
                  </a:lnTo>
                  <a:lnTo>
                    <a:pt x="1264" y="1104"/>
                  </a:lnTo>
                  <a:lnTo>
                    <a:pt x="1270" y="1112"/>
                  </a:lnTo>
                  <a:lnTo>
                    <a:pt x="1278" y="1116"/>
                  </a:lnTo>
                  <a:lnTo>
                    <a:pt x="1182" y="1546"/>
                  </a:lnTo>
                  <a:lnTo>
                    <a:pt x="1182" y="1546"/>
                  </a:lnTo>
                  <a:lnTo>
                    <a:pt x="1176" y="1544"/>
                  </a:lnTo>
                  <a:lnTo>
                    <a:pt x="1176" y="1544"/>
                  </a:lnTo>
                  <a:close/>
                  <a:moveTo>
                    <a:pt x="292" y="1398"/>
                  </a:moveTo>
                  <a:lnTo>
                    <a:pt x="292" y="1398"/>
                  </a:lnTo>
                  <a:lnTo>
                    <a:pt x="292" y="1394"/>
                  </a:lnTo>
                  <a:lnTo>
                    <a:pt x="290" y="1390"/>
                  </a:lnTo>
                  <a:lnTo>
                    <a:pt x="286" y="1388"/>
                  </a:lnTo>
                  <a:lnTo>
                    <a:pt x="282" y="1388"/>
                  </a:lnTo>
                  <a:lnTo>
                    <a:pt x="302" y="1080"/>
                  </a:lnTo>
                  <a:lnTo>
                    <a:pt x="310" y="948"/>
                  </a:lnTo>
                  <a:lnTo>
                    <a:pt x="310" y="948"/>
                  </a:lnTo>
                  <a:lnTo>
                    <a:pt x="318" y="946"/>
                  </a:lnTo>
                  <a:lnTo>
                    <a:pt x="324" y="942"/>
                  </a:lnTo>
                  <a:lnTo>
                    <a:pt x="458" y="1078"/>
                  </a:lnTo>
                  <a:lnTo>
                    <a:pt x="728" y="1356"/>
                  </a:lnTo>
                  <a:lnTo>
                    <a:pt x="728" y="1356"/>
                  </a:lnTo>
                  <a:lnTo>
                    <a:pt x="724" y="1362"/>
                  </a:lnTo>
                  <a:lnTo>
                    <a:pt x="292" y="1398"/>
                  </a:lnTo>
                  <a:close/>
                  <a:moveTo>
                    <a:pt x="730" y="1354"/>
                  </a:moveTo>
                  <a:lnTo>
                    <a:pt x="326" y="940"/>
                  </a:lnTo>
                  <a:lnTo>
                    <a:pt x="326" y="940"/>
                  </a:lnTo>
                  <a:lnTo>
                    <a:pt x="330" y="932"/>
                  </a:lnTo>
                  <a:lnTo>
                    <a:pt x="332" y="924"/>
                  </a:lnTo>
                  <a:lnTo>
                    <a:pt x="332" y="924"/>
                  </a:lnTo>
                  <a:lnTo>
                    <a:pt x="332" y="924"/>
                  </a:lnTo>
                  <a:lnTo>
                    <a:pt x="682" y="872"/>
                  </a:lnTo>
                  <a:lnTo>
                    <a:pt x="786" y="856"/>
                  </a:lnTo>
                  <a:lnTo>
                    <a:pt x="786" y="856"/>
                  </a:lnTo>
                  <a:lnTo>
                    <a:pt x="790" y="868"/>
                  </a:lnTo>
                  <a:lnTo>
                    <a:pt x="796" y="878"/>
                  </a:lnTo>
                  <a:lnTo>
                    <a:pt x="806" y="886"/>
                  </a:lnTo>
                  <a:lnTo>
                    <a:pt x="818" y="890"/>
                  </a:lnTo>
                  <a:lnTo>
                    <a:pt x="788" y="1060"/>
                  </a:lnTo>
                  <a:lnTo>
                    <a:pt x="736" y="1352"/>
                  </a:lnTo>
                  <a:lnTo>
                    <a:pt x="736" y="1352"/>
                  </a:lnTo>
                  <a:lnTo>
                    <a:pt x="730" y="1354"/>
                  </a:lnTo>
                  <a:lnTo>
                    <a:pt x="730" y="1354"/>
                  </a:lnTo>
                  <a:close/>
                  <a:moveTo>
                    <a:pt x="604" y="388"/>
                  </a:moveTo>
                  <a:lnTo>
                    <a:pt x="1166" y="486"/>
                  </a:lnTo>
                  <a:lnTo>
                    <a:pt x="1166" y="486"/>
                  </a:lnTo>
                  <a:lnTo>
                    <a:pt x="1166" y="494"/>
                  </a:lnTo>
                  <a:lnTo>
                    <a:pt x="1166" y="494"/>
                  </a:lnTo>
                  <a:lnTo>
                    <a:pt x="1166" y="502"/>
                  </a:lnTo>
                  <a:lnTo>
                    <a:pt x="1168" y="508"/>
                  </a:lnTo>
                  <a:lnTo>
                    <a:pt x="1174" y="520"/>
                  </a:lnTo>
                  <a:lnTo>
                    <a:pt x="1040" y="648"/>
                  </a:lnTo>
                  <a:lnTo>
                    <a:pt x="854" y="822"/>
                  </a:lnTo>
                  <a:lnTo>
                    <a:pt x="854" y="822"/>
                  </a:lnTo>
                  <a:lnTo>
                    <a:pt x="848" y="816"/>
                  </a:lnTo>
                  <a:lnTo>
                    <a:pt x="842" y="812"/>
                  </a:lnTo>
                  <a:lnTo>
                    <a:pt x="834" y="810"/>
                  </a:lnTo>
                  <a:lnTo>
                    <a:pt x="826" y="810"/>
                  </a:lnTo>
                  <a:lnTo>
                    <a:pt x="826" y="810"/>
                  </a:lnTo>
                  <a:lnTo>
                    <a:pt x="818" y="810"/>
                  </a:lnTo>
                  <a:lnTo>
                    <a:pt x="810" y="812"/>
                  </a:lnTo>
                  <a:lnTo>
                    <a:pt x="600" y="394"/>
                  </a:lnTo>
                  <a:lnTo>
                    <a:pt x="600" y="394"/>
                  </a:lnTo>
                  <a:lnTo>
                    <a:pt x="604" y="388"/>
                  </a:lnTo>
                  <a:lnTo>
                    <a:pt x="604" y="388"/>
                  </a:lnTo>
                  <a:close/>
                  <a:moveTo>
                    <a:pt x="1206" y="536"/>
                  </a:moveTo>
                  <a:lnTo>
                    <a:pt x="1206" y="536"/>
                  </a:lnTo>
                  <a:lnTo>
                    <a:pt x="1212" y="536"/>
                  </a:lnTo>
                  <a:lnTo>
                    <a:pt x="1280" y="1070"/>
                  </a:lnTo>
                  <a:lnTo>
                    <a:pt x="1280" y="1070"/>
                  </a:lnTo>
                  <a:lnTo>
                    <a:pt x="1270" y="1076"/>
                  </a:lnTo>
                  <a:lnTo>
                    <a:pt x="1264" y="1082"/>
                  </a:lnTo>
                  <a:lnTo>
                    <a:pt x="864" y="866"/>
                  </a:lnTo>
                  <a:lnTo>
                    <a:pt x="864" y="866"/>
                  </a:lnTo>
                  <a:lnTo>
                    <a:pt x="866" y="858"/>
                  </a:lnTo>
                  <a:lnTo>
                    <a:pt x="866" y="850"/>
                  </a:lnTo>
                  <a:lnTo>
                    <a:pt x="866" y="850"/>
                  </a:lnTo>
                  <a:lnTo>
                    <a:pt x="866" y="842"/>
                  </a:lnTo>
                  <a:lnTo>
                    <a:pt x="864" y="836"/>
                  </a:lnTo>
                  <a:lnTo>
                    <a:pt x="860" y="828"/>
                  </a:lnTo>
                  <a:lnTo>
                    <a:pt x="856" y="824"/>
                  </a:lnTo>
                  <a:lnTo>
                    <a:pt x="1176" y="522"/>
                  </a:lnTo>
                  <a:lnTo>
                    <a:pt x="1176" y="522"/>
                  </a:lnTo>
                  <a:lnTo>
                    <a:pt x="1182" y="528"/>
                  </a:lnTo>
                  <a:lnTo>
                    <a:pt x="1190" y="532"/>
                  </a:lnTo>
                  <a:lnTo>
                    <a:pt x="1198" y="534"/>
                  </a:lnTo>
                  <a:lnTo>
                    <a:pt x="1206" y="536"/>
                  </a:lnTo>
                  <a:lnTo>
                    <a:pt x="1206" y="536"/>
                  </a:lnTo>
                  <a:close/>
                  <a:moveTo>
                    <a:pt x="738" y="1352"/>
                  </a:moveTo>
                  <a:lnTo>
                    <a:pt x="822" y="890"/>
                  </a:lnTo>
                  <a:lnTo>
                    <a:pt x="822" y="890"/>
                  </a:lnTo>
                  <a:lnTo>
                    <a:pt x="826" y="890"/>
                  </a:lnTo>
                  <a:lnTo>
                    <a:pt x="826" y="890"/>
                  </a:lnTo>
                  <a:lnTo>
                    <a:pt x="838" y="890"/>
                  </a:lnTo>
                  <a:lnTo>
                    <a:pt x="848" y="884"/>
                  </a:lnTo>
                  <a:lnTo>
                    <a:pt x="856" y="878"/>
                  </a:lnTo>
                  <a:lnTo>
                    <a:pt x="862" y="868"/>
                  </a:lnTo>
                  <a:lnTo>
                    <a:pt x="1264" y="1084"/>
                  </a:lnTo>
                  <a:lnTo>
                    <a:pt x="1264" y="1084"/>
                  </a:lnTo>
                  <a:lnTo>
                    <a:pt x="1262" y="1094"/>
                  </a:lnTo>
                  <a:lnTo>
                    <a:pt x="1262" y="1094"/>
                  </a:lnTo>
                  <a:lnTo>
                    <a:pt x="1264" y="1102"/>
                  </a:lnTo>
                  <a:lnTo>
                    <a:pt x="798" y="1330"/>
                  </a:lnTo>
                  <a:lnTo>
                    <a:pt x="746" y="1356"/>
                  </a:lnTo>
                  <a:lnTo>
                    <a:pt x="746" y="1356"/>
                  </a:lnTo>
                  <a:lnTo>
                    <a:pt x="742" y="1354"/>
                  </a:lnTo>
                  <a:lnTo>
                    <a:pt x="738" y="1352"/>
                  </a:lnTo>
                  <a:lnTo>
                    <a:pt x="738" y="1352"/>
                  </a:lnTo>
                  <a:close/>
                  <a:moveTo>
                    <a:pt x="592" y="396"/>
                  </a:moveTo>
                  <a:lnTo>
                    <a:pt x="592" y="396"/>
                  </a:lnTo>
                  <a:lnTo>
                    <a:pt x="598" y="394"/>
                  </a:lnTo>
                  <a:lnTo>
                    <a:pt x="808" y="814"/>
                  </a:lnTo>
                  <a:lnTo>
                    <a:pt x="808" y="814"/>
                  </a:lnTo>
                  <a:lnTo>
                    <a:pt x="800" y="820"/>
                  </a:lnTo>
                  <a:lnTo>
                    <a:pt x="792" y="828"/>
                  </a:lnTo>
                  <a:lnTo>
                    <a:pt x="786" y="838"/>
                  </a:lnTo>
                  <a:lnTo>
                    <a:pt x="786" y="850"/>
                  </a:lnTo>
                  <a:lnTo>
                    <a:pt x="786" y="850"/>
                  </a:lnTo>
                  <a:lnTo>
                    <a:pt x="786" y="854"/>
                  </a:lnTo>
                  <a:lnTo>
                    <a:pt x="332" y="920"/>
                  </a:lnTo>
                  <a:lnTo>
                    <a:pt x="332" y="920"/>
                  </a:lnTo>
                  <a:lnTo>
                    <a:pt x="328" y="912"/>
                  </a:lnTo>
                  <a:lnTo>
                    <a:pt x="322" y="904"/>
                  </a:lnTo>
                  <a:lnTo>
                    <a:pt x="414" y="730"/>
                  </a:lnTo>
                  <a:lnTo>
                    <a:pt x="590" y="396"/>
                  </a:lnTo>
                  <a:lnTo>
                    <a:pt x="590" y="396"/>
                  </a:lnTo>
                  <a:lnTo>
                    <a:pt x="592" y="396"/>
                  </a:lnTo>
                  <a:lnTo>
                    <a:pt x="592" y="396"/>
                  </a:lnTo>
                  <a:close/>
                  <a:moveTo>
                    <a:pt x="708" y="1634"/>
                  </a:moveTo>
                  <a:lnTo>
                    <a:pt x="708" y="1634"/>
                  </a:lnTo>
                  <a:lnTo>
                    <a:pt x="706" y="1634"/>
                  </a:lnTo>
                  <a:lnTo>
                    <a:pt x="736" y="1376"/>
                  </a:lnTo>
                  <a:lnTo>
                    <a:pt x="736" y="1376"/>
                  </a:lnTo>
                  <a:lnTo>
                    <a:pt x="736" y="1376"/>
                  </a:lnTo>
                  <a:lnTo>
                    <a:pt x="736" y="1376"/>
                  </a:lnTo>
                  <a:lnTo>
                    <a:pt x="744" y="1374"/>
                  </a:lnTo>
                  <a:lnTo>
                    <a:pt x="748" y="1368"/>
                  </a:lnTo>
                  <a:lnTo>
                    <a:pt x="1164" y="1556"/>
                  </a:lnTo>
                  <a:lnTo>
                    <a:pt x="1164" y="1556"/>
                  </a:lnTo>
                  <a:lnTo>
                    <a:pt x="1168" y="1564"/>
                  </a:lnTo>
                  <a:lnTo>
                    <a:pt x="834" y="1630"/>
                  </a:lnTo>
                  <a:lnTo>
                    <a:pt x="732" y="1650"/>
                  </a:lnTo>
                  <a:lnTo>
                    <a:pt x="732" y="1650"/>
                  </a:lnTo>
                  <a:lnTo>
                    <a:pt x="728" y="1644"/>
                  </a:lnTo>
                  <a:lnTo>
                    <a:pt x="724" y="1638"/>
                  </a:lnTo>
                  <a:lnTo>
                    <a:pt x="716" y="1634"/>
                  </a:lnTo>
                  <a:lnTo>
                    <a:pt x="708" y="1634"/>
                  </a:lnTo>
                  <a:lnTo>
                    <a:pt x="708" y="1634"/>
                  </a:lnTo>
                  <a:close/>
                  <a:moveTo>
                    <a:pt x="1566" y="1192"/>
                  </a:moveTo>
                  <a:lnTo>
                    <a:pt x="1566" y="1192"/>
                  </a:lnTo>
                  <a:lnTo>
                    <a:pt x="1552" y="1194"/>
                  </a:lnTo>
                  <a:lnTo>
                    <a:pt x="1542" y="1200"/>
                  </a:lnTo>
                  <a:lnTo>
                    <a:pt x="1532" y="1208"/>
                  </a:lnTo>
                  <a:lnTo>
                    <a:pt x="1526" y="1220"/>
                  </a:lnTo>
                  <a:lnTo>
                    <a:pt x="1306" y="1104"/>
                  </a:lnTo>
                  <a:lnTo>
                    <a:pt x="1306" y="1104"/>
                  </a:lnTo>
                  <a:lnTo>
                    <a:pt x="1308" y="1100"/>
                  </a:lnTo>
                  <a:lnTo>
                    <a:pt x="1310" y="1094"/>
                  </a:lnTo>
                  <a:lnTo>
                    <a:pt x="1310" y="1094"/>
                  </a:lnTo>
                  <a:lnTo>
                    <a:pt x="1308" y="1084"/>
                  </a:lnTo>
                  <a:lnTo>
                    <a:pt x="1302" y="1076"/>
                  </a:lnTo>
                  <a:lnTo>
                    <a:pt x="1614" y="746"/>
                  </a:lnTo>
                  <a:lnTo>
                    <a:pt x="1614" y="746"/>
                  </a:lnTo>
                  <a:lnTo>
                    <a:pt x="1616" y="746"/>
                  </a:lnTo>
                  <a:lnTo>
                    <a:pt x="1568" y="1192"/>
                  </a:lnTo>
                  <a:lnTo>
                    <a:pt x="1568" y="1192"/>
                  </a:lnTo>
                  <a:lnTo>
                    <a:pt x="1566" y="1192"/>
                  </a:lnTo>
                  <a:lnTo>
                    <a:pt x="1566" y="1192"/>
                  </a:lnTo>
                  <a:close/>
                  <a:moveTo>
                    <a:pt x="1406" y="298"/>
                  </a:moveTo>
                  <a:lnTo>
                    <a:pt x="1234" y="464"/>
                  </a:lnTo>
                  <a:lnTo>
                    <a:pt x="1234" y="464"/>
                  </a:lnTo>
                  <a:lnTo>
                    <a:pt x="1228" y="460"/>
                  </a:lnTo>
                  <a:lnTo>
                    <a:pt x="1222" y="456"/>
                  </a:lnTo>
                  <a:lnTo>
                    <a:pt x="1214" y="454"/>
                  </a:lnTo>
                  <a:lnTo>
                    <a:pt x="1206" y="454"/>
                  </a:lnTo>
                  <a:lnTo>
                    <a:pt x="1206" y="454"/>
                  </a:lnTo>
                  <a:lnTo>
                    <a:pt x="1198" y="456"/>
                  </a:lnTo>
                  <a:lnTo>
                    <a:pt x="1190" y="458"/>
                  </a:lnTo>
                  <a:lnTo>
                    <a:pt x="1170" y="426"/>
                  </a:lnTo>
                  <a:lnTo>
                    <a:pt x="976" y="78"/>
                  </a:lnTo>
                  <a:lnTo>
                    <a:pt x="976" y="78"/>
                  </a:lnTo>
                  <a:lnTo>
                    <a:pt x="976" y="76"/>
                  </a:lnTo>
                  <a:lnTo>
                    <a:pt x="1022" y="96"/>
                  </a:lnTo>
                  <a:lnTo>
                    <a:pt x="1402" y="272"/>
                  </a:lnTo>
                  <a:lnTo>
                    <a:pt x="1402" y="272"/>
                  </a:lnTo>
                  <a:lnTo>
                    <a:pt x="1400" y="282"/>
                  </a:lnTo>
                  <a:lnTo>
                    <a:pt x="1400" y="282"/>
                  </a:lnTo>
                  <a:lnTo>
                    <a:pt x="1402" y="290"/>
                  </a:lnTo>
                  <a:lnTo>
                    <a:pt x="1406" y="298"/>
                  </a:lnTo>
                  <a:lnTo>
                    <a:pt x="1406" y="298"/>
                  </a:lnTo>
                  <a:close/>
                  <a:moveTo>
                    <a:pt x="470" y="136"/>
                  </a:moveTo>
                  <a:lnTo>
                    <a:pt x="470" y="136"/>
                  </a:lnTo>
                  <a:lnTo>
                    <a:pt x="478" y="134"/>
                  </a:lnTo>
                  <a:lnTo>
                    <a:pt x="588" y="374"/>
                  </a:lnTo>
                  <a:lnTo>
                    <a:pt x="588" y="374"/>
                  </a:lnTo>
                  <a:lnTo>
                    <a:pt x="582" y="378"/>
                  </a:lnTo>
                  <a:lnTo>
                    <a:pt x="580" y="384"/>
                  </a:lnTo>
                  <a:lnTo>
                    <a:pt x="580" y="384"/>
                  </a:lnTo>
                  <a:lnTo>
                    <a:pt x="580" y="386"/>
                  </a:lnTo>
                  <a:lnTo>
                    <a:pt x="152" y="486"/>
                  </a:lnTo>
                  <a:lnTo>
                    <a:pt x="152" y="486"/>
                  </a:lnTo>
                  <a:lnTo>
                    <a:pt x="148" y="482"/>
                  </a:lnTo>
                  <a:lnTo>
                    <a:pt x="146" y="478"/>
                  </a:lnTo>
                  <a:lnTo>
                    <a:pt x="458" y="132"/>
                  </a:lnTo>
                  <a:lnTo>
                    <a:pt x="458" y="132"/>
                  </a:lnTo>
                  <a:lnTo>
                    <a:pt x="464" y="134"/>
                  </a:lnTo>
                  <a:lnTo>
                    <a:pt x="470" y="136"/>
                  </a:lnTo>
                  <a:lnTo>
                    <a:pt x="470" y="136"/>
                  </a:lnTo>
                  <a:close/>
                  <a:moveTo>
                    <a:pt x="582" y="390"/>
                  </a:moveTo>
                  <a:lnTo>
                    <a:pt x="582" y="390"/>
                  </a:lnTo>
                  <a:lnTo>
                    <a:pt x="584" y="392"/>
                  </a:lnTo>
                  <a:lnTo>
                    <a:pt x="588" y="394"/>
                  </a:lnTo>
                  <a:lnTo>
                    <a:pt x="320" y="904"/>
                  </a:lnTo>
                  <a:lnTo>
                    <a:pt x="320" y="904"/>
                  </a:lnTo>
                  <a:lnTo>
                    <a:pt x="314" y="902"/>
                  </a:lnTo>
                  <a:lnTo>
                    <a:pt x="308" y="900"/>
                  </a:lnTo>
                  <a:lnTo>
                    <a:pt x="308" y="900"/>
                  </a:lnTo>
                  <a:lnTo>
                    <a:pt x="302" y="902"/>
                  </a:lnTo>
                  <a:lnTo>
                    <a:pt x="294" y="882"/>
                  </a:lnTo>
                  <a:lnTo>
                    <a:pt x="142" y="518"/>
                  </a:lnTo>
                  <a:lnTo>
                    <a:pt x="142" y="518"/>
                  </a:lnTo>
                  <a:lnTo>
                    <a:pt x="146" y="514"/>
                  </a:lnTo>
                  <a:lnTo>
                    <a:pt x="150" y="508"/>
                  </a:lnTo>
                  <a:lnTo>
                    <a:pt x="154" y="502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2" y="488"/>
                  </a:lnTo>
                  <a:lnTo>
                    <a:pt x="582" y="390"/>
                  </a:lnTo>
                  <a:close/>
                  <a:moveTo>
                    <a:pt x="130" y="520"/>
                  </a:moveTo>
                  <a:lnTo>
                    <a:pt x="130" y="520"/>
                  </a:lnTo>
                  <a:lnTo>
                    <a:pt x="140" y="518"/>
                  </a:lnTo>
                  <a:lnTo>
                    <a:pt x="300" y="902"/>
                  </a:lnTo>
                  <a:lnTo>
                    <a:pt x="300" y="902"/>
                  </a:lnTo>
                  <a:lnTo>
                    <a:pt x="294" y="906"/>
                  </a:lnTo>
                  <a:lnTo>
                    <a:pt x="288" y="910"/>
                  </a:lnTo>
                  <a:lnTo>
                    <a:pt x="286" y="918"/>
                  </a:lnTo>
                  <a:lnTo>
                    <a:pt x="284" y="924"/>
                  </a:lnTo>
                  <a:lnTo>
                    <a:pt x="284" y="924"/>
                  </a:lnTo>
                  <a:lnTo>
                    <a:pt x="284" y="928"/>
                  </a:lnTo>
                  <a:lnTo>
                    <a:pt x="124" y="958"/>
                  </a:lnTo>
                  <a:lnTo>
                    <a:pt x="38" y="972"/>
                  </a:lnTo>
                  <a:lnTo>
                    <a:pt x="38" y="972"/>
                  </a:lnTo>
                  <a:lnTo>
                    <a:pt x="36" y="968"/>
                  </a:lnTo>
                  <a:lnTo>
                    <a:pt x="30" y="966"/>
                  </a:lnTo>
                  <a:lnTo>
                    <a:pt x="126" y="520"/>
                  </a:lnTo>
                  <a:lnTo>
                    <a:pt x="126" y="520"/>
                  </a:lnTo>
                  <a:lnTo>
                    <a:pt x="130" y="520"/>
                  </a:lnTo>
                  <a:lnTo>
                    <a:pt x="130" y="520"/>
                  </a:lnTo>
                  <a:close/>
                  <a:moveTo>
                    <a:pt x="30" y="988"/>
                  </a:moveTo>
                  <a:lnTo>
                    <a:pt x="30" y="988"/>
                  </a:lnTo>
                  <a:lnTo>
                    <a:pt x="32" y="988"/>
                  </a:lnTo>
                  <a:lnTo>
                    <a:pt x="66" y="1044"/>
                  </a:lnTo>
                  <a:lnTo>
                    <a:pt x="272" y="1392"/>
                  </a:lnTo>
                  <a:lnTo>
                    <a:pt x="272" y="1392"/>
                  </a:lnTo>
                  <a:lnTo>
                    <a:pt x="272" y="1392"/>
                  </a:lnTo>
                  <a:lnTo>
                    <a:pt x="94" y="1246"/>
                  </a:lnTo>
                  <a:lnTo>
                    <a:pt x="94" y="1246"/>
                  </a:lnTo>
                  <a:lnTo>
                    <a:pt x="96" y="1240"/>
                  </a:lnTo>
                  <a:lnTo>
                    <a:pt x="96" y="1240"/>
                  </a:lnTo>
                  <a:lnTo>
                    <a:pt x="94" y="1236"/>
                  </a:lnTo>
                  <a:lnTo>
                    <a:pt x="92" y="1232"/>
                  </a:lnTo>
                  <a:lnTo>
                    <a:pt x="88" y="1230"/>
                  </a:lnTo>
                  <a:lnTo>
                    <a:pt x="84" y="1228"/>
                  </a:lnTo>
                  <a:lnTo>
                    <a:pt x="84" y="1228"/>
                  </a:lnTo>
                  <a:lnTo>
                    <a:pt x="82" y="1228"/>
                  </a:lnTo>
                  <a:lnTo>
                    <a:pt x="30" y="988"/>
                  </a:lnTo>
                  <a:close/>
                  <a:moveTo>
                    <a:pt x="96" y="1250"/>
                  </a:moveTo>
                  <a:lnTo>
                    <a:pt x="270" y="1394"/>
                  </a:lnTo>
                  <a:lnTo>
                    <a:pt x="270" y="1394"/>
                  </a:lnTo>
                  <a:lnTo>
                    <a:pt x="268" y="1400"/>
                  </a:lnTo>
                  <a:lnTo>
                    <a:pt x="268" y="1400"/>
                  </a:lnTo>
                  <a:lnTo>
                    <a:pt x="270" y="1404"/>
                  </a:lnTo>
                  <a:lnTo>
                    <a:pt x="272" y="1408"/>
                  </a:lnTo>
                  <a:lnTo>
                    <a:pt x="276" y="1410"/>
                  </a:lnTo>
                  <a:lnTo>
                    <a:pt x="280" y="1412"/>
                  </a:lnTo>
                  <a:lnTo>
                    <a:pt x="280" y="1412"/>
                  </a:lnTo>
                  <a:lnTo>
                    <a:pt x="284" y="1410"/>
                  </a:lnTo>
                  <a:lnTo>
                    <a:pt x="406" y="1604"/>
                  </a:lnTo>
                  <a:lnTo>
                    <a:pt x="412" y="1614"/>
                  </a:lnTo>
                  <a:lnTo>
                    <a:pt x="96" y="1250"/>
                  </a:lnTo>
                  <a:close/>
                  <a:moveTo>
                    <a:pt x="434" y="1626"/>
                  </a:moveTo>
                  <a:lnTo>
                    <a:pt x="434" y="1626"/>
                  </a:lnTo>
                  <a:lnTo>
                    <a:pt x="434" y="1626"/>
                  </a:lnTo>
                  <a:lnTo>
                    <a:pt x="434" y="1626"/>
                  </a:lnTo>
                  <a:lnTo>
                    <a:pt x="434" y="1622"/>
                  </a:lnTo>
                  <a:lnTo>
                    <a:pt x="430" y="1618"/>
                  </a:lnTo>
                  <a:lnTo>
                    <a:pt x="426" y="1614"/>
                  </a:lnTo>
                  <a:lnTo>
                    <a:pt x="422" y="1614"/>
                  </a:lnTo>
                  <a:lnTo>
                    <a:pt x="422" y="1614"/>
                  </a:lnTo>
                  <a:lnTo>
                    <a:pt x="416" y="1616"/>
                  </a:lnTo>
                  <a:lnTo>
                    <a:pt x="286" y="1410"/>
                  </a:lnTo>
                  <a:lnTo>
                    <a:pt x="286" y="1410"/>
                  </a:lnTo>
                  <a:lnTo>
                    <a:pt x="290" y="1408"/>
                  </a:lnTo>
                  <a:lnTo>
                    <a:pt x="378" y="1462"/>
                  </a:lnTo>
                  <a:lnTo>
                    <a:pt x="686" y="1650"/>
                  </a:lnTo>
                  <a:lnTo>
                    <a:pt x="686" y="1650"/>
                  </a:lnTo>
                  <a:lnTo>
                    <a:pt x="686" y="1654"/>
                  </a:lnTo>
                  <a:lnTo>
                    <a:pt x="434" y="1626"/>
                  </a:lnTo>
                  <a:close/>
                  <a:moveTo>
                    <a:pt x="970" y="1678"/>
                  </a:moveTo>
                  <a:lnTo>
                    <a:pt x="970" y="1678"/>
                  </a:lnTo>
                  <a:lnTo>
                    <a:pt x="964" y="1680"/>
                  </a:lnTo>
                  <a:lnTo>
                    <a:pt x="962" y="1682"/>
                  </a:lnTo>
                  <a:lnTo>
                    <a:pt x="958" y="1684"/>
                  </a:lnTo>
                  <a:lnTo>
                    <a:pt x="958" y="1688"/>
                  </a:lnTo>
                  <a:lnTo>
                    <a:pt x="732" y="1660"/>
                  </a:lnTo>
                  <a:lnTo>
                    <a:pt x="732" y="1660"/>
                  </a:lnTo>
                  <a:lnTo>
                    <a:pt x="732" y="1658"/>
                  </a:lnTo>
                  <a:lnTo>
                    <a:pt x="732" y="1658"/>
                  </a:lnTo>
                  <a:lnTo>
                    <a:pt x="732" y="1652"/>
                  </a:lnTo>
                  <a:lnTo>
                    <a:pt x="1124" y="1574"/>
                  </a:lnTo>
                  <a:lnTo>
                    <a:pt x="1170" y="1566"/>
                  </a:lnTo>
                  <a:lnTo>
                    <a:pt x="1170" y="1566"/>
                  </a:lnTo>
                  <a:lnTo>
                    <a:pt x="1170" y="1566"/>
                  </a:lnTo>
                  <a:lnTo>
                    <a:pt x="980" y="1684"/>
                  </a:lnTo>
                  <a:lnTo>
                    <a:pt x="980" y="1684"/>
                  </a:lnTo>
                  <a:lnTo>
                    <a:pt x="974" y="1680"/>
                  </a:lnTo>
                  <a:lnTo>
                    <a:pt x="970" y="1678"/>
                  </a:lnTo>
                  <a:lnTo>
                    <a:pt x="970" y="1678"/>
                  </a:lnTo>
                  <a:close/>
                  <a:moveTo>
                    <a:pt x="990" y="1680"/>
                  </a:moveTo>
                  <a:lnTo>
                    <a:pt x="1174" y="1568"/>
                  </a:lnTo>
                  <a:lnTo>
                    <a:pt x="1174" y="1568"/>
                  </a:lnTo>
                  <a:lnTo>
                    <a:pt x="1176" y="1568"/>
                  </a:lnTo>
                  <a:lnTo>
                    <a:pt x="1176" y="1568"/>
                  </a:lnTo>
                  <a:lnTo>
                    <a:pt x="1184" y="1566"/>
                  </a:lnTo>
                  <a:lnTo>
                    <a:pt x="1188" y="1560"/>
                  </a:lnTo>
                  <a:lnTo>
                    <a:pt x="1426" y="1472"/>
                  </a:lnTo>
                  <a:lnTo>
                    <a:pt x="990" y="1680"/>
                  </a:lnTo>
                  <a:close/>
                  <a:moveTo>
                    <a:pt x="1450" y="1460"/>
                  </a:moveTo>
                  <a:lnTo>
                    <a:pt x="1188" y="1558"/>
                  </a:lnTo>
                  <a:lnTo>
                    <a:pt x="1188" y="1558"/>
                  </a:lnTo>
                  <a:lnTo>
                    <a:pt x="1188" y="1556"/>
                  </a:lnTo>
                  <a:lnTo>
                    <a:pt x="1538" y="1262"/>
                  </a:lnTo>
                  <a:lnTo>
                    <a:pt x="1538" y="1262"/>
                  </a:lnTo>
                  <a:lnTo>
                    <a:pt x="1546" y="1270"/>
                  </a:lnTo>
                  <a:lnTo>
                    <a:pt x="1450" y="1460"/>
                  </a:lnTo>
                  <a:close/>
                  <a:moveTo>
                    <a:pt x="1680" y="1000"/>
                  </a:moveTo>
                  <a:lnTo>
                    <a:pt x="1584" y="1196"/>
                  </a:lnTo>
                  <a:lnTo>
                    <a:pt x="1584" y="1196"/>
                  </a:lnTo>
                  <a:lnTo>
                    <a:pt x="1576" y="1194"/>
                  </a:lnTo>
                  <a:lnTo>
                    <a:pt x="1570" y="1192"/>
                  </a:lnTo>
                  <a:lnTo>
                    <a:pt x="1618" y="746"/>
                  </a:lnTo>
                  <a:lnTo>
                    <a:pt x="1618" y="746"/>
                  </a:lnTo>
                  <a:lnTo>
                    <a:pt x="1622" y="746"/>
                  </a:lnTo>
                  <a:lnTo>
                    <a:pt x="1624" y="742"/>
                  </a:lnTo>
                  <a:lnTo>
                    <a:pt x="1626" y="740"/>
                  </a:lnTo>
                  <a:lnTo>
                    <a:pt x="1628" y="736"/>
                  </a:lnTo>
                  <a:lnTo>
                    <a:pt x="1628" y="736"/>
                  </a:lnTo>
                  <a:lnTo>
                    <a:pt x="1626" y="732"/>
                  </a:lnTo>
                  <a:lnTo>
                    <a:pt x="1624" y="728"/>
                  </a:lnTo>
                  <a:lnTo>
                    <a:pt x="1622" y="724"/>
                  </a:lnTo>
                  <a:lnTo>
                    <a:pt x="1618" y="724"/>
                  </a:lnTo>
                  <a:lnTo>
                    <a:pt x="1618" y="510"/>
                  </a:lnTo>
                  <a:lnTo>
                    <a:pt x="1684" y="980"/>
                  </a:lnTo>
                  <a:lnTo>
                    <a:pt x="1684" y="980"/>
                  </a:lnTo>
                  <a:lnTo>
                    <a:pt x="1678" y="984"/>
                  </a:lnTo>
                  <a:lnTo>
                    <a:pt x="1676" y="988"/>
                  </a:lnTo>
                  <a:lnTo>
                    <a:pt x="1676" y="992"/>
                  </a:lnTo>
                  <a:lnTo>
                    <a:pt x="1676" y="992"/>
                  </a:lnTo>
                  <a:lnTo>
                    <a:pt x="1676" y="996"/>
                  </a:lnTo>
                  <a:lnTo>
                    <a:pt x="1680" y="1000"/>
                  </a:lnTo>
                  <a:lnTo>
                    <a:pt x="1680" y="1000"/>
                  </a:lnTo>
                  <a:close/>
                  <a:moveTo>
                    <a:pt x="1616" y="504"/>
                  </a:moveTo>
                  <a:lnTo>
                    <a:pt x="1616" y="724"/>
                  </a:lnTo>
                  <a:lnTo>
                    <a:pt x="1616" y="724"/>
                  </a:lnTo>
                  <a:lnTo>
                    <a:pt x="1612" y="724"/>
                  </a:lnTo>
                  <a:lnTo>
                    <a:pt x="1436" y="302"/>
                  </a:lnTo>
                  <a:lnTo>
                    <a:pt x="1436" y="302"/>
                  </a:lnTo>
                  <a:lnTo>
                    <a:pt x="1440" y="298"/>
                  </a:lnTo>
                  <a:lnTo>
                    <a:pt x="1608" y="484"/>
                  </a:lnTo>
                  <a:lnTo>
                    <a:pt x="1608" y="484"/>
                  </a:lnTo>
                  <a:lnTo>
                    <a:pt x="1604" y="488"/>
                  </a:lnTo>
                  <a:lnTo>
                    <a:pt x="1604" y="492"/>
                  </a:lnTo>
                  <a:lnTo>
                    <a:pt x="1604" y="492"/>
                  </a:lnTo>
                  <a:lnTo>
                    <a:pt x="1604" y="498"/>
                  </a:lnTo>
                  <a:lnTo>
                    <a:pt x="1608" y="502"/>
                  </a:lnTo>
                  <a:lnTo>
                    <a:pt x="1612" y="504"/>
                  </a:lnTo>
                  <a:lnTo>
                    <a:pt x="1616" y="504"/>
                  </a:lnTo>
                  <a:lnTo>
                    <a:pt x="1616" y="504"/>
                  </a:lnTo>
                  <a:close/>
                  <a:moveTo>
                    <a:pt x="1240" y="108"/>
                  </a:moveTo>
                  <a:lnTo>
                    <a:pt x="1240" y="108"/>
                  </a:lnTo>
                  <a:lnTo>
                    <a:pt x="1246" y="106"/>
                  </a:lnTo>
                  <a:lnTo>
                    <a:pt x="1250" y="104"/>
                  </a:lnTo>
                  <a:lnTo>
                    <a:pt x="1406" y="264"/>
                  </a:lnTo>
                  <a:lnTo>
                    <a:pt x="1406" y="264"/>
                  </a:lnTo>
                  <a:lnTo>
                    <a:pt x="1402" y="270"/>
                  </a:lnTo>
                  <a:lnTo>
                    <a:pt x="978" y="74"/>
                  </a:lnTo>
                  <a:lnTo>
                    <a:pt x="978" y="74"/>
                  </a:lnTo>
                  <a:lnTo>
                    <a:pt x="978" y="72"/>
                  </a:lnTo>
                  <a:lnTo>
                    <a:pt x="1098" y="84"/>
                  </a:lnTo>
                  <a:lnTo>
                    <a:pt x="1230" y="94"/>
                  </a:lnTo>
                  <a:lnTo>
                    <a:pt x="1230" y="94"/>
                  </a:lnTo>
                  <a:lnTo>
                    <a:pt x="1228" y="96"/>
                  </a:lnTo>
                  <a:lnTo>
                    <a:pt x="1228" y="96"/>
                  </a:lnTo>
                  <a:lnTo>
                    <a:pt x="1230" y="100"/>
                  </a:lnTo>
                  <a:lnTo>
                    <a:pt x="1232" y="104"/>
                  </a:lnTo>
                  <a:lnTo>
                    <a:pt x="1236" y="106"/>
                  </a:lnTo>
                  <a:lnTo>
                    <a:pt x="1240" y="108"/>
                  </a:lnTo>
                  <a:lnTo>
                    <a:pt x="1240" y="108"/>
                  </a:lnTo>
                  <a:close/>
                  <a:moveTo>
                    <a:pt x="1208" y="90"/>
                  </a:moveTo>
                  <a:lnTo>
                    <a:pt x="978" y="70"/>
                  </a:lnTo>
                  <a:lnTo>
                    <a:pt x="978" y="70"/>
                  </a:lnTo>
                  <a:lnTo>
                    <a:pt x="976" y="66"/>
                  </a:lnTo>
                  <a:lnTo>
                    <a:pt x="974" y="64"/>
                  </a:lnTo>
                  <a:lnTo>
                    <a:pt x="970" y="62"/>
                  </a:lnTo>
                  <a:lnTo>
                    <a:pt x="966" y="60"/>
                  </a:lnTo>
                  <a:lnTo>
                    <a:pt x="966" y="60"/>
                  </a:lnTo>
                  <a:lnTo>
                    <a:pt x="960" y="62"/>
                  </a:lnTo>
                  <a:lnTo>
                    <a:pt x="956" y="66"/>
                  </a:lnTo>
                  <a:lnTo>
                    <a:pt x="750" y="16"/>
                  </a:lnTo>
                  <a:lnTo>
                    <a:pt x="1208" y="90"/>
                  </a:lnTo>
                  <a:close/>
                  <a:moveTo>
                    <a:pt x="712" y="14"/>
                  </a:moveTo>
                  <a:lnTo>
                    <a:pt x="712" y="14"/>
                  </a:lnTo>
                  <a:lnTo>
                    <a:pt x="714" y="18"/>
                  </a:lnTo>
                  <a:lnTo>
                    <a:pt x="716" y="20"/>
                  </a:lnTo>
                  <a:lnTo>
                    <a:pt x="720" y="22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8" y="22"/>
                  </a:lnTo>
                  <a:lnTo>
                    <a:pt x="732" y="20"/>
                  </a:lnTo>
                  <a:lnTo>
                    <a:pt x="734" y="18"/>
                  </a:lnTo>
                  <a:lnTo>
                    <a:pt x="736" y="14"/>
                  </a:lnTo>
                  <a:lnTo>
                    <a:pt x="954" y="68"/>
                  </a:lnTo>
                  <a:lnTo>
                    <a:pt x="954" y="68"/>
                  </a:lnTo>
                  <a:lnTo>
                    <a:pt x="954" y="70"/>
                  </a:lnTo>
                  <a:lnTo>
                    <a:pt x="490" y="114"/>
                  </a:lnTo>
                  <a:lnTo>
                    <a:pt x="490" y="114"/>
                  </a:lnTo>
                  <a:lnTo>
                    <a:pt x="490" y="110"/>
                  </a:lnTo>
                  <a:lnTo>
                    <a:pt x="712" y="14"/>
                  </a:lnTo>
                  <a:close/>
                  <a:moveTo>
                    <a:pt x="238" y="266"/>
                  </a:moveTo>
                  <a:lnTo>
                    <a:pt x="238" y="266"/>
                  </a:lnTo>
                  <a:lnTo>
                    <a:pt x="242" y="268"/>
                  </a:lnTo>
                  <a:lnTo>
                    <a:pt x="242" y="268"/>
                  </a:lnTo>
                  <a:lnTo>
                    <a:pt x="246" y="266"/>
                  </a:lnTo>
                  <a:lnTo>
                    <a:pt x="250" y="264"/>
                  </a:lnTo>
                  <a:lnTo>
                    <a:pt x="254" y="260"/>
                  </a:lnTo>
                  <a:lnTo>
                    <a:pt x="254" y="256"/>
                  </a:lnTo>
                  <a:lnTo>
                    <a:pt x="254" y="256"/>
                  </a:lnTo>
                  <a:lnTo>
                    <a:pt x="252" y="250"/>
                  </a:lnTo>
                  <a:lnTo>
                    <a:pt x="454" y="128"/>
                  </a:lnTo>
                  <a:lnTo>
                    <a:pt x="454" y="128"/>
                  </a:lnTo>
                  <a:lnTo>
                    <a:pt x="456" y="130"/>
                  </a:lnTo>
                  <a:lnTo>
                    <a:pt x="408" y="184"/>
                  </a:lnTo>
                  <a:lnTo>
                    <a:pt x="142" y="476"/>
                  </a:lnTo>
                  <a:lnTo>
                    <a:pt x="142" y="476"/>
                  </a:lnTo>
                  <a:lnTo>
                    <a:pt x="140" y="474"/>
                  </a:lnTo>
                  <a:lnTo>
                    <a:pt x="238" y="266"/>
                  </a:lnTo>
                  <a:close/>
                  <a:moveTo>
                    <a:pt x="118" y="516"/>
                  </a:moveTo>
                  <a:lnTo>
                    <a:pt x="118" y="516"/>
                  </a:lnTo>
                  <a:lnTo>
                    <a:pt x="124" y="520"/>
                  </a:lnTo>
                  <a:lnTo>
                    <a:pt x="28" y="966"/>
                  </a:lnTo>
                  <a:lnTo>
                    <a:pt x="28" y="966"/>
                  </a:lnTo>
                  <a:lnTo>
                    <a:pt x="28" y="966"/>
                  </a:lnTo>
                  <a:lnTo>
                    <a:pt x="28" y="966"/>
                  </a:lnTo>
                  <a:lnTo>
                    <a:pt x="28" y="966"/>
                  </a:lnTo>
                  <a:lnTo>
                    <a:pt x="14" y="720"/>
                  </a:lnTo>
                  <a:lnTo>
                    <a:pt x="14" y="720"/>
                  </a:lnTo>
                  <a:lnTo>
                    <a:pt x="18" y="718"/>
                  </a:lnTo>
                  <a:lnTo>
                    <a:pt x="22" y="716"/>
                  </a:lnTo>
                  <a:lnTo>
                    <a:pt x="24" y="712"/>
                  </a:lnTo>
                  <a:lnTo>
                    <a:pt x="24" y="708"/>
                  </a:lnTo>
                  <a:lnTo>
                    <a:pt x="24" y="708"/>
                  </a:lnTo>
                  <a:lnTo>
                    <a:pt x="22" y="702"/>
                  </a:lnTo>
                  <a:lnTo>
                    <a:pt x="18" y="696"/>
                  </a:lnTo>
                  <a:lnTo>
                    <a:pt x="118" y="516"/>
                  </a:lnTo>
                  <a:close/>
                </a:path>
              </a:pathLst>
            </a:custGeom>
            <a:grpFill/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4680569" y="1849887"/>
            <a:ext cx="1975290" cy="2000299"/>
            <a:chOff x="4962140" y="2212439"/>
            <a:chExt cx="1622626" cy="1705486"/>
          </a:xfrm>
        </p:grpSpPr>
        <p:grpSp>
          <p:nvGrpSpPr>
            <p:cNvPr id="165" name="Group 247"/>
            <p:cNvGrpSpPr/>
            <p:nvPr/>
          </p:nvGrpSpPr>
          <p:grpSpPr>
            <a:xfrm>
              <a:off x="5155813" y="2447815"/>
              <a:ext cx="1217662" cy="1217663"/>
              <a:chOff x="1428723" y="1400140"/>
              <a:chExt cx="3443287" cy="3443287"/>
            </a:xfrm>
          </p:grpSpPr>
          <p:sp>
            <p:nvSpPr>
              <p:cNvPr id="178" name="Dodecagon 424"/>
              <p:cNvSpPr/>
              <p:nvPr/>
            </p:nvSpPr>
            <p:spPr bwMode="auto">
              <a:xfrm>
                <a:off x="1428723" y="1400140"/>
                <a:ext cx="3443287" cy="3443287"/>
              </a:xfrm>
              <a:prstGeom prst="dodecagon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190" tIns="39596" rIns="79190" bIns="3959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27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2400" b="1" kern="0" dirty="0" smtClean="0">
                  <a:cs typeface="+mn-ea"/>
                  <a:sym typeface="+mn-lt"/>
                </a:endParaRPr>
              </a:p>
            </p:txBody>
          </p:sp>
          <p:cxnSp>
            <p:nvCxnSpPr>
              <p:cNvPr id="179" name="Straight Connector 425"/>
              <p:cNvCxnSpPr>
                <a:stCxn id="178" idx="10"/>
                <a:endCxn id="178" idx="4"/>
              </p:cNvCxnSpPr>
              <p:nvPr/>
            </p:nvCxnSpPr>
            <p:spPr bwMode="auto">
              <a:xfrm>
                <a:off x="2689030" y="1400140"/>
                <a:ext cx="922674" cy="3443287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429"/>
              <p:cNvCxnSpPr>
                <a:stCxn id="178" idx="0"/>
                <a:endCxn id="178" idx="6"/>
              </p:cNvCxnSpPr>
              <p:nvPr/>
            </p:nvCxnSpPr>
            <p:spPr bwMode="auto">
              <a:xfrm flipH="1">
                <a:off x="1890060" y="1861477"/>
                <a:ext cx="2520613" cy="2520612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430"/>
              <p:cNvCxnSpPr>
                <a:stCxn id="178" idx="1"/>
                <a:endCxn id="178" idx="7"/>
              </p:cNvCxnSpPr>
              <p:nvPr/>
            </p:nvCxnSpPr>
            <p:spPr bwMode="auto">
              <a:xfrm flipH="1">
                <a:off x="1428723" y="2660446"/>
                <a:ext cx="3443287" cy="922672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2" name="Straight Connector 431"/>
              <p:cNvCxnSpPr>
                <a:stCxn id="178" idx="11"/>
                <a:endCxn id="178" idx="1"/>
              </p:cNvCxnSpPr>
              <p:nvPr/>
            </p:nvCxnSpPr>
            <p:spPr bwMode="auto">
              <a:xfrm>
                <a:off x="3611703" y="1400140"/>
                <a:ext cx="1260307" cy="1260306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Straight Connector 432"/>
              <p:cNvCxnSpPr>
                <a:stCxn id="178" idx="10"/>
                <a:endCxn id="178" idx="0"/>
              </p:cNvCxnSpPr>
              <p:nvPr/>
            </p:nvCxnSpPr>
            <p:spPr bwMode="auto">
              <a:xfrm>
                <a:off x="2689030" y="1400140"/>
                <a:ext cx="1721643" cy="461337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Straight Connector 433"/>
              <p:cNvCxnSpPr>
                <a:stCxn id="178" idx="0"/>
                <a:endCxn id="178" idx="2"/>
              </p:cNvCxnSpPr>
              <p:nvPr/>
            </p:nvCxnSpPr>
            <p:spPr bwMode="auto">
              <a:xfrm>
                <a:off x="4410673" y="1861477"/>
                <a:ext cx="461337" cy="1721644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5" name="Straight Connector 434"/>
              <p:cNvCxnSpPr>
                <a:stCxn id="178" idx="1"/>
                <a:endCxn id="178" idx="3"/>
              </p:cNvCxnSpPr>
              <p:nvPr/>
            </p:nvCxnSpPr>
            <p:spPr bwMode="auto">
              <a:xfrm flipH="1">
                <a:off x="4410673" y="2660446"/>
                <a:ext cx="461337" cy="1721644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Straight Connector 435"/>
              <p:cNvCxnSpPr>
                <a:stCxn id="178" idx="2"/>
                <a:endCxn id="178" idx="4"/>
              </p:cNvCxnSpPr>
              <p:nvPr/>
            </p:nvCxnSpPr>
            <p:spPr bwMode="auto">
              <a:xfrm flipH="1">
                <a:off x="3611703" y="3583121"/>
                <a:ext cx="1260307" cy="1260306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7" name="Straight Connector 436"/>
              <p:cNvCxnSpPr>
                <a:stCxn id="178" idx="4"/>
                <a:endCxn id="178" idx="6"/>
              </p:cNvCxnSpPr>
              <p:nvPr/>
            </p:nvCxnSpPr>
            <p:spPr bwMode="auto">
              <a:xfrm flipH="1" flipV="1">
                <a:off x="1890060" y="4382090"/>
                <a:ext cx="1721643" cy="461337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Straight Connector 437"/>
              <p:cNvCxnSpPr>
                <a:stCxn id="178" idx="3"/>
                <a:endCxn id="178" idx="5"/>
              </p:cNvCxnSpPr>
              <p:nvPr/>
            </p:nvCxnSpPr>
            <p:spPr bwMode="auto">
              <a:xfrm flipH="1">
                <a:off x="2689030" y="4382090"/>
                <a:ext cx="1721643" cy="461337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Straight Connector 438"/>
              <p:cNvCxnSpPr>
                <a:stCxn id="178" idx="5"/>
                <a:endCxn id="178" idx="7"/>
              </p:cNvCxnSpPr>
              <p:nvPr/>
            </p:nvCxnSpPr>
            <p:spPr bwMode="auto">
              <a:xfrm flipH="1" flipV="1">
                <a:off x="1428723" y="3583121"/>
                <a:ext cx="1260307" cy="1260306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439"/>
              <p:cNvCxnSpPr>
                <a:stCxn id="178" idx="6"/>
                <a:endCxn id="178" idx="8"/>
              </p:cNvCxnSpPr>
              <p:nvPr/>
            </p:nvCxnSpPr>
            <p:spPr bwMode="auto">
              <a:xfrm flipH="1" flipV="1">
                <a:off x="1428723" y="2660446"/>
                <a:ext cx="461337" cy="1721644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440"/>
              <p:cNvCxnSpPr>
                <a:stCxn id="178" idx="8"/>
                <a:endCxn id="178" idx="10"/>
              </p:cNvCxnSpPr>
              <p:nvPr/>
            </p:nvCxnSpPr>
            <p:spPr bwMode="auto">
              <a:xfrm flipV="1">
                <a:off x="1428723" y="1400140"/>
                <a:ext cx="1260307" cy="1260306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441"/>
              <p:cNvCxnSpPr>
                <a:stCxn id="178" idx="7"/>
                <a:endCxn id="178" idx="9"/>
              </p:cNvCxnSpPr>
              <p:nvPr/>
            </p:nvCxnSpPr>
            <p:spPr bwMode="auto">
              <a:xfrm flipV="1">
                <a:off x="1428723" y="1861477"/>
                <a:ext cx="461337" cy="1721644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442"/>
              <p:cNvCxnSpPr>
                <a:stCxn id="178" idx="10"/>
                <a:endCxn id="178" idx="1"/>
              </p:cNvCxnSpPr>
              <p:nvPr/>
            </p:nvCxnSpPr>
            <p:spPr bwMode="auto">
              <a:xfrm>
                <a:off x="2689030" y="1400140"/>
                <a:ext cx="2182980" cy="1260306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4" name="Straight Connector 443"/>
              <p:cNvCxnSpPr>
                <a:stCxn id="178" idx="11"/>
                <a:endCxn id="178" idx="2"/>
              </p:cNvCxnSpPr>
              <p:nvPr/>
            </p:nvCxnSpPr>
            <p:spPr bwMode="auto">
              <a:xfrm>
                <a:off x="3611703" y="1400140"/>
                <a:ext cx="1260307" cy="2182981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Straight Connector 444"/>
              <p:cNvCxnSpPr>
                <a:stCxn id="178" idx="0"/>
                <a:endCxn id="178" idx="3"/>
              </p:cNvCxnSpPr>
              <p:nvPr/>
            </p:nvCxnSpPr>
            <p:spPr bwMode="auto">
              <a:xfrm>
                <a:off x="4410673" y="1861477"/>
                <a:ext cx="0" cy="2520612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6" name="Straight Connector 445"/>
              <p:cNvCxnSpPr>
                <a:stCxn id="178" idx="1"/>
                <a:endCxn id="178" idx="4"/>
              </p:cNvCxnSpPr>
              <p:nvPr/>
            </p:nvCxnSpPr>
            <p:spPr bwMode="auto">
              <a:xfrm flipH="1">
                <a:off x="3611703" y="2660446"/>
                <a:ext cx="1260307" cy="2182981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7" name="Straight Connector 446"/>
              <p:cNvCxnSpPr>
                <a:stCxn id="178" idx="4"/>
                <a:endCxn id="178" idx="7"/>
              </p:cNvCxnSpPr>
              <p:nvPr/>
            </p:nvCxnSpPr>
            <p:spPr bwMode="auto">
              <a:xfrm flipH="1" flipV="1">
                <a:off x="1428723" y="3583121"/>
                <a:ext cx="2182980" cy="1260306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Straight Connector 447"/>
              <p:cNvCxnSpPr>
                <a:stCxn id="178" idx="8"/>
                <a:endCxn id="178" idx="5"/>
              </p:cNvCxnSpPr>
              <p:nvPr/>
            </p:nvCxnSpPr>
            <p:spPr bwMode="auto">
              <a:xfrm>
                <a:off x="1428723" y="2660446"/>
                <a:ext cx="1260307" cy="2182981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Straight Connector 448"/>
              <p:cNvCxnSpPr>
                <a:stCxn id="178" idx="6"/>
                <a:endCxn id="178" idx="9"/>
              </p:cNvCxnSpPr>
              <p:nvPr/>
            </p:nvCxnSpPr>
            <p:spPr bwMode="auto">
              <a:xfrm flipV="1">
                <a:off x="1890060" y="1861477"/>
                <a:ext cx="0" cy="2520612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Straight Connector 449"/>
              <p:cNvCxnSpPr>
                <a:stCxn id="178" idx="7"/>
                <a:endCxn id="178" idx="10"/>
              </p:cNvCxnSpPr>
              <p:nvPr/>
            </p:nvCxnSpPr>
            <p:spPr bwMode="auto">
              <a:xfrm flipV="1">
                <a:off x="1428723" y="1400140"/>
                <a:ext cx="1260307" cy="2182981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Straight Connector 450"/>
              <p:cNvCxnSpPr>
                <a:stCxn id="178" idx="6"/>
                <a:endCxn id="178" idx="3"/>
              </p:cNvCxnSpPr>
              <p:nvPr/>
            </p:nvCxnSpPr>
            <p:spPr bwMode="auto">
              <a:xfrm>
                <a:off x="1890060" y="4382090"/>
                <a:ext cx="2520613" cy="0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451"/>
              <p:cNvCxnSpPr>
                <a:stCxn id="178" idx="2"/>
                <a:endCxn id="178" idx="5"/>
              </p:cNvCxnSpPr>
              <p:nvPr/>
            </p:nvCxnSpPr>
            <p:spPr bwMode="auto">
              <a:xfrm flipH="1">
                <a:off x="2689030" y="3583121"/>
                <a:ext cx="2182980" cy="1260306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452"/>
              <p:cNvCxnSpPr>
                <a:stCxn id="178" idx="9"/>
                <a:endCxn id="178" idx="0"/>
              </p:cNvCxnSpPr>
              <p:nvPr/>
            </p:nvCxnSpPr>
            <p:spPr bwMode="auto">
              <a:xfrm>
                <a:off x="1890060" y="1861477"/>
                <a:ext cx="2520613" cy="0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453"/>
              <p:cNvCxnSpPr>
                <a:stCxn id="178" idx="8"/>
                <a:endCxn id="178" idx="11"/>
              </p:cNvCxnSpPr>
              <p:nvPr/>
            </p:nvCxnSpPr>
            <p:spPr bwMode="auto">
              <a:xfrm flipV="1">
                <a:off x="1428723" y="1400140"/>
                <a:ext cx="2182980" cy="1260306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454"/>
              <p:cNvCxnSpPr>
                <a:endCxn id="178" idx="6"/>
              </p:cNvCxnSpPr>
              <p:nvPr/>
            </p:nvCxnSpPr>
            <p:spPr bwMode="auto">
              <a:xfrm flipH="1">
                <a:off x="1890060" y="1500187"/>
                <a:ext cx="1724678" cy="2881903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Straight Connector 455"/>
              <p:cNvCxnSpPr>
                <a:stCxn id="178" idx="0"/>
                <a:endCxn id="178" idx="7"/>
              </p:cNvCxnSpPr>
              <p:nvPr/>
            </p:nvCxnSpPr>
            <p:spPr bwMode="auto">
              <a:xfrm flipH="1">
                <a:off x="1428723" y="1861477"/>
                <a:ext cx="2981950" cy="1721644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Straight Connector 456"/>
              <p:cNvCxnSpPr>
                <a:stCxn id="178" idx="8"/>
                <a:endCxn id="178" idx="1"/>
              </p:cNvCxnSpPr>
              <p:nvPr/>
            </p:nvCxnSpPr>
            <p:spPr bwMode="auto">
              <a:xfrm>
                <a:off x="1428723" y="2660446"/>
                <a:ext cx="3443287" cy="0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Straight Connector 457"/>
              <p:cNvCxnSpPr>
                <a:stCxn id="178" idx="9"/>
                <a:endCxn id="178" idx="2"/>
              </p:cNvCxnSpPr>
              <p:nvPr/>
            </p:nvCxnSpPr>
            <p:spPr bwMode="auto">
              <a:xfrm>
                <a:off x="1890060" y="1861477"/>
                <a:ext cx="2981950" cy="1721644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Straight Connector 459"/>
              <p:cNvCxnSpPr>
                <a:stCxn id="178" idx="10"/>
                <a:endCxn id="178" idx="6"/>
              </p:cNvCxnSpPr>
              <p:nvPr/>
            </p:nvCxnSpPr>
            <p:spPr bwMode="auto">
              <a:xfrm flipH="1">
                <a:off x="1890060" y="1400140"/>
                <a:ext cx="798970" cy="2981950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Straight Connector 460"/>
              <p:cNvCxnSpPr>
                <a:stCxn id="178" idx="9"/>
                <a:endCxn id="178" idx="5"/>
              </p:cNvCxnSpPr>
              <p:nvPr/>
            </p:nvCxnSpPr>
            <p:spPr bwMode="auto">
              <a:xfrm>
                <a:off x="1890060" y="1861477"/>
                <a:ext cx="798970" cy="2981950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Straight Connector 462"/>
              <p:cNvCxnSpPr>
                <a:stCxn id="178" idx="7"/>
                <a:endCxn id="178" idx="3"/>
              </p:cNvCxnSpPr>
              <p:nvPr/>
            </p:nvCxnSpPr>
            <p:spPr bwMode="auto">
              <a:xfrm>
                <a:off x="1428723" y="3583121"/>
                <a:ext cx="2981950" cy="798969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Straight Connector 463"/>
              <p:cNvCxnSpPr>
                <a:stCxn id="178" idx="2"/>
                <a:endCxn id="178" idx="6"/>
              </p:cNvCxnSpPr>
              <p:nvPr/>
            </p:nvCxnSpPr>
            <p:spPr bwMode="auto">
              <a:xfrm flipH="1">
                <a:off x="1890060" y="3583121"/>
                <a:ext cx="2981950" cy="798969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Straight Connector 464"/>
              <p:cNvCxnSpPr>
                <a:stCxn id="178" idx="1"/>
                <a:endCxn id="178" idx="5"/>
              </p:cNvCxnSpPr>
              <p:nvPr/>
            </p:nvCxnSpPr>
            <p:spPr bwMode="auto">
              <a:xfrm flipH="1">
                <a:off x="2689030" y="2660446"/>
                <a:ext cx="2182980" cy="2182981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465"/>
              <p:cNvCxnSpPr>
                <a:stCxn id="178" idx="0"/>
                <a:endCxn id="178" idx="4"/>
              </p:cNvCxnSpPr>
              <p:nvPr/>
            </p:nvCxnSpPr>
            <p:spPr bwMode="auto">
              <a:xfrm flipH="1">
                <a:off x="3611703" y="1861477"/>
                <a:ext cx="798970" cy="2981950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466"/>
              <p:cNvCxnSpPr>
                <a:stCxn id="178" idx="11"/>
                <a:endCxn id="178" idx="3"/>
              </p:cNvCxnSpPr>
              <p:nvPr/>
            </p:nvCxnSpPr>
            <p:spPr bwMode="auto">
              <a:xfrm>
                <a:off x="3611703" y="1400140"/>
                <a:ext cx="798970" cy="2981950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467"/>
              <p:cNvCxnSpPr>
                <a:stCxn id="178" idx="10"/>
                <a:endCxn id="178" idx="2"/>
              </p:cNvCxnSpPr>
              <p:nvPr/>
            </p:nvCxnSpPr>
            <p:spPr bwMode="auto">
              <a:xfrm>
                <a:off x="2689030" y="1400140"/>
                <a:ext cx="2182980" cy="2182981"/>
              </a:xfrm>
              <a:prstGeom prst="line">
                <a:avLst/>
              </a:prstGeom>
              <a:noFill/>
              <a:ln w="762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6" name="Freeform 80"/>
            <p:cNvSpPr>
              <a:spLocks noEditPoints="1"/>
            </p:cNvSpPr>
            <p:nvPr/>
          </p:nvSpPr>
          <p:spPr bwMode="auto">
            <a:xfrm>
              <a:off x="5932413" y="2220669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80"/>
            <p:cNvSpPr>
              <a:spLocks noEditPoints="1"/>
            </p:cNvSpPr>
            <p:nvPr/>
          </p:nvSpPr>
          <p:spPr bwMode="auto">
            <a:xfrm>
              <a:off x="6229405" y="2385197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80"/>
            <p:cNvSpPr>
              <a:spLocks noEditPoints="1"/>
            </p:cNvSpPr>
            <p:nvPr/>
          </p:nvSpPr>
          <p:spPr bwMode="auto">
            <a:xfrm>
              <a:off x="6437308" y="2714759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80"/>
            <p:cNvSpPr>
              <a:spLocks noEditPoints="1"/>
            </p:cNvSpPr>
            <p:nvPr/>
          </p:nvSpPr>
          <p:spPr bwMode="auto">
            <a:xfrm>
              <a:off x="6427432" y="3090335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80"/>
            <p:cNvSpPr>
              <a:spLocks noEditPoints="1"/>
            </p:cNvSpPr>
            <p:nvPr/>
          </p:nvSpPr>
          <p:spPr bwMode="auto">
            <a:xfrm>
              <a:off x="6250873" y="3487293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80"/>
            <p:cNvSpPr>
              <a:spLocks noEditPoints="1"/>
            </p:cNvSpPr>
            <p:nvPr/>
          </p:nvSpPr>
          <p:spPr bwMode="auto">
            <a:xfrm>
              <a:off x="5180135" y="3499813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80"/>
            <p:cNvSpPr>
              <a:spLocks noEditPoints="1"/>
            </p:cNvSpPr>
            <p:nvPr/>
          </p:nvSpPr>
          <p:spPr bwMode="auto">
            <a:xfrm>
              <a:off x="4962140" y="3219789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80"/>
            <p:cNvSpPr>
              <a:spLocks noEditPoints="1"/>
            </p:cNvSpPr>
            <p:nvPr/>
          </p:nvSpPr>
          <p:spPr bwMode="auto">
            <a:xfrm>
              <a:off x="4962477" y="2724987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80"/>
            <p:cNvSpPr>
              <a:spLocks noEditPoints="1"/>
            </p:cNvSpPr>
            <p:nvPr/>
          </p:nvSpPr>
          <p:spPr bwMode="auto">
            <a:xfrm>
              <a:off x="5158083" y="2419864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80"/>
            <p:cNvSpPr>
              <a:spLocks noEditPoints="1"/>
            </p:cNvSpPr>
            <p:nvPr/>
          </p:nvSpPr>
          <p:spPr bwMode="auto">
            <a:xfrm>
              <a:off x="5500538" y="2212439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80"/>
            <p:cNvSpPr>
              <a:spLocks noEditPoints="1"/>
            </p:cNvSpPr>
            <p:nvPr/>
          </p:nvSpPr>
          <p:spPr bwMode="auto">
            <a:xfrm>
              <a:off x="5959917" y="3708869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80"/>
            <p:cNvSpPr>
              <a:spLocks noEditPoints="1"/>
            </p:cNvSpPr>
            <p:nvPr/>
          </p:nvSpPr>
          <p:spPr bwMode="auto">
            <a:xfrm>
              <a:off x="5500538" y="3708869"/>
              <a:ext cx="147458" cy="20905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2" y="198"/>
                </a:cxn>
                <a:cxn ang="0">
                  <a:pos x="20" y="220"/>
                </a:cxn>
                <a:cxn ang="0">
                  <a:pos x="128" y="224"/>
                </a:cxn>
                <a:cxn ang="0">
                  <a:pos x="140" y="220"/>
                </a:cxn>
                <a:cxn ang="0">
                  <a:pos x="158" y="198"/>
                </a:cxn>
                <a:cxn ang="0">
                  <a:pos x="158" y="30"/>
                </a:cxn>
                <a:cxn ang="0">
                  <a:pos x="148" y="8"/>
                </a:cxn>
                <a:cxn ang="0">
                  <a:pos x="128" y="0"/>
                </a:cxn>
                <a:cxn ang="0">
                  <a:pos x="30" y="202"/>
                </a:cxn>
                <a:cxn ang="0">
                  <a:pos x="22" y="184"/>
                </a:cxn>
                <a:cxn ang="0">
                  <a:pos x="30" y="178"/>
                </a:cxn>
                <a:cxn ang="0">
                  <a:pos x="62" y="184"/>
                </a:cxn>
                <a:cxn ang="0">
                  <a:pos x="62" y="202"/>
                </a:cxn>
                <a:cxn ang="0">
                  <a:pos x="96" y="198"/>
                </a:cxn>
                <a:cxn ang="0">
                  <a:pos x="92" y="206"/>
                </a:cxn>
                <a:cxn ang="0">
                  <a:pos x="88" y="208"/>
                </a:cxn>
                <a:cxn ang="0">
                  <a:pos x="86" y="208"/>
                </a:cxn>
                <a:cxn ang="0">
                  <a:pos x="76" y="208"/>
                </a:cxn>
                <a:cxn ang="0">
                  <a:pos x="74" y="206"/>
                </a:cxn>
                <a:cxn ang="0">
                  <a:pos x="70" y="204"/>
                </a:cxn>
                <a:cxn ang="0">
                  <a:pos x="68" y="200"/>
                </a:cxn>
                <a:cxn ang="0">
                  <a:pos x="66" y="198"/>
                </a:cxn>
                <a:cxn ang="0">
                  <a:pos x="66" y="186"/>
                </a:cxn>
                <a:cxn ang="0">
                  <a:pos x="66" y="184"/>
                </a:cxn>
                <a:cxn ang="0">
                  <a:pos x="74" y="176"/>
                </a:cxn>
                <a:cxn ang="0">
                  <a:pos x="78" y="176"/>
                </a:cxn>
                <a:cxn ang="0">
                  <a:pos x="82" y="176"/>
                </a:cxn>
                <a:cxn ang="0">
                  <a:pos x="84" y="176"/>
                </a:cxn>
                <a:cxn ang="0">
                  <a:pos x="88" y="176"/>
                </a:cxn>
                <a:cxn ang="0">
                  <a:pos x="88" y="176"/>
                </a:cxn>
                <a:cxn ang="0">
                  <a:pos x="96" y="184"/>
                </a:cxn>
                <a:cxn ang="0">
                  <a:pos x="98" y="188"/>
                </a:cxn>
                <a:cxn ang="0">
                  <a:pos x="98" y="192"/>
                </a:cxn>
                <a:cxn ang="0">
                  <a:pos x="96" y="198"/>
                </a:cxn>
                <a:cxn ang="0">
                  <a:pos x="134" y="200"/>
                </a:cxn>
                <a:cxn ang="0">
                  <a:pos x="100" y="202"/>
                </a:cxn>
                <a:cxn ang="0">
                  <a:pos x="102" y="184"/>
                </a:cxn>
                <a:cxn ang="0">
                  <a:pos x="128" y="178"/>
                </a:cxn>
                <a:cxn ang="0">
                  <a:pos x="136" y="196"/>
                </a:cxn>
                <a:cxn ang="0">
                  <a:pos x="138" y="146"/>
                </a:cxn>
                <a:cxn ang="0">
                  <a:pos x="116" y="160"/>
                </a:cxn>
                <a:cxn ang="0">
                  <a:pos x="34" y="158"/>
                </a:cxn>
                <a:cxn ang="0">
                  <a:pos x="20" y="138"/>
                </a:cxn>
                <a:cxn ang="0">
                  <a:pos x="22" y="30"/>
                </a:cxn>
                <a:cxn ang="0">
                  <a:pos x="42" y="18"/>
                </a:cxn>
                <a:cxn ang="0">
                  <a:pos x="124" y="20"/>
                </a:cxn>
                <a:cxn ang="0">
                  <a:pos x="140" y="38"/>
                </a:cxn>
              </a:cxnLst>
              <a:rect l="0" t="0" r="r" b="b"/>
              <a:pathLst>
                <a:path w="158" h="224">
                  <a:moveTo>
                    <a:pt x="128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10" y="214"/>
                  </a:lnTo>
                  <a:lnTo>
                    <a:pt x="20" y="220"/>
                  </a:lnTo>
                  <a:lnTo>
                    <a:pt x="26" y="222"/>
                  </a:lnTo>
                  <a:lnTo>
                    <a:pt x="32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4" y="222"/>
                  </a:lnTo>
                  <a:lnTo>
                    <a:pt x="140" y="220"/>
                  </a:lnTo>
                  <a:lnTo>
                    <a:pt x="148" y="214"/>
                  </a:lnTo>
                  <a:lnTo>
                    <a:pt x="156" y="204"/>
                  </a:lnTo>
                  <a:lnTo>
                    <a:pt x="158" y="198"/>
                  </a:lnTo>
                  <a:lnTo>
                    <a:pt x="158" y="192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6" y="18"/>
                  </a:lnTo>
                  <a:lnTo>
                    <a:pt x="148" y="8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close/>
                  <a:moveTo>
                    <a:pt x="30" y="202"/>
                  </a:moveTo>
                  <a:lnTo>
                    <a:pt x="30" y="202"/>
                  </a:lnTo>
                  <a:lnTo>
                    <a:pt x="24" y="200"/>
                  </a:lnTo>
                  <a:lnTo>
                    <a:pt x="22" y="196"/>
                  </a:lnTo>
                  <a:lnTo>
                    <a:pt x="22" y="184"/>
                  </a:lnTo>
                  <a:lnTo>
                    <a:pt x="22" y="184"/>
                  </a:lnTo>
                  <a:lnTo>
                    <a:pt x="24" y="180"/>
                  </a:lnTo>
                  <a:lnTo>
                    <a:pt x="30" y="178"/>
                  </a:lnTo>
                  <a:lnTo>
                    <a:pt x="66" y="178"/>
                  </a:lnTo>
                  <a:lnTo>
                    <a:pt x="66" y="178"/>
                  </a:lnTo>
                  <a:lnTo>
                    <a:pt x="62" y="18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2" y="202"/>
                  </a:lnTo>
                  <a:lnTo>
                    <a:pt x="30" y="202"/>
                  </a:lnTo>
                  <a:close/>
                  <a:moveTo>
                    <a:pt x="96" y="198"/>
                  </a:moveTo>
                  <a:lnTo>
                    <a:pt x="96" y="198"/>
                  </a:lnTo>
                  <a:lnTo>
                    <a:pt x="94" y="204"/>
                  </a:lnTo>
                  <a:lnTo>
                    <a:pt x="92" y="204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6" y="208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4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4" y="180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8" y="18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98" y="190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8"/>
                  </a:lnTo>
                  <a:lnTo>
                    <a:pt x="96" y="198"/>
                  </a:lnTo>
                  <a:close/>
                  <a:moveTo>
                    <a:pt x="136" y="196"/>
                  </a:moveTo>
                  <a:lnTo>
                    <a:pt x="136" y="196"/>
                  </a:lnTo>
                  <a:lnTo>
                    <a:pt x="134" y="200"/>
                  </a:lnTo>
                  <a:lnTo>
                    <a:pt x="128" y="20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84"/>
                  </a:lnTo>
                  <a:lnTo>
                    <a:pt x="98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34" y="180"/>
                  </a:lnTo>
                  <a:lnTo>
                    <a:pt x="136" y="184"/>
                  </a:lnTo>
                  <a:lnTo>
                    <a:pt x="136" y="196"/>
                  </a:lnTo>
                  <a:close/>
                  <a:moveTo>
                    <a:pt x="140" y="138"/>
                  </a:moveTo>
                  <a:lnTo>
                    <a:pt x="140" y="138"/>
                  </a:lnTo>
                  <a:lnTo>
                    <a:pt x="138" y="146"/>
                  </a:lnTo>
                  <a:lnTo>
                    <a:pt x="132" y="154"/>
                  </a:lnTo>
                  <a:lnTo>
                    <a:pt x="124" y="158"/>
                  </a:lnTo>
                  <a:lnTo>
                    <a:pt x="116" y="160"/>
                  </a:lnTo>
                  <a:lnTo>
                    <a:pt x="42" y="160"/>
                  </a:lnTo>
                  <a:lnTo>
                    <a:pt x="42" y="160"/>
                  </a:lnTo>
                  <a:lnTo>
                    <a:pt x="34" y="158"/>
                  </a:lnTo>
                  <a:lnTo>
                    <a:pt x="26" y="154"/>
                  </a:lnTo>
                  <a:lnTo>
                    <a:pt x="22" y="146"/>
                  </a:lnTo>
                  <a:lnTo>
                    <a:pt x="20" y="1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0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42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4" y="20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40" y="38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27" tIns="45714" rIns="91427" bIns="45714" numCol="1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7" name="组合 216"/>
          <p:cNvGrpSpPr/>
          <p:nvPr/>
        </p:nvGrpSpPr>
        <p:grpSpPr>
          <a:xfrm>
            <a:off x="7922883" y="1475798"/>
            <a:ext cx="2682725" cy="2602068"/>
            <a:chOff x="8239398" y="2097307"/>
            <a:chExt cx="2014830" cy="2062347"/>
          </a:xfrm>
        </p:grpSpPr>
        <p:grpSp>
          <p:nvGrpSpPr>
            <p:cNvPr id="218" name="Group 247"/>
            <p:cNvGrpSpPr/>
            <p:nvPr/>
          </p:nvGrpSpPr>
          <p:grpSpPr>
            <a:xfrm>
              <a:off x="8458016" y="2365449"/>
              <a:ext cx="1544161" cy="1544162"/>
              <a:chOff x="1428723" y="1400140"/>
              <a:chExt cx="3443287" cy="3443287"/>
            </a:xfrm>
          </p:grpSpPr>
          <p:sp>
            <p:nvSpPr>
              <p:cNvPr id="231" name="Dodecagon 424"/>
              <p:cNvSpPr/>
              <p:nvPr/>
            </p:nvSpPr>
            <p:spPr bwMode="auto">
              <a:xfrm>
                <a:off x="1428723" y="1400140"/>
                <a:ext cx="3443287" cy="3443287"/>
              </a:xfrm>
              <a:prstGeom prst="dodecagon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9190" tIns="39596" rIns="79190" bIns="39596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27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2400" b="1" kern="0" dirty="0" smtClean="0">
                  <a:solidFill>
                    <a:srgbClr val="B2B2B2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32" name="Straight Connector 425"/>
              <p:cNvCxnSpPr>
                <a:stCxn id="231" idx="10"/>
                <a:endCxn id="231" idx="4"/>
              </p:cNvCxnSpPr>
              <p:nvPr/>
            </p:nvCxnSpPr>
            <p:spPr bwMode="auto">
              <a:xfrm>
                <a:off x="2689030" y="1400140"/>
                <a:ext cx="922674" cy="3443287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Straight Connector 426"/>
              <p:cNvCxnSpPr>
                <a:stCxn id="231" idx="9"/>
                <a:endCxn id="231" idx="3"/>
              </p:cNvCxnSpPr>
              <p:nvPr/>
            </p:nvCxnSpPr>
            <p:spPr bwMode="auto">
              <a:xfrm>
                <a:off x="1890060" y="1861477"/>
                <a:ext cx="2520613" cy="2520612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Straight Connector 427"/>
              <p:cNvCxnSpPr>
                <a:stCxn id="231" idx="11"/>
                <a:endCxn id="231" idx="5"/>
              </p:cNvCxnSpPr>
              <p:nvPr/>
            </p:nvCxnSpPr>
            <p:spPr bwMode="auto">
              <a:xfrm flipH="1">
                <a:off x="2689030" y="1400140"/>
                <a:ext cx="922674" cy="3443287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Straight Connector 428"/>
              <p:cNvCxnSpPr>
                <a:stCxn id="231" idx="8"/>
                <a:endCxn id="231" idx="2"/>
              </p:cNvCxnSpPr>
              <p:nvPr/>
            </p:nvCxnSpPr>
            <p:spPr bwMode="auto">
              <a:xfrm>
                <a:off x="1428723" y="2660446"/>
                <a:ext cx="3443287" cy="922672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6" name="Straight Connector 429"/>
              <p:cNvCxnSpPr>
                <a:stCxn id="231" idx="0"/>
                <a:endCxn id="231" idx="6"/>
              </p:cNvCxnSpPr>
              <p:nvPr/>
            </p:nvCxnSpPr>
            <p:spPr bwMode="auto">
              <a:xfrm flipH="1">
                <a:off x="1890060" y="1861477"/>
                <a:ext cx="2520613" cy="2520612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7" name="Straight Connector 430"/>
              <p:cNvCxnSpPr>
                <a:stCxn id="231" idx="1"/>
                <a:endCxn id="231" idx="7"/>
              </p:cNvCxnSpPr>
              <p:nvPr/>
            </p:nvCxnSpPr>
            <p:spPr bwMode="auto">
              <a:xfrm flipH="1">
                <a:off x="1428723" y="2660447"/>
                <a:ext cx="3443285" cy="922673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431"/>
              <p:cNvCxnSpPr>
                <a:stCxn id="231" idx="11"/>
                <a:endCxn id="231" idx="1"/>
              </p:cNvCxnSpPr>
              <p:nvPr/>
            </p:nvCxnSpPr>
            <p:spPr bwMode="auto">
              <a:xfrm>
                <a:off x="3611703" y="1400140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432"/>
              <p:cNvCxnSpPr>
                <a:stCxn id="231" idx="10"/>
                <a:endCxn id="231" idx="0"/>
              </p:cNvCxnSpPr>
              <p:nvPr/>
            </p:nvCxnSpPr>
            <p:spPr bwMode="auto">
              <a:xfrm>
                <a:off x="2689030" y="1400140"/>
                <a:ext cx="1721643" cy="461337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433"/>
              <p:cNvCxnSpPr>
                <a:stCxn id="231" idx="0"/>
                <a:endCxn id="231" idx="2"/>
              </p:cNvCxnSpPr>
              <p:nvPr/>
            </p:nvCxnSpPr>
            <p:spPr bwMode="auto">
              <a:xfrm>
                <a:off x="4410673" y="1861477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434"/>
              <p:cNvCxnSpPr>
                <a:stCxn id="231" idx="1"/>
                <a:endCxn id="231" idx="3"/>
              </p:cNvCxnSpPr>
              <p:nvPr/>
            </p:nvCxnSpPr>
            <p:spPr bwMode="auto">
              <a:xfrm flipH="1">
                <a:off x="4410673" y="2660446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Straight Connector 435"/>
              <p:cNvCxnSpPr>
                <a:stCxn id="231" idx="2"/>
                <a:endCxn id="231" idx="4"/>
              </p:cNvCxnSpPr>
              <p:nvPr/>
            </p:nvCxnSpPr>
            <p:spPr bwMode="auto">
              <a:xfrm flipH="1">
                <a:off x="3611703" y="3583121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Straight Connector 436"/>
              <p:cNvCxnSpPr>
                <a:stCxn id="231" idx="4"/>
                <a:endCxn id="231" idx="6"/>
              </p:cNvCxnSpPr>
              <p:nvPr/>
            </p:nvCxnSpPr>
            <p:spPr bwMode="auto">
              <a:xfrm flipH="1" flipV="1">
                <a:off x="1890060" y="4382090"/>
                <a:ext cx="1721643" cy="461337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Straight Connector 437"/>
              <p:cNvCxnSpPr>
                <a:stCxn id="231" idx="3"/>
                <a:endCxn id="231" idx="5"/>
              </p:cNvCxnSpPr>
              <p:nvPr/>
            </p:nvCxnSpPr>
            <p:spPr bwMode="auto">
              <a:xfrm flipH="1">
                <a:off x="2689030" y="4382090"/>
                <a:ext cx="1721643" cy="461337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Straight Connector 438"/>
              <p:cNvCxnSpPr>
                <a:stCxn id="231" idx="5"/>
                <a:endCxn id="231" idx="7"/>
              </p:cNvCxnSpPr>
              <p:nvPr/>
            </p:nvCxnSpPr>
            <p:spPr bwMode="auto">
              <a:xfrm flipH="1" flipV="1">
                <a:off x="1428723" y="3583121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Straight Connector 439"/>
              <p:cNvCxnSpPr>
                <a:stCxn id="231" idx="6"/>
                <a:endCxn id="231" idx="8"/>
              </p:cNvCxnSpPr>
              <p:nvPr/>
            </p:nvCxnSpPr>
            <p:spPr bwMode="auto">
              <a:xfrm flipH="1" flipV="1">
                <a:off x="1428723" y="2660446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7" name="Straight Connector 440"/>
              <p:cNvCxnSpPr>
                <a:stCxn id="231" idx="8"/>
                <a:endCxn id="231" idx="10"/>
              </p:cNvCxnSpPr>
              <p:nvPr/>
            </p:nvCxnSpPr>
            <p:spPr bwMode="auto">
              <a:xfrm flipV="1">
                <a:off x="1428723" y="1400140"/>
                <a:ext cx="1260307" cy="1260306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8" name="Straight Connector 441"/>
              <p:cNvCxnSpPr>
                <a:stCxn id="231" idx="7"/>
                <a:endCxn id="231" idx="9"/>
              </p:cNvCxnSpPr>
              <p:nvPr/>
            </p:nvCxnSpPr>
            <p:spPr bwMode="auto">
              <a:xfrm flipV="1">
                <a:off x="1428723" y="1861477"/>
                <a:ext cx="461337" cy="1721644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9" name="Straight Connector 442"/>
              <p:cNvCxnSpPr>
                <a:stCxn id="231" idx="10"/>
                <a:endCxn id="231" idx="1"/>
              </p:cNvCxnSpPr>
              <p:nvPr/>
            </p:nvCxnSpPr>
            <p:spPr bwMode="auto">
              <a:xfrm>
                <a:off x="2689030" y="1400140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Straight Connector 443"/>
              <p:cNvCxnSpPr>
                <a:stCxn id="231" idx="11"/>
                <a:endCxn id="231" idx="2"/>
              </p:cNvCxnSpPr>
              <p:nvPr/>
            </p:nvCxnSpPr>
            <p:spPr bwMode="auto">
              <a:xfrm>
                <a:off x="3611703" y="1400140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1" name="Straight Connector 444"/>
              <p:cNvCxnSpPr>
                <a:stCxn id="231" idx="0"/>
                <a:endCxn id="231" idx="3"/>
              </p:cNvCxnSpPr>
              <p:nvPr/>
            </p:nvCxnSpPr>
            <p:spPr bwMode="auto">
              <a:xfrm>
                <a:off x="4410673" y="1861477"/>
                <a:ext cx="0" cy="2520612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Connector 445"/>
              <p:cNvCxnSpPr>
                <a:stCxn id="231" idx="1"/>
                <a:endCxn id="231" idx="4"/>
              </p:cNvCxnSpPr>
              <p:nvPr/>
            </p:nvCxnSpPr>
            <p:spPr bwMode="auto">
              <a:xfrm flipH="1">
                <a:off x="3611703" y="2660446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Straight Connector 446"/>
              <p:cNvCxnSpPr>
                <a:stCxn id="231" idx="4"/>
                <a:endCxn id="231" idx="7"/>
              </p:cNvCxnSpPr>
              <p:nvPr/>
            </p:nvCxnSpPr>
            <p:spPr bwMode="auto">
              <a:xfrm flipH="1" flipV="1">
                <a:off x="1428723" y="3583121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Straight Connector 447"/>
              <p:cNvCxnSpPr>
                <a:stCxn id="231" idx="8"/>
                <a:endCxn id="231" idx="5"/>
              </p:cNvCxnSpPr>
              <p:nvPr/>
            </p:nvCxnSpPr>
            <p:spPr bwMode="auto">
              <a:xfrm>
                <a:off x="1428723" y="2660446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5" name="Straight Connector 448"/>
              <p:cNvCxnSpPr>
                <a:stCxn id="231" idx="6"/>
                <a:endCxn id="231" idx="9"/>
              </p:cNvCxnSpPr>
              <p:nvPr/>
            </p:nvCxnSpPr>
            <p:spPr bwMode="auto">
              <a:xfrm flipV="1">
                <a:off x="1890060" y="1861477"/>
                <a:ext cx="0" cy="2520612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Connector 449"/>
              <p:cNvCxnSpPr>
                <a:stCxn id="231" idx="7"/>
                <a:endCxn id="231" idx="10"/>
              </p:cNvCxnSpPr>
              <p:nvPr/>
            </p:nvCxnSpPr>
            <p:spPr bwMode="auto">
              <a:xfrm flipV="1">
                <a:off x="1428723" y="1400140"/>
                <a:ext cx="1260307" cy="218298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Straight Connector 450"/>
              <p:cNvCxnSpPr>
                <a:stCxn id="231" idx="6"/>
                <a:endCxn id="231" idx="3"/>
              </p:cNvCxnSpPr>
              <p:nvPr/>
            </p:nvCxnSpPr>
            <p:spPr bwMode="auto">
              <a:xfrm>
                <a:off x="1890060" y="4382090"/>
                <a:ext cx="252061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8" name="Straight Connector 451"/>
              <p:cNvCxnSpPr>
                <a:stCxn id="231" idx="2"/>
                <a:endCxn id="231" idx="5"/>
              </p:cNvCxnSpPr>
              <p:nvPr/>
            </p:nvCxnSpPr>
            <p:spPr bwMode="auto">
              <a:xfrm flipH="1">
                <a:off x="2689030" y="3583121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9" name="Straight Connector 452"/>
              <p:cNvCxnSpPr>
                <a:stCxn id="231" idx="9"/>
                <a:endCxn id="231" idx="0"/>
              </p:cNvCxnSpPr>
              <p:nvPr/>
            </p:nvCxnSpPr>
            <p:spPr bwMode="auto">
              <a:xfrm>
                <a:off x="1890060" y="1861477"/>
                <a:ext cx="2520613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0" name="Straight Connector 453"/>
              <p:cNvCxnSpPr>
                <a:stCxn id="231" idx="8"/>
                <a:endCxn id="231" idx="11"/>
              </p:cNvCxnSpPr>
              <p:nvPr/>
            </p:nvCxnSpPr>
            <p:spPr bwMode="auto">
              <a:xfrm flipV="1">
                <a:off x="1428723" y="1400140"/>
                <a:ext cx="2182980" cy="1260306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1" name="Straight Connector 454"/>
              <p:cNvCxnSpPr>
                <a:endCxn id="231" idx="6"/>
              </p:cNvCxnSpPr>
              <p:nvPr/>
            </p:nvCxnSpPr>
            <p:spPr bwMode="auto">
              <a:xfrm flipH="1">
                <a:off x="1890060" y="1500187"/>
                <a:ext cx="1724678" cy="2881903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2" name="Straight Connector 455"/>
              <p:cNvCxnSpPr>
                <a:stCxn id="231" idx="0"/>
                <a:endCxn id="231" idx="7"/>
              </p:cNvCxnSpPr>
              <p:nvPr/>
            </p:nvCxnSpPr>
            <p:spPr bwMode="auto">
              <a:xfrm flipH="1">
                <a:off x="1428723" y="1861477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Straight Connector 456"/>
              <p:cNvCxnSpPr>
                <a:stCxn id="231" idx="8"/>
                <a:endCxn id="231" idx="1"/>
              </p:cNvCxnSpPr>
              <p:nvPr/>
            </p:nvCxnSpPr>
            <p:spPr bwMode="auto">
              <a:xfrm>
                <a:off x="1428723" y="2660446"/>
                <a:ext cx="344328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4" name="Straight Connector 457"/>
              <p:cNvCxnSpPr>
                <a:stCxn id="231" idx="9"/>
                <a:endCxn id="231" idx="2"/>
              </p:cNvCxnSpPr>
              <p:nvPr/>
            </p:nvCxnSpPr>
            <p:spPr bwMode="auto">
              <a:xfrm>
                <a:off x="1890060" y="1861477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Straight Connector 458"/>
              <p:cNvCxnSpPr>
                <a:stCxn id="231" idx="11"/>
                <a:endCxn id="231" idx="7"/>
              </p:cNvCxnSpPr>
              <p:nvPr/>
            </p:nvCxnSpPr>
            <p:spPr bwMode="auto">
              <a:xfrm flipH="1">
                <a:off x="1428723" y="1400140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6" name="Straight Connector 459"/>
              <p:cNvCxnSpPr>
                <a:stCxn id="231" idx="10"/>
                <a:endCxn id="231" idx="6"/>
              </p:cNvCxnSpPr>
              <p:nvPr/>
            </p:nvCxnSpPr>
            <p:spPr bwMode="auto">
              <a:xfrm flipH="1">
                <a:off x="1890060" y="1400140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7" name="Straight Connector 460"/>
              <p:cNvCxnSpPr>
                <a:stCxn id="231" idx="9"/>
                <a:endCxn id="231" idx="5"/>
              </p:cNvCxnSpPr>
              <p:nvPr/>
            </p:nvCxnSpPr>
            <p:spPr bwMode="auto">
              <a:xfrm>
                <a:off x="1890060" y="1861477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8" name="Straight Connector 461"/>
              <p:cNvCxnSpPr>
                <a:stCxn id="231" idx="8"/>
                <a:endCxn id="231" idx="4"/>
              </p:cNvCxnSpPr>
              <p:nvPr/>
            </p:nvCxnSpPr>
            <p:spPr bwMode="auto">
              <a:xfrm>
                <a:off x="1428723" y="2660446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9" name="Straight Connector 462"/>
              <p:cNvCxnSpPr>
                <a:stCxn id="231" idx="7"/>
                <a:endCxn id="231" idx="3"/>
              </p:cNvCxnSpPr>
              <p:nvPr/>
            </p:nvCxnSpPr>
            <p:spPr bwMode="auto">
              <a:xfrm>
                <a:off x="1428723" y="3583121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0" name="Straight Connector 463"/>
              <p:cNvCxnSpPr>
                <a:stCxn id="231" idx="2"/>
                <a:endCxn id="231" idx="6"/>
              </p:cNvCxnSpPr>
              <p:nvPr/>
            </p:nvCxnSpPr>
            <p:spPr bwMode="auto">
              <a:xfrm flipH="1">
                <a:off x="1890060" y="3583121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1" name="Straight Connector 464"/>
              <p:cNvCxnSpPr>
                <a:stCxn id="231" idx="1"/>
                <a:endCxn id="231" idx="5"/>
              </p:cNvCxnSpPr>
              <p:nvPr/>
            </p:nvCxnSpPr>
            <p:spPr bwMode="auto">
              <a:xfrm flipH="1">
                <a:off x="2689030" y="2660446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2" name="Straight Connector 465"/>
              <p:cNvCxnSpPr>
                <a:stCxn id="231" idx="0"/>
                <a:endCxn id="231" idx="4"/>
              </p:cNvCxnSpPr>
              <p:nvPr/>
            </p:nvCxnSpPr>
            <p:spPr bwMode="auto">
              <a:xfrm flipH="1">
                <a:off x="3611703" y="1861477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3" name="Straight Connector 466"/>
              <p:cNvCxnSpPr>
                <a:stCxn id="231" idx="11"/>
                <a:endCxn id="231" idx="3"/>
              </p:cNvCxnSpPr>
              <p:nvPr/>
            </p:nvCxnSpPr>
            <p:spPr bwMode="auto">
              <a:xfrm>
                <a:off x="3611703" y="1400140"/>
                <a:ext cx="798970" cy="298195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4" name="Straight Connector 467"/>
              <p:cNvCxnSpPr>
                <a:stCxn id="231" idx="10"/>
                <a:endCxn id="231" idx="2"/>
              </p:cNvCxnSpPr>
              <p:nvPr/>
            </p:nvCxnSpPr>
            <p:spPr bwMode="auto">
              <a:xfrm>
                <a:off x="2689030" y="1400140"/>
                <a:ext cx="2182980" cy="2182981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5" name="Straight Connector 468"/>
              <p:cNvCxnSpPr>
                <a:stCxn id="231" idx="10"/>
                <a:endCxn id="231" idx="5"/>
              </p:cNvCxnSpPr>
              <p:nvPr/>
            </p:nvCxnSpPr>
            <p:spPr bwMode="auto">
              <a:xfrm>
                <a:off x="2689030" y="1400140"/>
                <a:ext cx="0" cy="3443287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6" name="Straight Connector 469"/>
              <p:cNvCxnSpPr>
                <a:stCxn id="231" idx="9"/>
                <a:endCxn id="231" idx="4"/>
              </p:cNvCxnSpPr>
              <p:nvPr/>
            </p:nvCxnSpPr>
            <p:spPr bwMode="auto">
              <a:xfrm>
                <a:off x="1890060" y="1861477"/>
                <a:ext cx="1721643" cy="298195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7" name="Straight Connector 470"/>
              <p:cNvCxnSpPr>
                <a:stCxn id="231" idx="3"/>
                <a:endCxn id="231" idx="8"/>
              </p:cNvCxnSpPr>
              <p:nvPr/>
            </p:nvCxnSpPr>
            <p:spPr bwMode="auto">
              <a:xfrm flipH="1" flipV="1">
                <a:off x="1428723" y="2660446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8" name="Straight Connector 471"/>
              <p:cNvCxnSpPr>
                <a:stCxn id="231" idx="2"/>
                <a:endCxn id="231" idx="7"/>
              </p:cNvCxnSpPr>
              <p:nvPr/>
            </p:nvCxnSpPr>
            <p:spPr bwMode="auto">
              <a:xfrm flipH="1">
                <a:off x="1428723" y="3583121"/>
                <a:ext cx="344328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9" name="Straight Connector 472"/>
              <p:cNvCxnSpPr>
                <a:stCxn id="231" idx="1"/>
                <a:endCxn id="231" idx="6"/>
              </p:cNvCxnSpPr>
              <p:nvPr/>
            </p:nvCxnSpPr>
            <p:spPr bwMode="auto">
              <a:xfrm flipH="1">
                <a:off x="1890060" y="2660446"/>
                <a:ext cx="2981950" cy="1721644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0" name="Straight Connector 473"/>
              <p:cNvCxnSpPr>
                <a:stCxn id="231" idx="0"/>
                <a:endCxn id="231" idx="5"/>
              </p:cNvCxnSpPr>
              <p:nvPr/>
            </p:nvCxnSpPr>
            <p:spPr bwMode="auto">
              <a:xfrm flipH="1">
                <a:off x="2689030" y="1861477"/>
                <a:ext cx="1721643" cy="298195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1" name="Straight Connector 474"/>
              <p:cNvCxnSpPr>
                <a:stCxn id="231" idx="11"/>
                <a:endCxn id="231" idx="4"/>
              </p:cNvCxnSpPr>
              <p:nvPr/>
            </p:nvCxnSpPr>
            <p:spPr bwMode="auto">
              <a:xfrm>
                <a:off x="3611703" y="1400140"/>
                <a:ext cx="0" cy="3443287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2" name="Straight Connector 475"/>
              <p:cNvCxnSpPr>
                <a:stCxn id="231" idx="10"/>
                <a:endCxn id="231" idx="3"/>
              </p:cNvCxnSpPr>
              <p:nvPr/>
            </p:nvCxnSpPr>
            <p:spPr bwMode="auto">
              <a:xfrm>
                <a:off x="2689030" y="1400140"/>
                <a:ext cx="1721643" cy="2981950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3" name="Straight Connector 476"/>
              <p:cNvCxnSpPr>
                <a:stCxn id="231" idx="1"/>
                <a:endCxn id="231" idx="9"/>
              </p:cNvCxnSpPr>
              <p:nvPr/>
            </p:nvCxnSpPr>
            <p:spPr bwMode="auto">
              <a:xfrm flipH="1" flipV="1">
                <a:off x="1890060" y="1861477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4" name="Straight Connector 477"/>
              <p:cNvCxnSpPr>
                <a:stCxn id="231" idx="0"/>
                <a:endCxn id="231" idx="8"/>
              </p:cNvCxnSpPr>
              <p:nvPr/>
            </p:nvCxnSpPr>
            <p:spPr bwMode="auto">
              <a:xfrm flipH="1">
                <a:off x="1428723" y="1861477"/>
                <a:ext cx="2981950" cy="798969"/>
              </a:xfrm>
              <a:prstGeom prst="line">
                <a:avLst/>
              </a:prstGeom>
              <a:noFill/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9" name="自行车 832"/>
            <p:cNvSpPr>
              <a:spLocks noChangeAspect="1"/>
            </p:cNvSpPr>
            <p:nvPr/>
          </p:nvSpPr>
          <p:spPr bwMode="auto">
            <a:xfrm>
              <a:off x="8298251" y="2356337"/>
              <a:ext cx="337778" cy="199730"/>
            </a:xfrm>
            <a:custGeom>
              <a:avLst/>
              <a:gdLst>
                <a:gd name="T0" fmla="*/ 231 w 317"/>
                <a:gd name="T1" fmla="*/ 67 h 185"/>
                <a:gd name="T2" fmla="*/ 195 w 317"/>
                <a:gd name="T3" fmla="*/ 3 h 185"/>
                <a:gd name="T4" fmla="*/ 194 w 317"/>
                <a:gd name="T5" fmla="*/ 2 h 185"/>
                <a:gd name="T6" fmla="*/ 193 w 317"/>
                <a:gd name="T7" fmla="*/ 1 h 185"/>
                <a:gd name="T8" fmla="*/ 192 w 317"/>
                <a:gd name="T9" fmla="*/ 0 h 185"/>
                <a:gd name="T10" fmla="*/ 191 w 317"/>
                <a:gd name="T11" fmla="*/ 0 h 185"/>
                <a:gd name="T12" fmla="*/ 189 w 317"/>
                <a:gd name="T13" fmla="*/ 0 h 185"/>
                <a:gd name="T14" fmla="*/ 169 w 317"/>
                <a:gd name="T15" fmla="*/ 0 h 185"/>
                <a:gd name="T16" fmla="*/ 169 w 317"/>
                <a:gd name="T17" fmla="*/ 13 h 185"/>
                <a:gd name="T18" fmla="*/ 195 w 317"/>
                <a:gd name="T19" fmla="*/ 30 h 185"/>
                <a:gd name="T20" fmla="*/ 99 w 317"/>
                <a:gd name="T21" fmla="*/ 18 h 185"/>
                <a:gd name="T22" fmla="*/ 117 w 317"/>
                <a:gd name="T23" fmla="*/ 72 h 185"/>
                <a:gd name="T24" fmla="*/ 126 w 317"/>
                <a:gd name="T25" fmla="*/ 74 h 185"/>
                <a:gd name="T26" fmla="*/ 114 w 317"/>
                <a:gd name="T27" fmla="*/ 43 h 185"/>
                <a:gd name="T28" fmla="*/ 151 w 317"/>
                <a:gd name="T29" fmla="*/ 117 h 185"/>
                <a:gd name="T30" fmla="*/ 61 w 317"/>
                <a:gd name="T31" fmla="*/ 62 h 185"/>
                <a:gd name="T32" fmla="*/ 61 w 317"/>
                <a:gd name="T33" fmla="*/ 185 h 185"/>
                <a:gd name="T34" fmla="*/ 155 w 317"/>
                <a:gd name="T35" fmla="*/ 130 h 185"/>
                <a:gd name="T36" fmla="*/ 206 w 317"/>
                <a:gd name="T37" fmla="*/ 49 h 185"/>
                <a:gd name="T38" fmla="*/ 194 w 317"/>
                <a:gd name="T39" fmla="*/ 123 h 185"/>
                <a:gd name="T40" fmla="*/ 317 w 317"/>
                <a:gd name="T41" fmla="*/ 123 h 185"/>
                <a:gd name="T42" fmla="*/ 61 w 317"/>
                <a:gd name="T43" fmla="*/ 101 h 185"/>
                <a:gd name="T44" fmla="*/ 61 w 317"/>
                <a:gd name="T45" fmla="*/ 146 h 185"/>
                <a:gd name="T46" fmla="*/ 111 w 317"/>
                <a:gd name="T47" fmla="*/ 130 h 185"/>
                <a:gd name="T48" fmla="*/ 11 w 317"/>
                <a:gd name="T49" fmla="*/ 123 h 185"/>
                <a:gd name="T50" fmla="*/ 111 w 317"/>
                <a:gd name="T51" fmla="*/ 117 h 185"/>
                <a:gd name="T52" fmla="*/ 61 w 317"/>
                <a:gd name="T53" fmla="*/ 101 h 185"/>
                <a:gd name="T54" fmla="*/ 206 w 317"/>
                <a:gd name="T55" fmla="*/ 123 h 185"/>
                <a:gd name="T56" fmla="*/ 239 w 317"/>
                <a:gd name="T57" fmla="*/ 108 h 185"/>
                <a:gd name="T58" fmla="*/ 256 w 317"/>
                <a:gd name="T59" fmla="*/ 146 h 185"/>
                <a:gd name="T60" fmla="*/ 256 w 317"/>
                <a:gd name="T61" fmla="*/ 101 h 185"/>
                <a:gd name="T62" fmla="*/ 237 w 317"/>
                <a:gd name="T63" fmla="*/ 77 h 185"/>
                <a:gd name="T64" fmla="*/ 306 w 317"/>
                <a:gd name="T65" fmla="*/ 123 h 185"/>
                <a:gd name="T66" fmla="*/ 63 w 317"/>
                <a:gd name="T67" fmla="*/ 6 h 185"/>
                <a:gd name="T68" fmla="*/ 110 w 317"/>
                <a:gd name="T69" fmla="*/ 0 h 185"/>
                <a:gd name="T70" fmla="*/ 110 w 317"/>
                <a:gd name="T71" fmla="*/ 13 h 185"/>
                <a:gd name="T72" fmla="*/ 63 w 317"/>
                <a:gd name="T73" fmla="*/ 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7" h="185">
                  <a:moveTo>
                    <a:pt x="256" y="62"/>
                  </a:moveTo>
                  <a:cubicBezTo>
                    <a:pt x="247" y="62"/>
                    <a:pt x="239" y="64"/>
                    <a:pt x="231" y="67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0"/>
                    <a:pt x="192" y="0"/>
                  </a:cubicBezTo>
                  <a:cubicBezTo>
                    <a:pt x="192" y="0"/>
                    <a:pt x="192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0" y="0"/>
                    <a:pt x="190" y="0"/>
                  </a:cubicBezTo>
                  <a:cubicBezTo>
                    <a:pt x="190" y="0"/>
                    <a:pt x="190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5" y="0"/>
                    <a:pt x="162" y="3"/>
                    <a:pt x="162" y="6"/>
                  </a:cubicBezTo>
                  <a:cubicBezTo>
                    <a:pt x="162" y="10"/>
                    <a:pt x="165" y="13"/>
                    <a:pt x="169" y="13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9" y="74"/>
                    <a:pt x="121" y="75"/>
                    <a:pt x="123" y="75"/>
                  </a:cubicBezTo>
                  <a:cubicBezTo>
                    <a:pt x="124" y="75"/>
                    <a:pt x="125" y="74"/>
                    <a:pt x="126" y="74"/>
                  </a:cubicBezTo>
                  <a:cubicBezTo>
                    <a:pt x="129" y="72"/>
                    <a:pt x="130" y="68"/>
                    <a:pt x="128" y="65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19" y="86"/>
                    <a:pt x="93" y="62"/>
                    <a:pt x="61" y="62"/>
                  </a:cubicBezTo>
                  <a:cubicBezTo>
                    <a:pt x="27" y="62"/>
                    <a:pt x="0" y="90"/>
                    <a:pt x="0" y="123"/>
                  </a:cubicBezTo>
                  <a:cubicBezTo>
                    <a:pt x="0" y="157"/>
                    <a:pt x="27" y="185"/>
                    <a:pt x="61" y="185"/>
                  </a:cubicBezTo>
                  <a:cubicBezTo>
                    <a:pt x="93" y="185"/>
                    <a:pt x="119" y="161"/>
                    <a:pt x="123" y="130"/>
                  </a:cubicBezTo>
                  <a:cubicBezTo>
                    <a:pt x="123" y="130"/>
                    <a:pt x="151" y="130"/>
                    <a:pt x="155" y="130"/>
                  </a:cubicBezTo>
                  <a:cubicBezTo>
                    <a:pt x="158" y="130"/>
                    <a:pt x="159" y="129"/>
                    <a:pt x="161" y="127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04" y="85"/>
                    <a:pt x="194" y="103"/>
                    <a:pt x="194" y="123"/>
                  </a:cubicBezTo>
                  <a:cubicBezTo>
                    <a:pt x="194" y="157"/>
                    <a:pt x="222" y="185"/>
                    <a:pt x="256" y="185"/>
                  </a:cubicBezTo>
                  <a:cubicBezTo>
                    <a:pt x="290" y="185"/>
                    <a:pt x="317" y="157"/>
                    <a:pt x="317" y="123"/>
                  </a:cubicBezTo>
                  <a:cubicBezTo>
                    <a:pt x="317" y="90"/>
                    <a:pt x="290" y="62"/>
                    <a:pt x="256" y="62"/>
                  </a:cubicBezTo>
                  <a:close/>
                  <a:moveTo>
                    <a:pt x="61" y="101"/>
                  </a:moveTo>
                  <a:cubicBezTo>
                    <a:pt x="49" y="101"/>
                    <a:pt x="38" y="111"/>
                    <a:pt x="38" y="124"/>
                  </a:cubicBezTo>
                  <a:cubicBezTo>
                    <a:pt x="38" y="136"/>
                    <a:pt x="49" y="146"/>
                    <a:pt x="61" y="146"/>
                  </a:cubicBezTo>
                  <a:cubicBezTo>
                    <a:pt x="72" y="146"/>
                    <a:pt x="81" y="139"/>
                    <a:pt x="83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08" y="155"/>
                    <a:pt x="87" y="174"/>
                    <a:pt x="61" y="174"/>
                  </a:cubicBezTo>
                  <a:cubicBezTo>
                    <a:pt x="34" y="174"/>
                    <a:pt x="11" y="151"/>
                    <a:pt x="11" y="123"/>
                  </a:cubicBezTo>
                  <a:cubicBezTo>
                    <a:pt x="11" y="96"/>
                    <a:pt x="34" y="73"/>
                    <a:pt x="61" y="73"/>
                  </a:cubicBezTo>
                  <a:cubicBezTo>
                    <a:pt x="87" y="73"/>
                    <a:pt x="108" y="92"/>
                    <a:pt x="111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1" y="108"/>
                    <a:pt x="72" y="101"/>
                    <a:pt x="61" y="101"/>
                  </a:cubicBezTo>
                  <a:close/>
                  <a:moveTo>
                    <a:pt x="256" y="174"/>
                  </a:moveTo>
                  <a:cubicBezTo>
                    <a:pt x="228" y="174"/>
                    <a:pt x="206" y="151"/>
                    <a:pt x="206" y="123"/>
                  </a:cubicBezTo>
                  <a:cubicBezTo>
                    <a:pt x="206" y="107"/>
                    <a:pt x="213" y="93"/>
                    <a:pt x="226" y="84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5" y="112"/>
                    <a:pt x="233" y="117"/>
                    <a:pt x="233" y="124"/>
                  </a:cubicBezTo>
                  <a:cubicBezTo>
                    <a:pt x="233" y="136"/>
                    <a:pt x="243" y="146"/>
                    <a:pt x="256" y="146"/>
                  </a:cubicBezTo>
                  <a:cubicBezTo>
                    <a:pt x="268" y="146"/>
                    <a:pt x="279" y="136"/>
                    <a:pt x="279" y="124"/>
                  </a:cubicBezTo>
                  <a:cubicBezTo>
                    <a:pt x="279" y="111"/>
                    <a:pt x="268" y="101"/>
                    <a:pt x="256" y="101"/>
                  </a:cubicBezTo>
                  <a:cubicBezTo>
                    <a:pt x="254" y="101"/>
                    <a:pt x="252" y="101"/>
                    <a:pt x="251" y="101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43" y="75"/>
                    <a:pt x="249" y="73"/>
                    <a:pt x="256" y="73"/>
                  </a:cubicBezTo>
                  <a:cubicBezTo>
                    <a:pt x="283" y="73"/>
                    <a:pt x="306" y="96"/>
                    <a:pt x="306" y="123"/>
                  </a:cubicBezTo>
                  <a:cubicBezTo>
                    <a:pt x="306" y="151"/>
                    <a:pt x="283" y="174"/>
                    <a:pt x="256" y="174"/>
                  </a:cubicBezTo>
                  <a:close/>
                  <a:moveTo>
                    <a:pt x="63" y="6"/>
                  </a:moveTo>
                  <a:cubicBezTo>
                    <a:pt x="63" y="3"/>
                    <a:pt x="66" y="0"/>
                    <a:pt x="6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4" y="0"/>
                    <a:pt x="117" y="3"/>
                    <a:pt x="117" y="6"/>
                  </a:cubicBezTo>
                  <a:cubicBezTo>
                    <a:pt x="117" y="10"/>
                    <a:pt x="114" y="13"/>
                    <a:pt x="11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6" y="13"/>
                    <a:pt x="63" y="10"/>
                    <a:pt x="63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797"/>
            </a:p>
          </p:txBody>
        </p:sp>
        <p:sp>
          <p:nvSpPr>
            <p:cNvPr id="220" name="轿车1 830"/>
            <p:cNvSpPr>
              <a:spLocks noChangeAspect="1"/>
            </p:cNvSpPr>
            <p:nvPr/>
          </p:nvSpPr>
          <p:spPr bwMode="auto">
            <a:xfrm>
              <a:off x="8788127" y="2162107"/>
              <a:ext cx="345397" cy="171197"/>
            </a:xfrm>
            <a:custGeom>
              <a:avLst/>
              <a:gdLst>
                <a:gd name="T0" fmla="*/ 236 w 368"/>
                <a:gd name="T1" fmla="*/ 144 h 181"/>
                <a:gd name="T2" fmla="*/ 122 w 368"/>
                <a:gd name="T3" fmla="*/ 152 h 181"/>
                <a:gd name="T4" fmla="*/ 113 w 368"/>
                <a:gd name="T5" fmla="*/ 114 h 181"/>
                <a:gd name="T6" fmla="*/ 364 w 368"/>
                <a:gd name="T7" fmla="*/ 122 h 181"/>
                <a:gd name="T8" fmla="*/ 326 w 368"/>
                <a:gd name="T9" fmla="*/ 114 h 181"/>
                <a:gd name="T10" fmla="*/ 336 w 368"/>
                <a:gd name="T11" fmla="*/ 152 h 181"/>
                <a:gd name="T12" fmla="*/ 366 w 368"/>
                <a:gd name="T13" fmla="*/ 131 h 181"/>
                <a:gd name="T14" fmla="*/ 23 w 368"/>
                <a:gd name="T15" fmla="*/ 144 h 181"/>
                <a:gd name="T16" fmla="*/ 4 w 368"/>
                <a:gd name="T17" fmla="*/ 114 h 181"/>
                <a:gd name="T18" fmla="*/ 0 w 368"/>
                <a:gd name="T19" fmla="*/ 134 h 181"/>
                <a:gd name="T20" fmla="*/ 23 w 368"/>
                <a:gd name="T21" fmla="*/ 144 h 181"/>
                <a:gd name="T22" fmla="*/ 36 w 368"/>
                <a:gd name="T23" fmla="*/ 144 h 181"/>
                <a:gd name="T24" fmla="*/ 109 w 368"/>
                <a:gd name="T25" fmla="*/ 144 h 181"/>
                <a:gd name="T26" fmla="*/ 73 w 368"/>
                <a:gd name="T27" fmla="*/ 165 h 181"/>
                <a:gd name="T28" fmla="*/ 73 w 368"/>
                <a:gd name="T29" fmla="*/ 124 h 181"/>
                <a:gd name="T30" fmla="*/ 73 w 368"/>
                <a:gd name="T31" fmla="*/ 165 h 181"/>
                <a:gd name="T32" fmla="*/ 250 w 368"/>
                <a:gd name="T33" fmla="*/ 144 h 181"/>
                <a:gd name="T34" fmla="*/ 323 w 368"/>
                <a:gd name="T35" fmla="*/ 144 h 181"/>
                <a:gd name="T36" fmla="*/ 286 w 368"/>
                <a:gd name="T37" fmla="*/ 165 h 181"/>
                <a:gd name="T38" fmla="*/ 286 w 368"/>
                <a:gd name="T39" fmla="*/ 124 h 181"/>
                <a:gd name="T40" fmla="*/ 286 w 368"/>
                <a:gd name="T41" fmla="*/ 165 h 181"/>
                <a:gd name="T42" fmla="*/ 319 w 368"/>
                <a:gd name="T43" fmla="*/ 59 h 181"/>
                <a:gd name="T44" fmla="*/ 179 w 368"/>
                <a:gd name="T45" fmla="*/ 14 h 181"/>
                <a:gd name="T46" fmla="*/ 162 w 368"/>
                <a:gd name="T47" fmla="*/ 0 h 181"/>
                <a:gd name="T48" fmla="*/ 75 w 368"/>
                <a:gd name="T49" fmla="*/ 9 h 181"/>
                <a:gd name="T50" fmla="*/ 5 w 368"/>
                <a:gd name="T51" fmla="*/ 65 h 181"/>
                <a:gd name="T52" fmla="*/ 45 w 368"/>
                <a:gd name="T53" fmla="*/ 103 h 181"/>
                <a:gd name="T54" fmla="*/ 68 w 368"/>
                <a:gd name="T55" fmla="*/ 53 h 181"/>
                <a:gd name="T56" fmla="*/ 77 w 368"/>
                <a:gd name="T57" fmla="*/ 24 h 181"/>
                <a:gd name="T58" fmla="*/ 79 w 368"/>
                <a:gd name="T59" fmla="*/ 53 h 181"/>
                <a:gd name="T60" fmla="*/ 101 w 368"/>
                <a:gd name="T61" fmla="*/ 103 h 181"/>
                <a:gd name="T62" fmla="*/ 144 w 368"/>
                <a:gd name="T63" fmla="*/ 53 h 181"/>
                <a:gd name="T64" fmla="*/ 113 w 368"/>
                <a:gd name="T65" fmla="*/ 24 h 181"/>
                <a:gd name="T66" fmla="*/ 232 w 368"/>
                <a:gd name="T67" fmla="*/ 53 h 181"/>
                <a:gd name="T68" fmla="*/ 155 w 368"/>
                <a:gd name="T69" fmla="*/ 103 h 181"/>
                <a:gd name="T70" fmla="*/ 286 w 368"/>
                <a:gd name="T71" fmla="*/ 94 h 181"/>
                <a:gd name="T72" fmla="*/ 352 w 368"/>
                <a:gd name="T73" fmla="*/ 103 h 181"/>
                <a:gd name="T74" fmla="*/ 30 w 368"/>
                <a:gd name="T75" fmla="*/ 83 h 181"/>
                <a:gd name="T76" fmla="*/ 13 w 368"/>
                <a:gd name="T77" fmla="*/ 94 h 181"/>
                <a:gd name="T78" fmla="*/ 27 w 368"/>
                <a:gd name="T79" fmla="*/ 74 h 181"/>
                <a:gd name="T80" fmla="*/ 82 w 368"/>
                <a:gd name="T81" fmla="*/ 13 h 181"/>
                <a:gd name="T82" fmla="*/ 90 w 368"/>
                <a:gd name="T83" fmla="*/ 8 h 181"/>
                <a:gd name="T84" fmla="*/ 169 w 368"/>
                <a:gd name="T85" fmla="*/ 13 h 181"/>
                <a:gd name="T86" fmla="*/ 170 w 368"/>
                <a:gd name="T87" fmla="*/ 13 h 181"/>
                <a:gd name="T88" fmla="*/ 333 w 368"/>
                <a:gd name="T89" fmla="*/ 94 h 181"/>
                <a:gd name="T90" fmla="*/ 316 w 368"/>
                <a:gd name="T91" fmla="*/ 80 h 181"/>
                <a:gd name="T92" fmla="*/ 338 w 368"/>
                <a:gd name="T93" fmla="*/ 74 h 181"/>
                <a:gd name="T94" fmla="*/ 343 w 368"/>
                <a:gd name="T95" fmla="*/ 9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8" h="181">
                  <a:moveTo>
                    <a:pt x="246" y="114"/>
                  </a:moveTo>
                  <a:cubicBezTo>
                    <a:pt x="240" y="122"/>
                    <a:pt x="236" y="133"/>
                    <a:pt x="236" y="144"/>
                  </a:cubicBezTo>
                  <a:cubicBezTo>
                    <a:pt x="236" y="147"/>
                    <a:pt x="237" y="149"/>
                    <a:pt x="237" y="152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3" y="149"/>
                    <a:pt x="123" y="147"/>
                    <a:pt x="123" y="144"/>
                  </a:cubicBezTo>
                  <a:cubicBezTo>
                    <a:pt x="123" y="133"/>
                    <a:pt x="119" y="122"/>
                    <a:pt x="113" y="114"/>
                  </a:cubicBezTo>
                  <a:lnTo>
                    <a:pt x="246" y="114"/>
                  </a:lnTo>
                  <a:close/>
                  <a:moveTo>
                    <a:pt x="364" y="122"/>
                  </a:moveTo>
                  <a:cubicBezTo>
                    <a:pt x="363" y="117"/>
                    <a:pt x="361" y="116"/>
                    <a:pt x="357" y="114"/>
                  </a:cubicBezTo>
                  <a:cubicBezTo>
                    <a:pt x="326" y="114"/>
                    <a:pt x="326" y="114"/>
                    <a:pt x="326" y="114"/>
                  </a:cubicBezTo>
                  <a:cubicBezTo>
                    <a:pt x="333" y="122"/>
                    <a:pt x="337" y="133"/>
                    <a:pt x="337" y="144"/>
                  </a:cubicBezTo>
                  <a:cubicBezTo>
                    <a:pt x="337" y="147"/>
                    <a:pt x="336" y="149"/>
                    <a:pt x="336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64" y="152"/>
                    <a:pt x="368" y="145"/>
                    <a:pt x="366" y="131"/>
                  </a:cubicBezTo>
                  <a:lnTo>
                    <a:pt x="364" y="122"/>
                  </a:lnTo>
                  <a:close/>
                  <a:moveTo>
                    <a:pt x="23" y="144"/>
                  </a:moveTo>
                  <a:cubicBezTo>
                    <a:pt x="23" y="133"/>
                    <a:pt x="26" y="122"/>
                    <a:pt x="33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7"/>
                    <a:pt x="0" y="120"/>
                    <a:pt x="0" y="12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5"/>
                    <a:pt x="9" y="147"/>
                    <a:pt x="23" y="151"/>
                  </a:cubicBezTo>
                  <a:cubicBezTo>
                    <a:pt x="23" y="149"/>
                    <a:pt x="23" y="147"/>
                    <a:pt x="23" y="144"/>
                  </a:cubicBezTo>
                  <a:close/>
                  <a:moveTo>
                    <a:pt x="73" y="108"/>
                  </a:moveTo>
                  <a:cubicBezTo>
                    <a:pt x="53" y="108"/>
                    <a:pt x="36" y="124"/>
                    <a:pt x="36" y="144"/>
                  </a:cubicBezTo>
                  <a:cubicBezTo>
                    <a:pt x="36" y="164"/>
                    <a:pt x="53" y="181"/>
                    <a:pt x="73" y="181"/>
                  </a:cubicBezTo>
                  <a:cubicBezTo>
                    <a:pt x="93" y="181"/>
                    <a:pt x="109" y="164"/>
                    <a:pt x="109" y="144"/>
                  </a:cubicBezTo>
                  <a:cubicBezTo>
                    <a:pt x="109" y="124"/>
                    <a:pt x="93" y="108"/>
                    <a:pt x="73" y="108"/>
                  </a:cubicBezTo>
                  <a:close/>
                  <a:moveTo>
                    <a:pt x="73" y="165"/>
                  </a:moveTo>
                  <a:cubicBezTo>
                    <a:pt x="61" y="165"/>
                    <a:pt x="52" y="156"/>
                    <a:pt x="52" y="144"/>
                  </a:cubicBezTo>
                  <a:cubicBezTo>
                    <a:pt x="52" y="133"/>
                    <a:pt x="61" y="124"/>
                    <a:pt x="73" y="124"/>
                  </a:cubicBezTo>
                  <a:cubicBezTo>
                    <a:pt x="84" y="124"/>
                    <a:pt x="94" y="133"/>
                    <a:pt x="94" y="144"/>
                  </a:cubicBezTo>
                  <a:cubicBezTo>
                    <a:pt x="94" y="156"/>
                    <a:pt x="84" y="165"/>
                    <a:pt x="73" y="165"/>
                  </a:cubicBezTo>
                  <a:close/>
                  <a:moveTo>
                    <a:pt x="286" y="108"/>
                  </a:moveTo>
                  <a:cubicBezTo>
                    <a:pt x="266" y="108"/>
                    <a:pt x="250" y="124"/>
                    <a:pt x="250" y="144"/>
                  </a:cubicBezTo>
                  <a:cubicBezTo>
                    <a:pt x="250" y="164"/>
                    <a:pt x="266" y="181"/>
                    <a:pt x="286" y="181"/>
                  </a:cubicBezTo>
                  <a:cubicBezTo>
                    <a:pt x="307" y="181"/>
                    <a:pt x="323" y="164"/>
                    <a:pt x="323" y="144"/>
                  </a:cubicBezTo>
                  <a:cubicBezTo>
                    <a:pt x="323" y="124"/>
                    <a:pt x="307" y="108"/>
                    <a:pt x="286" y="108"/>
                  </a:cubicBezTo>
                  <a:close/>
                  <a:moveTo>
                    <a:pt x="286" y="165"/>
                  </a:moveTo>
                  <a:cubicBezTo>
                    <a:pt x="275" y="165"/>
                    <a:pt x="266" y="156"/>
                    <a:pt x="266" y="144"/>
                  </a:cubicBezTo>
                  <a:cubicBezTo>
                    <a:pt x="266" y="133"/>
                    <a:pt x="275" y="124"/>
                    <a:pt x="286" y="124"/>
                  </a:cubicBezTo>
                  <a:cubicBezTo>
                    <a:pt x="298" y="124"/>
                    <a:pt x="307" y="133"/>
                    <a:pt x="307" y="144"/>
                  </a:cubicBezTo>
                  <a:cubicBezTo>
                    <a:pt x="307" y="156"/>
                    <a:pt x="298" y="165"/>
                    <a:pt x="286" y="165"/>
                  </a:cubicBezTo>
                  <a:close/>
                  <a:moveTo>
                    <a:pt x="348" y="79"/>
                  </a:moveTo>
                  <a:cubicBezTo>
                    <a:pt x="345" y="65"/>
                    <a:pt x="338" y="61"/>
                    <a:pt x="319" y="59"/>
                  </a:cubicBezTo>
                  <a:cubicBezTo>
                    <a:pt x="293" y="55"/>
                    <a:pt x="249" y="49"/>
                    <a:pt x="249" y="49"/>
                  </a:cubicBezTo>
                  <a:cubicBezTo>
                    <a:pt x="228" y="33"/>
                    <a:pt x="210" y="17"/>
                    <a:pt x="179" y="14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6" y="9"/>
                    <a:pt x="173" y="0"/>
                    <a:pt x="16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9" y="0"/>
                    <a:pt x="76" y="6"/>
                    <a:pt x="75" y="9"/>
                  </a:cubicBezTo>
                  <a:cubicBezTo>
                    <a:pt x="74" y="11"/>
                    <a:pt x="73" y="14"/>
                    <a:pt x="73" y="14"/>
                  </a:cubicBezTo>
                  <a:cubicBezTo>
                    <a:pt x="39" y="17"/>
                    <a:pt x="5" y="50"/>
                    <a:pt x="5" y="65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52" y="98"/>
                    <a:pt x="59" y="95"/>
                    <a:pt x="68" y="9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4" y="43"/>
                    <a:pt x="56" y="24"/>
                    <a:pt x="7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7" y="96"/>
                    <a:pt x="95" y="98"/>
                    <a:pt x="101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53"/>
                    <a:pt x="144" y="53"/>
                    <a:pt x="14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96" y="24"/>
                    <a:pt x="210" y="35"/>
                    <a:pt x="232" y="53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66" y="97"/>
                    <a:pt x="276" y="94"/>
                    <a:pt x="286" y="94"/>
                  </a:cubicBezTo>
                  <a:cubicBezTo>
                    <a:pt x="297" y="94"/>
                    <a:pt x="307" y="97"/>
                    <a:pt x="315" y="103"/>
                  </a:cubicBezTo>
                  <a:cubicBezTo>
                    <a:pt x="352" y="103"/>
                    <a:pt x="352" y="103"/>
                    <a:pt x="352" y="103"/>
                  </a:cubicBezTo>
                  <a:lnTo>
                    <a:pt x="348" y="79"/>
                  </a:lnTo>
                  <a:close/>
                  <a:moveTo>
                    <a:pt x="30" y="83"/>
                  </a:moveTo>
                  <a:cubicBezTo>
                    <a:pt x="29" y="85"/>
                    <a:pt x="21" y="94"/>
                    <a:pt x="21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31" y="74"/>
                    <a:pt x="34" y="78"/>
                    <a:pt x="30" y="83"/>
                  </a:cubicBezTo>
                  <a:close/>
                  <a:moveTo>
                    <a:pt x="82" y="13"/>
                  </a:moveTo>
                  <a:cubicBezTo>
                    <a:pt x="82" y="12"/>
                    <a:pt x="82" y="12"/>
                    <a:pt x="82" y="12"/>
                  </a:cubicBezTo>
                  <a:cubicBezTo>
                    <a:pt x="83" y="10"/>
                    <a:pt x="84" y="8"/>
                    <a:pt x="90" y="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7" y="8"/>
                    <a:pt x="169" y="11"/>
                    <a:pt x="169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51" y="13"/>
                    <a:pt x="110" y="13"/>
                    <a:pt x="82" y="13"/>
                  </a:cubicBezTo>
                  <a:close/>
                  <a:moveTo>
                    <a:pt x="333" y="94"/>
                  </a:moveTo>
                  <a:cubicBezTo>
                    <a:pt x="326" y="94"/>
                    <a:pt x="323" y="93"/>
                    <a:pt x="319" y="87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14" y="76"/>
                    <a:pt x="317" y="74"/>
                    <a:pt x="319" y="74"/>
                  </a:cubicBezTo>
                  <a:cubicBezTo>
                    <a:pt x="320" y="74"/>
                    <a:pt x="332" y="74"/>
                    <a:pt x="338" y="74"/>
                  </a:cubicBezTo>
                  <a:cubicBezTo>
                    <a:pt x="339" y="76"/>
                    <a:pt x="340" y="78"/>
                    <a:pt x="341" y="81"/>
                  </a:cubicBezTo>
                  <a:cubicBezTo>
                    <a:pt x="343" y="94"/>
                    <a:pt x="343" y="94"/>
                    <a:pt x="343" y="94"/>
                  </a:cubicBezTo>
                  <a:lnTo>
                    <a:pt x="333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797"/>
            </a:p>
          </p:txBody>
        </p:sp>
        <p:sp>
          <p:nvSpPr>
            <p:cNvPr id="221" name="打印机 815"/>
            <p:cNvSpPr>
              <a:spLocks noChangeAspect="1"/>
            </p:cNvSpPr>
            <p:nvPr/>
          </p:nvSpPr>
          <p:spPr bwMode="auto">
            <a:xfrm>
              <a:off x="9362669" y="2097307"/>
              <a:ext cx="233486" cy="244800"/>
            </a:xfrm>
            <a:custGeom>
              <a:avLst/>
              <a:gdLst>
                <a:gd name="T0" fmla="*/ 120 w 475"/>
                <a:gd name="T1" fmla="*/ 293 h 499"/>
                <a:gd name="T2" fmla="*/ 0 w 475"/>
                <a:gd name="T3" fmla="*/ 421 h 499"/>
                <a:gd name="T4" fmla="*/ 373 w 475"/>
                <a:gd name="T5" fmla="*/ 229 h 499"/>
                <a:gd name="T6" fmla="*/ 411 w 475"/>
                <a:gd name="T7" fmla="*/ 231 h 499"/>
                <a:gd name="T8" fmla="*/ 373 w 475"/>
                <a:gd name="T9" fmla="*/ 229 h 499"/>
                <a:gd name="T10" fmla="*/ 231 w 475"/>
                <a:gd name="T11" fmla="*/ 113 h 499"/>
                <a:gd name="T12" fmla="*/ 108 w 475"/>
                <a:gd name="T13" fmla="*/ 163 h 499"/>
                <a:gd name="T14" fmla="*/ 97 w 475"/>
                <a:gd name="T15" fmla="*/ 111 h 499"/>
                <a:gd name="T16" fmla="*/ 227 w 475"/>
                <a:gd name="T17" fmla="*/ 92 h 499"/>
                <a:gd name="T18" fmla="*/ 97 w 475"/>
                <a:gd name="T19" fmla="*/ 111 h 499"/>
                <a:gd name="T20" fmla="*/ 212 w 475"/>
                <a:gd name="T21" fmla="*/ 42 h 499"/>
                <a:gd name="T22" fmla="*/ 92 w 475"/>
                <a:gd name="T23" fmla="*/ 89 h 499"/>
                <a:gd name="T24" fmla="*/ 264 w 475"/>
                <a:gd name="T25" fmla="*/ 463 h 499"/>
                <a:gd name="T26" fmla="*/ 399 w 475"/>
                <a:gd name="T27" fmla="*/ 390 h 499"/>
                <a:gd name="T28" fmla="*/ 399 w 475"/>
                <a:gd name="T29" fmla="*/ 300 h 499"/>
                <a:gd name="T30" fmla="*/ 191 w 475"/>
                <a:gd name="T31" fmla="*/ 423 h 499"/>
                <a:gd name="T32" fmla="*/ 475 w 475"/>
                <a:gd name="T33" fmla="*/ 428 h 499"/>
                <a:gd name="T34" fmla="*/ 432 w 475"/>
                <a:gd name="T35" fmla="*/ 369 h 499"/>
                <a:gd name="T36" fmla="*/ 312 w 475"/>
                <a:gd name="T37" fmla="*/ 134 h 499"/>
                <a:gd name="T38" fmla="*/ 279 w 475"/>
                <a:gd name="T39" fmla="*/ 108 h 499"/>
                <a:gd name="T40" fmla="*/ 236 w 475"/>
                <a:gd name="T41" fmla="*/ 7 h 499"/>
                <a:gd name="T42" fmla="*/ 227 w 475"/>
                <a:gd name="T43" fmla="*/ 0 h 499"/>
                <a:gd name="T44" fmla="*/ 44 w 475"/>
                <a:gd name="T45" fmla="*/ 49 h 499"/>
                <a:gd name="T46" fmla="*/ 73 w 475"/>
                <a:gd name="T47" fmla="*/ 158 h 499"/>
                <a:gd name="T48" fmla="*/ 59 w 475"/>
                <a:gd name="T49" fmla="*/ 205 h 499"/>
                <a:gd name="T50" fmla="*/ 144 w 475"/>
                <a:gd name="T51" fmla="*/ 279 h 499"/>
                <a:gd name="T52" fmla="*/ 189 w 475"/>
                <a:gd name="T53" fmla="*/ 461 h 499"/>
                <a:gd name="T54" fmla="*/ 475 w 475"/>
                <a:gd name="T55" fmla="*/ 428 h 499"/>
                <a:gd name="T56" fmla="*/ 255 w 475"/>
                <a:gd name="T57" fmla="*/ 153 h 499"/>
                <a:gd name="T58" fmla="*/ 63 w 475"/>
                <a:gd name="T59" fmla="*/ 59 h 499"/>
                <a:gd name="T60" fmla="*/ 130 w 475"/>
                <a:gd name="T61" fmla="*/ 210 h 499"/>
                <a:gd name="T62" fmla="*/ 260 w 475"/>
                <a:gd name="T63" fmla="*/ 151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5" h="499">
                  <a:moveTo>
                    <a:pt x="0" y="227"/>
                  </a:moveTo>
                  <a:lnTo>
                    <a:pt x="120" y="293"/>
                  </a:lnTo>
                  <a:lnTo>
                    <a:pt x="120" y="487"/>
                  </a:lnTo>
                  <a:lnTo>
                    <a:pt x="0" y="421"/>
                  </a:lnTo>
                  <a:lnTo>
                    <a:pt x="0" y="227"/>
                  </a:lnTo>
                  <a:close/>
                  <a:moveTo>
                    <a:pt x="373" y="229"/>
                  </a:moveTo>
                  <a:lnTo>
                    <a:pt x="411" y="217"/>
                  </a:lnTo>
                  <a:lnTo>
                    <a:pt x="411" y="231"/>
                  </a:lnTo>
                  <a:lnTo>
                    <a:pt x="373" y="246"/>
                  </a:lnTo>
                  <a:lnTo>
                    <a:pt x="373" y="229"/>
                  </a:lnTo>
                  <a:close/>
                  <a:moveTo>
                    <a:pt x="106" y="146"/>
                  </a:moveTo>
                  <a:lnTo>
                    <a:pt x="231" y="113"/>
                  </a:lnTo>
                  <a:lnTo>
                    <a:pt x="236" y="127"/>
                  </a:lnTo>
                  <a:lnTo>
                    <a:pt x="108" y="163"/>
                  </a:lnTo>
                  <a:lnTo>
                    <a:pt x="106" y="146"/>
                  </a:lnTo>
                  <a:close/>
                  <a:moveTo>
                    <a:pt x="97" y="111"/>
                  </a:moveTo>
                  <a:lnTo>
                    <a:pt x="101" y="125"/>
                  </a:lnTo>
                  <a:lnTo>
                    <a:pt x="227" y="92"/>
                  </a:lnTo>
                  <a:lnTo>
                    <a:pt x="222" y="75"/>
                  </a:lnTo>
                  <a:lnTo>
                    <a:pt x="97" y="111"/>
                  </a:lnTo>
                  <a:close/>
                  <a:moveTo>
                    <a:pt x="87" y="75"/>
                  </a:moveTo>
                  <a:lnTo>
                    <a:pt x="212" y="42"/>
                  </a:lnTo>
                  <a:lnTo>
                    <a:pt x="217" y="56"/>
                  </a:lnTo>
                  <a:lnTo>
                    <a:pt x="92" y="89"/>
                  </a:lnTo>
                  <a:lnTo>
                    <a:pt x="87" y="75"/>
                  </a:lnTo>
                  <a:close/>
                  <a:moveTo>
                    <a:pt x="264" y="463"/>
                  </a:moveTo>
                  <a:lnTo>
                    <a:pt x="432" y="407"/>
                  </a:lnTo>
                  <a:lnTo>
                    <a:pt x="399" y="390"/>
                  </a:lnTo>
                  <a:lnTo>
                    <a:pt x="399" y="352"/>
                  </a:lnTo>
                  <a:lnTo>
                    <a:pt x="399" y="300"/>
                  </a:lnTo>
                  <a:lnTo>
                    <a:pt x="191" y="364"/>
                  </a:lnTo>
                  <a:lnTo>
                    <a:pt x="191" y="423"/>
                  </a:lnTo>
                  <a:lnTo>
                    <a:pt x="264" y="463"/>
                  </a:lnTo>
                  <a:close/>
                  <a:moveTo>
                    <a:pt x="475" y="428"/>
                  </a:moveTo>
                  <a:lnTo>
                    <a:pt x="475" y="392"/>
                  </a:lnTo>
                  <a:lnTo>
                    <a:pt x="432" y="369"/>
                  </a:lnTo>
                  <a:lnTo>
                    <a:pt x="432" y="189"/>
                  </a:lnTo>
                  <a:lnTo>
                    <a:pt x="312" y="134"/>
                  </a:lnTo>
                  <a:lnTo>
                    <a:pt x="290" y="139"/>
                  </a:lnTo>
                  <a:lnTo>
                    <a:pt x="279" y="108"/>
                  </a:lnTo>
                  <a:lnTo>
                    <a:pt x="262" y="113"/>
                  </a:lnTo>
                  <a:lnTo>
                    <a:pt x="236" y="7"/>
                  </a:lnTo>
                  <a:lnTo>
                    <a:pt x="234" y="0"/>
                  </a:lnTo>
                  <a:lnTo>
                    <a:pt x="227" y="0"/>
                  </a:lnTo>
                  <a:lnTo>
                    <a:pt x="52" y="47"/>
                  </a:lnTo>
                  <a:lnTo>
                    <a:pt x="44" y="49"/>
                  </a:lnTo>
                  <a:lnTo>
                    <a:pt x="47" y="56"/>
                  </a:lnTo>
                  <a:lnTo>
                    <a:pt x="73" y="158"/>
                  </a:lnTo>
                  <a:lnTo>
                    <a:pt x="54" y="165"/>
                  </a:lnTo>
                  <a:lnTo>
                    <a:pt x="59" y="205"/>
                  </a:lnTo>
                  <a:lnTo>
                    <a:pt x="26" y="215"/>
                  </a:lnTo>
                  <a:lnTo>
                    <a:pt x="144" y="279"/>
                  </a:lnTo>
                  <a:lnTo>
                    <a:pt x="141" y="478"/>
                  </a:lnTo>
                  <a:lnTo>
                    <a:pt x="189" y="461"/>
                  </a:lnTo>
                  <a:lnTo>
                    <a:pt x="264" y="499"/>
                  </a:lnTo>
                  <a:lnTo>
                    <a:pt x="475" y="428"/>
                  </a:lnTo>
                  <a:close/>
                  <a:moveTo>
                    <a:pt x="260" y="151"/>
                  </a:moveTo>
                  <a:lnTo>
                    <a:pt x="255" y="153"/>
                  </a:lnTo>
                  <a:lnTo>
                    <a:pt x="224" y="18"/>
                  </a:lnTo>
                  <a:lnTo>
                    <a:pt x="63" y="59"/>
                  </a:lnTo>
                  <a:lnTo>
                    <a:pt x="97" y="196"/>
                  </a:lnTo>
                  <a:lnTo>
                    <a:pt x="130" y="210"/>
                  </a:lnTo>
                  <a:lnTo>
                    <a:pt x="290" y="163"/>
                  </a:lnTo>
                  <a:lnTo>
                    <a:pt x="260" y="1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797"/>
            </a:p>
          </p:txBody>
        </p:sp>
        <p:grpSp>
          <p:nvGrpSpPr>
            <p:cNvPr id="222" name="组合 18"/>
            <p:cNvGrpSpPr>
              <a:grpSpLocks noChangeAspect="1"/>
            </p:cNvGrpSpPr>
            <p:nvPr/>
          </p:nvGrpSpPr>
          <p:grpSpPr bwMode="auto">
            <a:xfrm>
              <a:off x="10027116" y="2774007"/>
              <a:ext cx="138627" cy="216000"/>
              <a:chOff x="0" y="0"/>
              <a:chExt cx="1416050" cy="2193926"/>
            </a:xfrm>
          </p:grpSpPr>
          <p:sp>
            <p:nvSpPr>
              <p:cNvPr id="229" name="Freeform 15"/>
              <p:cNvSpPr>
                <a:spLocks noChangeArrowheads="1"/>
              </p:cNvSpPr>
              <p:nvPr/>
            </p:nvSpPr>
            <p:spPr bwMode="auto">
              <a:xfrm>
                <a:off x="419100" y="1604963"/>
                <a:ext cx="592138" cy="588963"/>
              </a:xfrm>
              <a:custGeom>
                <a:avLst/>
                <a:gdLst>
                  <a:gd name="T0" fmla="*/ 0 w 373"/>
                  <a:gd name="T1" fmla="*/ 284 h 371"/>
                  <a:gd name="T2" fmla="*/ 0 w 373"/>
                  <a:gd name="T3" fmla="*/ 284 h 371"/>
                  <a:gd name="T4" fmla="*/ 0 w 373"/>
                  <a:gd name="T5" fmla="*/ 302 h 371"/>
                  <a:gd name="T6" fmla="*/ 6 w 373"/>
                  <a:gd name="T7" fmla="*/ 319 h 371"/>
                  <a:gd name="T8" fmla="*/ 12 w 373"/>
                  <a:gd name="T9" fmla="*/ 333 h 371"/>
                  <a:gd name="T10" fmla="*/ 22 w 373"/>
                  <a:gd name="T11" fmla="*/ 345 h 371"/>
                  <a:gd name="T12" fmla="*/ 36 w 373"/>
                  <a:gd name="T13" fmla="*/ 355 h 371"/>
                  <a:gd name="T14" fmla="*/ 49 w 373"/>
                  <a:gd name="T15" fmla="*/ 363 h 371"/>
                  <a:gd name="T16" fmla="*/ 65 w 373"/>
                  <a:gd name="T17" fmla="*/ 369 h 371"/>
                  <a:gd name="T18" fmla="*/ 81 w 373"/>
                  <a:gd name="T19" fmla="*/ 371 h 371"/>
                  <a:gd name="T20" fmla="*/ 81 w 373"/>
                  <a:gd name="T21" fmla="*/ 371 h 371"/>
                  <a:gd name="T22" fmla="*/ 290 w 373"/>
                  <a:gd name="T23" fmla="*/ 371 h 371"/>
                  <a:gd name="T24" fmla="*/ 290 w 373"/>
                  <a:gd name="T25" fmla="*/ 371 h 371"/>
                  <a:gd name="T26" fmla="*/ 290 w 373"/>
                  <a:gd name="T27" fmla="*/ 371 h 371"/>
                  <a:gd name="T28" fmla="*/ 306 w 373"/>
                  <a:gd name="T29" fmla="*/ 369 h 371"/>
                  <a:gd name="T30" fmla="*/ 322 w 373"/>
                  <a:gd name="T31" fmla="*/ 363 h 371"/>
                  <a:gd name="T32" fmla="*/ 336 w 373"/>
                  <a:gd name="T33" fmla="*/ 355 h 371"/>
                  <a:gd name="T34" fmla="*/ 349 w 373"/>
                  <a:gd name="T35" fmla="*/ 345 h 371"/>
                  <a:gd name="T36" fmla="*/ 359 w 373"/>
                  <a:gd name="T37" fmla="*/ 333 h 371"/>
                  <a:gd name="T38" fmla="*/ 367 w 373"/>
                  <a:gd name="T39" fmla="*/ 319 h 371"/>
                  <a:gd name="T40" fmla="*/ 371 w 373"/>
                  <a:gd name="T41" fmla="*/ 302 h 371"/>
                  <a:gd name="T42" fmla="*/ 373 w 373"/>
                  <a:gd name="T43" fmla="*/ 284 h 371"/>
                  <a:gd name="T44" fmla="*/ 373 w 373"/>
                  <a:gd name="T45" fmla="*/ 0 h 371"/>
                  <a:gd name="T46" fmla="*/ 0 w 373"/>
                  <a:gd name="T47" fmla="*/ 0 h 371"/>
                  <a:gd name="T48" fmla="*/ 0 w 373"/>
                  <a:gd name="T49" fmla="*/ 284 h 3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73"/>
                  <a:gd name="T76" fmla="*/ 0 h 371"/>
                  <a:gd name="T77" fmla="*/ 373 w 373"/>
                  <a:gd name="T78" fmla="*/ 371 h 3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73" h="371">
                    <a:moveTo>
                      <a:pt x="0" y="284"/>
                    </a:moveTo>
                    <a:lnTo>
                      <a:pt x="0" y="284"/>
                    </a:lnTo>
                    <a:lnTo>
                      <a:pt x="0" y="302"/>
                    </a:lnTo>
                    <a:lnTo>
                      <a:pt x="6" y="319"/>
                    </a:lnTo>
                    <a:lnTo>
                      <a:pt x="12" y="333"/>
                    </a:lnTo>
                    <a:lnTo>
                      <a:pt x="22" y="345"/>
                    </a:lnTo>
                    <a:lnTo>
                      <a:pt x="36" y="355"/>
                    </a:lnTo>
                    <a:lnTo>
                      <a:pt x="49" y="363"/>
                    </a:lnTo>
                    <a:lnTo>
                      <a:pt x="65" y="369"/>
                    </a:lnTo>
                    <a:lnTo>
                      <a:pt x="81" y="371"/>
                    </a:lnTo>
                    <a:lnTo>
                      <a:pt x="81" y="371"/>
                    </a:lnTo>
                    <a:lnTo>
                      <a:pt x="290" y="371"/>
                    </a:lnTo>
                    <a:lnTo>
                      <a:pt x="290" y="371"/>
                    </a:lnTo>
                    <a:lnTo>
                      <a:pt x="290" y="371"/>
                    </a:lnTo>
                    <a:lnTo>
                      <a:pt x="306" y="369"/>
                    </a:lnTo>
                    <a:lnTo>
                      <a:pt x="322" y="363"/>
                    </a:lnTo>
                    <a:lnTo>
                      <a:pt x="336" y="355"/>
                    </a:lnTo>
                    <a:lnTo>
                      <a:pt x="349" y="345"/>
                    </a:lnTo>
                    <a:lnTo>
                      <a:pt x="359" y="333"/>
                    </a:lnTo>
                    <a:lnTo>
                      <a:pt x="367" y="319"/>
                    </a:lnTo>
                    <a:lnTo>
                      <a:pt x="371" y="302"/>
                    </a:lnTo>
                    <a:lnTo>
                      <a:pt x="373" y="284"/>
                    </a:lnTo>
                    <a:lnTo>
                      <a:pt x="373" y="0"/>
                    </a:lnTo>
                    <a:lnTo>
                      <a:pt x="0" y="0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0808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 sz="1797">
                  <a:solidFill>
                    <a:srgbClr val="000000"/>
                  </a:solidFill>
                  <a:sym typeface="Impact" charset="0"/>
                </a:endParaRPr>
              </a:p>
            </p:txBody>
          </p:sp>
          <p:sp>
            <p:nvSpPr>
              <p:cNvPr id="230" name="Freeform 1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416050" cy="1547813"/>
              </a:xfrm>
              <a:custGeom>
                <a:avLst/>
                <a:gdLst>
                  <a:gd name="T0" fmla="*/ 479 w 892"/>
                  <a:gd name="T1" fmla="*/ 557 h 975"/>
                  <a:gd name="T2" fmla="*/ 499 w 892"/>
                  <a:gd name="T3" fmla="*/ 606 h 975"/>
                  <a:gd name="T4" fmla="*/ 495 w 892"/>
                  <a:gd name="T5" fmla="*/ 675 h 975"/>
                  <a:gd name="T6" fmla="*/ 465 w 892"/>
                  <a:gd name="T7" fmla="*/ 723 h 975"/>
                  <a:gd name="T8" fmla="*/ 436 w 892"/>
                  <a:gd name="T9" fmla="*/ 727 h 975"/>
                  <a:gd name="T10" fmla="*/ 400 w 892"/>
                  <a:gd name="T11" fmla="*/ 689 h 975"/>
                  <a:gd name="T12" fmla="*/ 390 w 892"/>
                  <a:gd name="T13" fmla="*/ 626 h 975"/>
                  <a:gd name="T14" fmla="*/ 418 w 892"/>
                  <a:gd name="T15" fmla="*/ 555 h 975"/>
                  <a:gd name="T16" fmla="*/ 390 w 892"/>
                  <a:gd name="T17" fmla="*/ 555 h 975"/>
                  <a:gd name="T18" fmla="*/ 343 w 892"/>
                  <a:gd name="T19" fmla="*/ 583 h 975"/>
                  <a:gd name="T20" fmla="*/ 329 w 892"/>
                  <a:gd name="T21" fmla="*/ 975 h 975"/>
                  <a:gd name="T22" fmla="*/ 564 w 892"/>
                  <a:gd name="T23" fmla="*/ 600 h 975"/>
                  <a:gd name="T24" fmla="*/ 529 w 892"/>
                  <a:gd name="T25" fmla="*/ 557 h 975"/>
                  <a:gd name="T26" fmla="*/ 892 w 892"/>
                  <a:gd name="T27" fmla="*/ 446 h 975"/>
                  <a:gd name="T28" fmla="*/ 872 w 892"/>
                  <a:gd name="T29" fmla="*/ 312 h 975"/>
                  <a:gd name="T30" fmla="*/ 791 w 892"/>
                  <a:gd name="T31" fmla="*/ 162 h 975"/>
                  <a:gd name="T32" fmla="*/ 659 w 892"/>
                  <a:gd name="T33" fmla="*/ 54 h 975"/>
                  <a:gd name="T34" fmla="*/ 491 w 892"/>
                  <a:gd name="T35" fmla="*/ 2 h 975"/>
                  <a:gd name="T36" fmla="*/ 357 w 892"/>
                  <a:gd name="T37" fmla="*/ 10 h 975"/>
                  <a:gd name="T38" fmla="*/ 197 w 892"/>
                  <a:gd name="T39" fmla="*/ 77 h 975"/>
                  <a:gd name="T40" fmla="*/ 77 w 892"/>
                  <a:gd name="T41" fmla="*/ 196 h 975"/>
                  <a:gd name="T42" fmla="*/ 10 w 892"/>
                  <a:gd name="T43" fmla="*/ 354 h 975"/>
                  <a:gd name="T44" fmla="*/ 2 w 892"/>
                  <a:gd name="T45" fmla="*/ 466 h 975"/>
                  <a:gd name="T46" fmla="*/ 2 w 892"/>
                  <a:gd name="T47" fmla="*/ 521 h 975"/>
                  <a:gd name="T48" fmla="*/ 45 w 892"/>
                  <a:gd name="T49" fmla="*/ 646 h 975"/>
                  <a:gd name="T50" fmla="*/ 128 w 892"/>
                  <a:gd name="T51" fmla="*/ 770 h 975"/>
                  <a:gd name="T52" fmla="*/ 201 w 892"/>
                  <a:gd name="T53" fmla="*/ 845 h 975"/>
                  <a:gd name="T54" fmla="*/ 242 w 892"/>
                  <a:gd name="T55" fmla="*/ 916 h 975"/>
                  <a:gd name="T56" fmla="*/ 252 w 892"/>
                  <a:gd name="T57" fmla="*/ 975 h 975"/>
                  <a:gd name="T58" fmla="*/ 294 w 892"/>
                  <a:gd name="T59" fmla="*/ 614 h 975"/>
                  <a:gd name="T60" fmla="*/ 315 w 892"/>
                  <a:gd name="T61" fmla="*/ 561 h 975"/>
                  <a:gd name="T62" fmla="*/ 384 w 892"/>
                  <a:gd name="T63" fmla="*/ 519 h 975"/>
                  <a:gd name="T64" fmla="*/ 428 w 892"/>
                  <a:gd name="T65" fmla="*/ 521 h 975"/>
                  <a:gd name="T66" fmla="*/ 463 w 892"/>
                  <a:gd name="T67" fmla="*/ 525 h 975"/>
                  <a:gd name="T68" fmla="*/ 505 w 892"/>
                  <a:gd name="T69" fmla="*/ 517 h 975"/>
                  <a:gd name="T70" fmla="*/ 572 w 892"/>
                  <a:gd name="T71" fmla="*/ 541 h 975"/>
                  <a:gd name="T72" fmla="*/ 602 w 892"/>
                  <a:gd name="T73" fmla="*/ 620 h 975"/>
                  <a:gd name="T74" fmla="*/ 641 w 892"/>
                  <a:gd name="T75" fmla="*/ 975 h 975"/>
                  <a:gd name="T76" fmla="*/ 659 w 892"/>
                  <a:gd name="T77" fmla="*/ 898 h 975"/>
                  <a:gd name="T78" fmla="*/ 704 w 892"/>
                  <a:gd name="T79" fmla="*/ 831 h 975"/>
                  <a:gd name="T80" fmla="*/ 799 w 892"/>
                  <a:gd name="T81" fmla="*/ 725 h 975"/>
                  <a:gd name="T82" fmla="*/ 862 w 892"/>
                  <a:gd name="T83" fmla="*/ 616 h 975"/>
                  <a:gd name="T84" fmla="*/ 892 w 892"/>
                  <a:gd name="T85" fmla="*/ 488 h 975"/>
                  <a:gd name="T86" fmla="*/ 892 w 892"/>
                  <a:gd name="T87" fmla="*/ 446 h 975"/>
                  <a:gd name="T88" fmla="*/ 463 w 892"/>
                  <a:gd name="T89" fmla="*/ 610 h 975"/>
                  <a:gd name="T90" fmla="*/ 448 w 892"/>
                  <a:gd name="T91" fmla="*/ 575 h 975"/>
                  <a:gd name="T92" fmla="*/ 426 w 892"/>
                  <a:gd name="T93" fmla="*/ 626 h 975"/>
                  <a:gd name="T94" fmla="*/ 434 w 892"/>
                  <a:gd name="T95" fmla="*/ 677 h 975"/>
                  <a:gd name="T96" fmla="*/ 448 w 892"/>
                  <a:gd name="T97" fmla="*/ 689 h 975"/>
                  <a:gd name="T98" fmla="*/ 463 w 892"/>
                  <a:gd name="T99" fmla="*/ 644 h 9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2"/>
                  <a:gd name="T151" fmla="*/ 0 h 975"/>
                  <a:gd name="T152" fmla="*/ 892 w 892"/>
                  <a:gd name="T153" fmla="*/ 975 h 9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2" h="975">
                    <a:moveTo>
                      <a:pt x="505" y="553"/>
                    </a:moveTo>
                    <a:lnTo>
                      <a:pt x="505" y="553"/>
                    </a:lnTo>
                    <a:lnTo>
                      <a:pt x="493" y="553"/>
                    </a:lnTo>
                    <a:lnTo>
                      <a:pt x="479" y="557"/>
                    </a:lnTo>
                    <a:lnTo>
                      <a:pt x="479" y="557"/>
                    </a:lnTo>
                    <a:lnTo>
                      <a:pt x="489" y="571"/>
                    </a:lnTo>
                    <a:lnTo>
                      <a:pt x="495" y="588"/>
                    </a:lnTo>
                    <a:lnTo>
                      <a:pt x="499" y="606"/>
                    </a:lnTo>
                    <a:lnTo>
                      <a:pt x="499" y="626"/>
                    </a:lnTo>
                    <a:lnTo>
                      <a:pt x="499" y="626"/>
                    </a:lnTo>
                    <a:lnTo>
                      <a:pt x="499" y="652"/>
                    </a:lnTo>
                    <a:lnTo>
                      <a:pt x="495" y="675"/>
                    </a:lnTo>
                    <a:lnTo>
                      <a:pt x="489" y="691"/>
                    </a:lnTo>
                    <a:lnTo>
                      <a:pt x="481" y="705"/>
                    </a:lnTo>
                    <a:lnTo>
                      <a:pt x="473" y="715"/>
                    </a:lnTo>
                    <a:lnTo>
                      <a:pt x="465" y="723"/>
                    </a:lnTo>
                    <a:lnTo>
                      <a:pt x="454" y="727"/>
                    </a:lnTo>
                    <a:lnTo>
                      <a:pt x="446" y="729"/>
                    </a:lnTo>
                    <a:lnTo>
                      <a:pt x="446" y="729"/>
                    </a:lnTo>
                    <a:lnTo>
                      <a:pt x="436" y="727"/>
                    </a:lnTo>
                    <a:lnTo>
                      <a:pt x="426" y="723"/>
                    </a:lnTo>
                    <a:lnTo>
                      <a:pt x="416" y="715"/>
                    </a:lnTo>
                    <a:lnTo>
                      <a:pt x="408" y="703"/>
                    </a:lnTo>
                    <a:lnTo>
                      <a:pt x="400" y="689"/>
                    </a:lnTo>
                    <a:lnTo>
                      <a:pt x="396" y="673"/>
                    </a:lnTo>
                    <a:lnTo>
                      <a:pt x="392" y="650"/>
                    </a:lnTo>
                    <a:lnTo>
                      <a:pt x="390" y="626"/>
                    </a:lnTo>
                    <a:lnTo>
                      <a:pt x="390" y="626"/>
                    </a:lnTo>
                    <a:lnTo>
                      <a:pt x="392" y="606"/>
                    </a:lnTo>
                    <a:lnTo>
                      <a:pt x="398" y="588"/>
                    </a:lnTo>
                    <a:lnTo>
                      <a:pt x="406" y="569"/>
                    </a:lnTo>
                    <a:lnTo>
                      <a:pt x="418" y="555"/>
                    </a:lnTo>
                    <a:lnTo>
                      <a:pt x="418" y="555"/>
                    </a:lnTo>
                    <a:lnTo>
                      <a:pt x="402" y="553"/>
                    </a:lnTo>
                    <a:lnTo>
                      <a:pt x="402" y="553"/>
                    </a:lnTo>
                    <a:lnTo>
                      <a:pt x="390" y="555"/>
                    </a:lnTo>
                    <a:lnTo>
                      <a:pt x="375" y="559"/>
                    </a:lnTo>
                    <a:lnTo>
                      <a:pt x="363" y="565"/>
                    </a:lnTo>
                    <a:lnTo>
                      <a:pt x="353" y="573"/>
                    </a:lnTo>
                    <a:lnTo>
                      <a:pt x="343" y="583"/>
                    </a:lnTo>
                    <a:lnTo>
                      <a:pt x="337" y="596"/>
                    </a:lnTo>
                    <a:lnTo>
                      <a:pt x="331" y="610"/>
                    </a:lnTo>
                    <a:lnTo>
                      <a:pt x="329" y="626"/>
                    </a:lnTo>
                    <a:lnTo>
                      <a:pt x="329" y="975"/>
                    </a:lnTo>
                    <a:lnTo>
                      <a:pt x="566" y="975"/>
                    </a:lnTo>
                    <a:lnTo>
                      <a:pt x="566" y="620"/>
                    </a:lnTo>
                    <a:lnTo>
                      <a:pt x="566" y="620"/>
                    </a:lnTo>
                    <a:lnTo>
                      <a:pt x="564" y="600"/>
                    </a:lnTo>
                    <a:lnTo>
                      <a:pt x="558" y="583"/>
                    </a:lnTo>
                    <a:lnTo>
                      <a:pt x="550" y="571"/>
                    </a:lnTo>
                    <a:lnTo>
                      <a:pt x="542" y="563"/>
                    </a:lnTo>
                    <a:lnTo>
                      <a:pt x="529" y="557"/>
                    </a:lnTo>
                    <a:lnTo>
                      <a:pt x="521" y="555"/>
                    </a:lnTo>
                    <a:lnTo>
                      <a:pt x="505" y="553"/>
                    </a:lnTo>
                    <a:lnTo>
                      <a:pt x="505" y="553"/>
                    </a:lnTo>
                    <a:close/>
                    <a:moveTo>
                      <a:pt x="892" y="446"/>
                    </a:moveTo>
                    <a:lnTo>
                      <a:pt x="892" y="446"/>
                    </a:lnTo>
                    <a:lnTo>
                      <a:pt x="890" y="399"/>
                    </a:lnTo>
                    <a:lnTo>
                      <a:pt x="882" y="354"/>
                    </a:lnTo>
                    <a:lnTo>
                      <a:pt x="872" y="312"/>
                    </a:lnTo>
                    <a:lnTo>
                      <a:pt x="856" y="271"/>
                    </a:lnTo>
                    <a:lnTo>
                      <a:pt x="838" y="233"/>
                    </a:lnTo>
                    <a:lnTo>
                      <a:pt x="815" y="196"/>
                    </a:lnTo>
                    <a:lnTo>
                      <a:pt x="791" y="162"/>
                    </a:lnTo>
                    <a:lnTo>
                      <a:pt x="761" y="129"/>
                    </a:lnTo>
                    <a:lnTo>
                      <a:pt x="730" y="101"/>
                    </a:lnTo>
                    <a:lnTo>
                      <a:pt x="696" y="77"/>
                    </a:lnTo>
                    <a:lnTo>
                      <a:pt x="659" y="54"/>
                    </a:lnTo>
                    <a:lnTo>
                      <a:pt x="621" y="34"/>
                    </a:lnTo>
                    <a:lnTo>
                      <a:pt x="578" y="20"/>
                    </a:lnTo>
                    <a:lnTo>
                      <a:pt x="536" y="10"/>
                    </a:lnTo>
                    <a:lnTo>
                      <a:pt x="491" y="2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02" y="2"/>
                    </a:lnTo>
                    <a:lnTo>
                      <a:pt x="357" y="10"/>
                    </a:lnTo>
                    <a:lnTo>
                      <a:pt x="315" y="20"/>
                    </a:lnTo>
                    <a:lnTo>
                      <a:pt x="272" y="34"/>
                    </a:lnTo>
                    <a:lnTo>
                      <a:pt x="233" y="54"/>
                    </a:lnTo>
                    <a:lnTo>
                      <a:pt x="197" y="77"/>
                    </a:lnTo>
                    <a:lnTo>
                      <a:pt x="163" y="101"/>
                    </a:lnTo>
                    <a:lnTo>
                      <a:pt x="132" y="129"/>
                    </a:lnTo>
                    <a:lnTo>
                      <a:pt x="102" y="162"/>
                    </a:lnTo>
                    <a:lnTo>
                      <a:pt x="77" y="196"/>
                    </a:lnTo>
                    <a:lnTo>
                      <a:pt x="55" y="233"/>
                    </a:lnTo>
                    <a:lnTo>
                      <a:pt x="37" y="271"/>
                    </a:lnTo>
                    <a:lnTo>
                      <a:pt x="21" y="312"/>
                    </a:lnTo>
                    <a:lnTo>
                      <a:pt x="10" y="354"/>
                    </a:lnTo>
                    <a:lnTo>
                      <a:pt x="2" y="399"/>
                    </a:lnTo>
                    <a:lnTo>
                      <a:pt x="0" y="446"/>
                    </a:lnTo>
                    <a:lnTo>
                      <a:pt x="0" y="446"/>
                    </a:lnTo>
                    <a:lnTo>
                      <a:pt x="2" y="466"/>
                    </a:lnTo>
                    <a:lnTo>
                      <a:pt x="2" y="466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2" y="521"/>
                    </a:lnTo>
                    <a:lnTo>
                      <a:pt x="8" y="553"/>
                    </a:lnTo>
                    <a:lnTo>
                      <a:pt x="19" y="585"/>
                    </a:lnTo>
                    <a:lnTo>
                      <a:pt x="31" y="616"/>
                    </a:lnTo>
                    <a:lnTo>
                      <a:pt x="45" y="646"/>
                    </a:lnTo>
                    <a:lnTo>
                      <a:pt x="61" y="675"/>
                    </a:lnTo>
                    <a:lnTo>
                      <a:pt x="77" y="701"/>
                    </a:lnTo>
                    <a:lnTo>
                      <a:pt x="94" y="725"/>
                    </a:lnTo>
                    <a:lnTo>
                      <a:pt x="128" y="770"/>
                    </a:lnTo>
                    <a:lnTo>
                      <a:pt x="158" y="802"/>
                    </a:lnTo>
                    <a:lnTo>
                      <a:pt x="189" y="831"/>
                    </a:lnTo>
                    <a:lnTo>
                      <a:pt x="189" y="831"/>
                    </a:lnTo>
                    <a:lnTo>
                      <a:pt x="201" y="845"/>
                    </a:lnTo>
                    <a:lnTo>
                      <a:pt x="213" y="861"/>
                    </a:lnTo>
                    <a:lnTo>
                      <a:pt x="223" y="877"/>
                    </a:lnTo>
                    <a:lnTo>
                      <a:pt x="233" y="898"/>
                    </a:lnTo>
                    <a:lnTo>
                      <a:pt x="242" y="916"/>
                    </a:lnTo>
                    <a:lnTo>
                      <a:pt x="248" y="936"/>
                    </a:lnTo>
                    <a:lnTo>
                      <a:pt x="252" y="957"/>
                    </a:lnTo>
                    <a:lnTo>
                      <a:pt x="252" y="975"/>
                    </a:lnTo>
                    <a:lnTo>
                      <a:pt x="252" y="975"/>
                    </a:lnTo>
                    <a:lnTo>
                      <a:pt x="294" y="975"/>
                    </a:lnTo>
                    <a:lnTo>
                      <a:pt x="294" y="626"/>
                    </a:lnTo>
                    <a:lnTo>
                      <a:pt x="294" y="626"/>
                    </a:lnTo>
                    <a:lnTo>
                      <a:pt x="294" y="614"/>
                    </a:lnTo>
                    <a:lnTo>
                      <a:pt x="296" y="602"/>
                    </a:lnTo>
                    <a:lnTo>
                      <a:pt x="298" y="592"/>
                    </a:lnTo>
                    <a:lnTo>
                      <a:pt x="302" y="579"/>
                    </a:lnTo>
                    <a:lnTo>
                      <a:pt x="315" y="561"/>
                    </a:lnTo>
                    <a:lnTo>
                      <a:pt x="329" y="545"/>
                    </a:lnTo>
                    <a:lnTo>
                      <a:pt x="345" y="533"/>
                    </a:lnTo>
                    <a:lnTo>
                      <a:pt x="363" y="525"/>
                    </a:lnTo>
                    <a:lnTo>
                      <a:pt x="384" y="519"/>
                    </a:lnTo>
                    <a:lnTo>
                      <a:pt x="402" y="517"/>
                    </a:lnTo>
                    <a:lnTo>
                      <a:pt x="402" y="517"/>
                    </a:lnTo>
                    <a:lnTo>
                      <a:pt x="416" y="519"/>
                    </a:lnTo>
                    <a:lnTo>
                      <a:pt x="428" y="521"/>
                    </a:lnTo>
                    <a:lnTo>
                      <a:pt x="440" y="525"/>
                    </a:lnTo>
                    <a:lnTo>
                      <a:pt x="450" y="529"/>
                    </a:lnTo>
                    <a:lnTo>
                      <a:pt x="450" y="529"/>
                    </a:lnTo>
                    <a:lnTo>
                      <a:pt x="463" y="525"/>
                    </a:lnTo>
                    <a:lnTo>
                      <a:pt x="477" y="519"/>
                    </a:lnTo>
                    <a:lnTo>
                      <a:pt x="491" y="517"/>
                    </a:lnTo>
                    <a:lnTo>
                      <a:pt x="505" y="517"/>
                    </a:lnTo>
                    <a:lnTo>
                      <a:pt x="505" y="517"/>
                    </a:lnTo>
                    <a:lnTo>
                      <a:pt x="523" y="517"/>
                    </a:lnTo>
                    <a:lnTo>
                      <a:pt x="540" y="523"/>
                    </a:lnTo>
                    <a:lnTo>
                      <a:pt x="558" y="531"/>
                    </a:lnTo>
                    <a:lnTo>
                      <a:pt x="572" y="541"/>
                    </a:lnTo>
                    <a:lnTo>
                      <a:pt x="584" y="555"/>
                    </a:lnTo>
                    <a:lnTo>
                      <a:pt x="594" y="573"/>
                    </a:lnTo>
                    <a:lnTo>
                      <a:pt x="600" y="596"/>
                    </a:lnTo>
                    <a:lnTo>
                      <a:pt x="602" y="620"/>
                    </a:lnTo>
                    <a:lnTo>
                      <a:pt x="602" y="975"/>
                    </a:lnTo>
                    <a:lnTo>
                      <a:pt x="641" y="975"/>
                    </a:lnTo>
                    <a:lnTo>
                      <a:pt x="641" y="975"/>
                    </a:lnTo>
                    <a:lnTo>
                      <a:pt x="641" y="975"/>
                    </a:lnTo>
                    <a:lnTo>
                      <a:pt x="641" y="957"/>
                    </a:lnTo>
                    <a:lnTo>
                      <a:pt x="645" y="936"/>
                    </a:lnTo>
                    <a:lnTo>
                      <a:pt x="651" y="916"/>
                    </a:lnTo>
                    <a:lnTo>
                      <a:pt x="659" y="898"/>
                    </a:lnTo>
                    <a:lnTo>
                      <a:pt x="669" y="877"/>
                    </a:lnTo>
                    <a:lnTo>
                      <a:pt x="680" y="861"/>
                    </a:lnTo>
                    <a:lnTo>
                      <a:pt x="692" y="845"/>
                    </a:lnTo>
                    <a:lnTo>
                      <a:pt x="704" y="831"/>
                    </a:lnTo>
                    <a:lnTo>
                      <a:pt x="704" y="831"/>
                    </a:lnTo>
                    <a:lnTo>
                      <a:pt x="734" y="802"/>
                    </a:lnTo>
                    <a:lnTo>
                      <a:pt x="765" y="770"/>
                    </a:lnTo>
                    <a:lnTo>
                      <a:pt x="799" y="725"/>
                    </a:lnTo>
                    <a:lnTo>
                      <a:pt x="815" y="701"/>
                    </a:lnTo>
                    <a:lnTo>
                      <a:pt x="832" y="675"/>
                    </a:lnTo>
                    <a:lnTo>
                      <a:pt x="848" y="646"/>
                    </a:lnTo>
                    <a:lnTo>
                      <a:pt x="862" y="616"/>
                    </a:lnTo>
                    <a:lnTo>
                      <a:pt x="874" y="585"/>
                    </a:lnTo>
                    <a:lnTo>
                      <a:pt x="884" y="553"/>
                    </a:lnTo>
                    <a:lnTo>
                      <a:pt x="890" y="521"/>
                    </a:lnTo>
                    <a:lnTo>
                      <a:pt x="892" y="488"/>
                    </a:lnTo>
                    <a:lnTo>
                      <a:pt x="892" y="488"/>
                    </a:lnTo>
                    <a:lnTo>
                      <a:pt x="890" y="466"/>
                    </a:lnTo>
                    <a:lnTo>
                      <a:pt x="890" y="466"/>
                    </a:lnTo>
                    <a:lnTo>
                      <a:pt x="892" y="446"/>
                    </a:lnTo>
                    <a:lnTo>
                      <a:pt x="892" y="446"/>
                    </a:lnTo>
                    <a:close/>
                    <a:moveTo>
                      <a:pt x="463" y="626"/>
                    </a:moveTo>
                    <a:lnTo>
                      <a:pt x="463" y="626"/>
                    </a:lnTo>
                    <a:lnTo>
                      <a:pt x="463" y="610"/>
                    </a:lnTo>
                    <a:lnTo>
                      <a:pt x="459" y="596"/>
                    </a:lnTo>
                    <a:lnTo>
                      <a:pt x="454" y="585"/>
                    </a:lnTo>
                    <a:lnTo>
                      <a:pt x="448" y="575"/>
                    </a:lnTo>
                    <a:lnTo>
                      <a:pt x="448" y="575"/>
                    </a:lnTo>
                    <a:lnTo>
                      <a:pt x="440" y="585"/>
                    </a:lnTo>
                    <a:lnTo>
                      <a:pt x="432" y="598"/>
                    </a:lnTo>
                    <a:lnTo>
                      <a:pt x="428" y="612"/>
                    </a:lnTo>
                    <a:lnTo>
                      <a:pt x="426" y="626"/>
                    </a:lnTo>
                    <a:lnTo>
                      <a:pt x="426" y="626"/>
                    </a:lnTo>
                    <a:lnTo>
                      <a:pt x="428" y="642"/>
                    </a:lnTo>
                    <a:lnTo>
                      <a:pt x="428" y="656"/>
                    </a:lnTo>
                    <a:lnTo>
                      <a:pt x="434" y="677"/>
                    </a:lnTo>
                    <a:lnTo>
                      <a:pt x="440" y="689"/>
                    </a:lnTo>
                    <a:lnTo>
                      <a:pt x="446" y="693"/>
                    </a:lnTo>
                    <a:lnTo>
                      <a:pt x="446" y="693"/>
                    </a:lnTo>
                    <a:lnTo>
                      <a:pt x="448" y="689"/>
                    </a:lnTo>
                    <a:lnTo>
                      <a:pt x="454" y="679"/>
                    </a:lnTo>
                    <a:lnTo>
                      <a:pt x="459" y="669"/>
                    </a:lnTo>
                    <a:lnTo>
                      <a:pt x="461" y="658"/>
                    </a:lnTo>
                    <a:lnTo>
                      <a:pt x="463" y="644"/>
                    </a:lnTo>
                    <a:lnTo>
                      <a:pt x="463" y="626"/>
                    </a:lnTo>
                    <a:lnTo>
                      <a:pt x="463" y="6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0808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zh-CN" sz="1797">
                  <a:solidFill>
                    <a:srgbClr val="000000"/>
                  </a:solidFill>
                  <a:sym typeface="Impact" charset="0"/>
                </a:endParaRPr>
              </a:p>
            </p:txBody>
          </p:sp>
        </p:grpSp>
        <p:sp>
          <p:nvSpPr>
            <p:cNvPr id="223" name="Freeform 12"/>
            <p:cNvSpPr>
              <a:spLocks noChangeAspect="1" noEditPoints="1" noChangeArrowheads="1"/>
            </p:cNvSpPr>
            <p:nvPr/>
          </p:nvSpPr>
          <p:spPr bwMode="auto">
            <a:xfrm>
              <a:off x="10056513" y="3244414"/>
              <a:ext cx="197715" cy="216000"/>
            </a:xfrm>
            <a:custGeom>
              <a:avLst/>
              <a:gdLst>
                <a:gd name="T0" fmla="*/ 149 w 890"/>
                <a:gd name="T1" fmla="*/ 109 h 965"/>
                <a:gd name="T2" fmla="*/ 130 w 890"/>
                <a:gd name="T3" fmla="*/ 105 h 965"/>
                <a:gd name="T4" fmla="*/ 107 w 890"/>
                <a:gd name="T5" fmla="*/ 86 h 965"/>
                <a:gd name="T6" fmla="*/ 96 w 890"/>
                <a:gd name="T7" fmla="*/ 56 h 965"/>
                <a:gd name="T8" fmla="*/ 100 w 890"/>
                <a:gd name="T9" fmla="*/ 34 h 965"/>
                <a:gd name="T10" fmla="*/ 121 w 890"/>
                <a:gd name="T11" fmla="*/ 11 h 965"/>
                <a:gd name="T12" fmla="*/ 151 w 890"/>
                <a:gd name="T13" fmla="*/ 0 h 965"/>
                <a:gd name="T14" fmla="*/ 173 w 890"/>
                <a:gd name="T15" fmla="*/ 5 h 965"/>
                <a:gd name="T16" fmla="*/ 196 w 890"/>
                <a:gd name="T17" fmla="*/ 26 h 965"/>
                <a:gd name="T18" fmla="*/ 205 w 890"/>
                <a:gd name="T19" fmla="*/ 56 h 965"/>
                <a:gd name="T20" fmla="*/ 203 w 890"/>
                <a:gd name="T21" fmla="*/ 73 h 965"/>
                <a:gd name="T22" fmla="*/ 386 w 890"/>
                <a:gd name="T23" fmla="*/ 75 h 965"/>
                <a:gd name="T24" fmla="*/ 382 w 890"/>
                <a:gd name="T25" fmla="*/ 56 h 965"/>
                <a:gd name="T26" fmla="*/ 393 w 890"/>
                <a:gd name="T27" fmla="*/ 26 h 965"/>
                <a:gd name="T28" fmla="*/ 416 w 890"/>
                <a:gd name="T29" fmla="*/ 5 h 965"/>
                <a:gd name="T30" fmla="*/ 437 w 890"/>
                <a:gd name="T31" fmla="*/ 0 h 965"/>
                <a:gd name="T32" fmla="*/ 467 w 890"/>
                <a:gd name="T33" fmla="*/ 11 h 965"/>
                <a:gd name="T34" fmla="*/ 486 w 890"/>
                <a:gd name="T35" fmla="*/ 34 h 965"/>
                <a:gd name="T36" fmla="*/ 491 w 890"/>
                <a:gd name="T37" fmla="*/ 56 h 965"/>
                <a:gd name="T38" fmla="*/ 482 w 890"/>
                <a:gd name="T39" fmla="*/ 84 h 965"/>
                <a:gd name="T40" fmla="*/ 461 w 890"/>
                <a:gd name="T41" fmla="*/ 103 h 965"/>
                <a:gd name="T42" fmla="*/ 350 w 890"/>
                <a:gd name="T43" fmla="*/ 212 h 965"/>
                <a:gd name="T44" fmla="*/ 826 w 890"/>
                <a:gd name="T45" fmla="*/ 871 h 965"/>
                <a:gd name="T46" fmla="*/ 740 w 890"/>
                <a:gd name="T47" fmla="*/ 871 h 965"/>
                <a:gd name="T48" fmla="*/ 45 w 890"/>
                <a:gd name="T49" fmla="*/ 965 h 965"/>
                <a:gd name="T50" fmla="*/ 0 w 890"/>
                <a:gd name="T51" fmla="*/ 212 h 965"/>
                <a:gd name="T52" fmla="*/ 749 w 890"/>
                <a:gd name="T53" fmla="*/ 656 h 965"/>
                <a:gd name="T54" fmla="*/ 723 w 890"/>
                <a:gd name="T55" fmla="*/ 664 h 965"/>
                <a:gd name="T56" fmla="*/ 706 w 890"/>
                <a:gd name="T57" fmla="*/ 685 h 965"/>
                <a:gd name="T58" fmla="*/ 702 w 890"/>
                <a:gd name="T59" fmla="*/ 703 h 965"/>
                <a:gd name="T60" fmla="*/ 711 w 890"/>
                <a:gd name="T61" fmla="*/ 730 h 965"/>
                <a:gd name="T62" fmla="*/ 732 w 890"/>
                <a:gd name="T63" fmla="*/ 747 h 965"/>
                <a:gd name="T64" fmla="*/ 749 w 890"/>
                <a:gd name="T65" fmla="*/ 752 h 965"/>
                <a:gd name="T66" fmla="*/ 777 w 890"/>
                <a:gd name="T67" fmla="*/ 743 h 965"/>
                <a:gd name="T68" fmla="*/ 794 w 890"/>
                <a:gd name="T69" fmla="*/ 722 h 965"/>
                <a:gd name="T70" fmla="*/ 798 w 890"/>
                <a:gd name="T71" fmla="*/ 703 h 965"/>
                <a:gd name="T72" fmla="*/ 789 w 890"/>
                <a:gd name="T73" fmla="*/ 677 h 965"/>
                <a:gd name="T74" fmla="*/ 768 w 890"/>
                <a:gd name="T75" fmla="*/ 660 h 965"/>
                <a:gd name="T76" fmla="*/ 749 w 890"/>
                <a:gd name="T77" fmla="*/ 656 h 965"/>
                <a:gd name="T78" fmla="*/ 634 w 890"/>
                <a:gd name="T79" fmla="*/ 760 h 965"/>
                <a:gd name="T80" fmla="*/ 96 w 890"/>
                <a:gd name="T81" fmla="*/ 314 h 965"/>
                <a:gd name="T82" fmla="*/ 740 w 890"/>
                <a:gd name="T83" fmla="*/ 528 h 965"/>
                <a:gd name="T84" fmla="*/ 717 w 890"/>
                <a:gd name="T85" fmla="*/ 540 h 965"/>
                <a:gd name="T86" fmla="*/ 702 w 890"/>
                <a:gd name="T87" fmla="*/ 564 h 965"/>
                <a:gd name="T88" fmla="*/ 702 w 890"/>
                <a:gd name="T89" fmla="*/ 583 h 965"/>
                <a:gd name="T90" fmla="*/ 717 w 890"/>
                <a:gd name="T91" fmla="*/ 606 h 965"/>
                <a:gd name="T92" fmla="*/ 740 w 890"/>
                <a:gd name="T93" fmla="*/ 619 h 965"/>
                <a:gd name="T94" fmla="*/ 760 w 890"/>
                <a:gd name="T95" fmla="*/ 619 h 965"/>
                <a:gd name="T96" fmla="*/ 783 w 890"/>
                <a:gd name="T97" fmla="*/ 606 h 965"/>
                <a:gd name="T98" fmla="*/ 796 w 890"/>
                <a:gd name="T99" fmla="*/ 583 h 965"/>
                <a:gd name="T100" fmla="*/ 796 w 890"/>
                <a:gd name="T101" fmla="*/ 564 h 965"/>
                <a:gd name="T102" fmla="*/ 783 w 890"/>
                <a:gd name="T103" fmla="*/ 540 h 965"/>
                <a:gd name="T104" fmla="*/ 760 w 890"/>
                <a:gd name="T105" fmla="*/ 528 h 9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0"/>
                <a:gd name="T160" fmla="*/ 0 h 965"/>
                <a:gd name="T161" fmla="*/ 890 w 890"/>
                <a:gd name="T162" fmla="*/ 965 h 9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0" h="965">
                  <a:moveTo>
                    <a:pt x="0" y="212"/>
                  </a:moveTo>
                  <a:lnTo>
                    <a:pt x="226" y="212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39" y="107"/>
                  </a:lnTo>
                  <a:lnTo>
                    <a:pt x="130" y="105"/>
                  </a:lnTo>
                  <a:lnTo>
                    <a:pt x="119" y="99"/>
                  </a:lnTo>
                  <a:lnTo>
                    <a:pt x="113" y="92"/>
                  </a:lnTo>
                  <a:lnTo>
                    <a:pt x="107" y="86"/>
                  </a:lnTo>
                  <a:lnTo>
                    <a:pt x="100" y="75"/>
                  </a:lnTo>
                  <a:lnTo>
                    <a:pt x="98" y="6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8" y="45"/>
                  </a:lnTo>
                  <a:lnTo>
                    <a:pt x="100" y="34"/>
                  </a:lnTo>
                  <a:lnTo>
                    <a:pt x="107" y="26"/>
                  </a:lnTo>
                  <a:lnTo>
                    <a:pt x="113" y="17"/>
                  </a:lnTo>
                  <a:lnTo>
                    <a:pt x="121" y="11"/>
                  </a:lnTo>
                  <a:lnTo>
                    <a:pt x="130" y="5"/>
                  </a:lnTo>
                  <a:lnTo>
                    <a:pt x="141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62" y="2"/>
                  </a:lnTo>
                  <a:lnTo>
                    <a:pt x="173" y="5"/>
                  </a:lnTo>
                  <a:lnTo>
                    <a:pt x="181" y="11"/>
                  </a:lnTo>
                  <a:lnTo>
                    <a:pt x="190" y="17"/>
                  </a:lnTo>
                  <a:lnTo>
                    <a:pt x="196" y="26"/>
                  </a:lnTo>
                  <a:lnTo>
                    <a:pt x="200" y="34"/>
                  </a:lnTo>
                  <a:lnTo>
                    <a:pt x="205" y="45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64"/>
                  </a:lnTo>
                  <a:lnTo>
                    <a:pt x="203" y="73"/>
                  </a:lnTo>
                  <a:lnTo>
                    <a:pt x="288" y="186"/>
                  </a:lnTo>
                  <a:lnTo>
                    <a:pt x="386" y="75"/>
                  </a:lnTo>
                  <a:lnTo>
                    <a:pt x="386" y="75"/>
                  </a:lnTo>
                  <a:lnTo>
                    <a:pt x="384" y="64"/>
                  </a:lnTo>
                  <a:lnTo>
                    <a:pt x="382" y="56"/>
                  </a:lnTo>
                  <a:lnTo>
                    <a:pt x="382" y="56"/>
                  </a:lnTo>
                  <a:lnTo>
                    <a:pt x="384" y="45"/>
                  </a:lnTo>
                  <a:lnTo>
                    <a:pt x="386" y="34"/>
                  </a:lnTo>
                  <a:lnTo>
                    <a:pt x="393" y="26"/>
                  </a:lnTo>
                  <a:lnTo>
                    <a:pt x="399" y="17"/>
                  </a:lnTo>
                  <a:lnTo>
                    <a:pt x="407" y="11"/>
                  </a:lnTo>
                  <a:lnTo>
                    <a:pt x="416" y="5"/>
                  </a:lnTo>
                  <a:lnTo>
                    <a:pt x="427" y="2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48" y="2"/>
                  </a:lnTo>
                  <a:lnTo>
                    <a:pt x="459" y="5"/>
                  </a:lnTo>
                  <a:lnTo>
                    <a:pt x="467" y="11"/>
                  </a:lnTo>
                  <a:lnTo>
                    <a:pt x="476" y="17"/>
                  </a:lnTo>
                  <a:lnTo>
                    <a:pt x="482" y="26"/>
                  </a:lnTo>
                  <a:lnTo>
                    <a:pt x="486" y="34"/>
                  </a:lnTo>
                  <a:lnTo>
                    <a:pt x="491" y="45"/>
                  </a:lnTo>
                  <a:lnTo>
                    <a:pt x="491" y="56"/>
                  </a:lnTo>
                  <a:lnTo>
                    <a:pt x="491" y="56"/>
                  </a:lnTo>
                  <a:lnTo>
                    <a:pt x="491" y="64"/>
                  </a:lnTo>
                  <a:lnTo>
                    <a:pt x="486" y="75"/>
                  </a:lnTo>
                  <a:lnTo>
                    <a:pt x="482" y="84"/>
                  </a:lnTo>
                  <a:lnTo>
                    <a:pt x="476" y="92"/>
                  </a:lnTo>
                  <a:lnTo>
                    <a:pt x="469" y="99"/>
                  </a:lnTo>
                  <a:lnTo>
                    <a:pt x="461" y="103"/>
                  </a:lnTo>
                  <a:lnTo>
                    <a:pt x="452" y="107"/>
                  </a:lnTo>
                  <a:lnTo>
                    <a:pt x="442" y="109"/>
                  </a:lnTo>
                  <a:lnTo>
                    <a:pt x="350" y="212"/>
                  </a:lnTo>
                  <a:lnTo>
                    <a:pt x="890" y="212"/>
                  </a:lnTo>
                  <a:lnTo>
                    <a:pt x="890" y="871"/>
                  </a:lnTo>
                  <a:lnTo>
                    <a:pt x="826" y="871"/>
                  </a:lnTo>
                  <a:lnTo>
                    <a:pt x="826" y="965"/>
                  </a:lnTo>
                  <a:lnTo>
                    <a:pt x="740" y="965"/>
                  </a:lnTo>
                  <a:lnTo>
                    <a:pt x="740" y="871"/>
                  </a:lnTo>
                  <a:lnTo>
                    <a:pt x="132" y="871"/>
                  </a:lnTo>
                  <a:lnTo>
                    <a:pt x="132" y="965"/>
                  </a:lnTo>
                  <a:lnTo>
                    <a:pt x="45" y="965"/>
                  </a:lnTo>
                  <a:lnTo>
                    <a:pt x="45" y="871"/>
                  </a:lnTo>
                  <a:lnTo>
                    <a:pt x="0" y="871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749" y="656"/>
                  </a:moveTo>
                  <a:lnTo>
                    <a:pt x="749" y="656"/>
                  </a:lnTo>
                  <a:lnTo>
                    <a:pt x="740" y="658"/>
                  </a:lnTo>
                  <a:lnTo>
                    <a:pt x="732" y="660"/>
                  </a:lnTo>
                  <a:lnTo>
                    <a:pt x="723" y="664"/>
                  </a:lnTo>
                  <a:lnTo>
                    <a:pt x="717" y="671"/>
                  </a:lnTo>
                  <a:lnTo>
                    <a:pt x="711" y="677"/>
                  </a:lnTo>
                  <a:lnTo>
                    <a:pt x="706" y="685"/>
                  </a:lnTo>
                  <a:lnTo>
                    <a:pt x="702" y="694"/>
                  </a:lnTo>
                  <a:lnTo>
                    <a:pt x="702" y="703"/>
                  </a:lnTo>
                  <a:lnTo>
                    <a:pt x="702" y="703"/>
                  </a:lnTo>
                  <a:lnTo>
                    <a:pt x="702" y="713"/>
                  </a:lnTo>
                  <a:lnTo>
                    <a:pt x="706" y="722"/>
                  </a:lnTo>
                  <a:lnTo>
                    <a:pt x="711" y="730"/>
                  </a:lnTo>
                  <a:lnTo>
                    <a:pt x="717" y="737"/>
                  </a:lnTo>
                  <a:lnTo>
                    <a:pt x="723" y="743"/>
                  </a:lnTo>
                  <a:lnTo>
                    <a:pt x="732" y="747"/>
                  </a:lnTo>
                  <a:lnTo>
                    <a:pt x="740" y="749"/>
                  </a:lnTo>
                  <a:lnTo>
                    <a:pt x="749" y="752"/>
                  </a:lnTo>
                  <a:lnTo>
                    <a:pt x="749" y="752"/>
                  </a:lnTo>
                  <a:lnTo>
                    <a:pt x="760" y="749"/>
                  </a:lnTo>
                  <a:lnTo>
                    <a:pt x="768" y="747"/>
                  </a:lnTo>
                  <a:lnTo>
                    <a:pt x="777" y="743"/>
                  </a:lnTo>
                  <a:lnTo>
                    <a:pt x="783" y="737"/>
                  </a:lnTo>
                  <a:lnTo>
                    <a:pt x="789" y="730"/>
                  </a:lnTo>
                  <a:lnTo>
                    <a:pt x="794" y="722"/>
                  </a:lnTo>
                  <a:lnTo>
                    <a:pt x="796" y="713"/>
                  </a:lnTo>
                  <a:lnTo>
                    <a:pt x="798" y="703"/>
                  </a:lnTo>
                  <a:lnTo>
                    <a:pt x="798" y="703"/>
                  </a:lnTo>
                  <a:lnTo>
                    <a:pt x="796" y="694"/>
                  </a:lnTo>
                  <a:lnTo>
                    <a:pt x="794" y="685"/>
                  </a:lnTo>
                  <a:lnTo>
                    <a:pt x="789" y="677"/>
                  </a:lnTo>
                  <a:lnTo>
                    <a:pt x="783" y="671"/>
                  </a:lnTo>
                  <a:lnTo>
                    <a:pt x="777" y="664"/>
                  </a:lnTo>
                  <a:lnTo>
                    <a:pt x="768" y="660"/>
                  </a:lnTo>
                  <a:lnTo>
                    <a:pt x="760" y="658"/>
                  </a:lnTo>
                  <a:lnTo>
                    <a:pt x="749" y="656"/>
                  </a:lnTo>
                  <a:lnTo>
                    <a:pt x="749" y="656"/>
                  </a:lnTo>
                  <a:close/>
                  <a:moveTo>
                    <a:pt x="96" y="314"/>
                  </a:moveTo>
                  <a:lnTo>
                    <a:pt x="96" y="760"/>
                  </a:lnTo>
                  <a:lnTo>
                    <a:pt x="634" y="760"/>
                  </a:lnTo>
                  <a:lnTo>
                    <a:pt x="634" y="314"/>
                  </a:lnTo>
                  <a:lnTo>
                    <a:pt x="96" y="314"/>
                  </a:lnTo>
                  <a:lnTo>
                    <a:pt x="96" y="314"/>
                  </a:lnTo>
                  <a:close/>
                  <a:moveTo>
                    <a:pt x="749" y="525"/>
                  </a:moveTo>
                  <a:lnTo>
                    <a:pt x="749" y="525"/>
                  </a:lnTo>
                  <a:lnTo>
                    <a:pt x="740" y="528"/>
                  </a:lnTo>
                  <a:lnTo>
                    <a:pt x="732" y="530"/>
                  </a:lnTo>
                  <a:lnTo>
                    <a:pt x="723" y="534"/>
                  </a:lnTo>
                  <a:lnTo>
                    <a:pt x="717" y="540"/>
                  </a:lnTo>
                  <a:lnTo>
                    <a:pt x="711" y="547"/>
                  </a:lnTo>
                  <a:lnTo>
                    <a:pt x="706" y="555"/>
                  </a:lnTo>
                  <a:lnTo>
                    <a:pt x="702" y="564"/>
                  </a:lnTo>
                  <a:lnTo>
                    <a:pt x="702" y="572"/>
                  </a:lnTo>
                  <a:lnTo>
                    <a:pt x="702" y="572"/>
                  </a:lnTo>
                  <a:lnTo>
                    <a:pt x="702" y="583"/>
                  </a:lnTo>
                  <a:lnTo>
                    <a:pt x="706" y="592"/>
                  </a:lnTo>
                  <a:lnTo>
                    <a:pt x="711" y="600"/>
                  </a:lnTo>
                  <a:lnTo>
                    <a:pt x="717" y="606"/>
                  </a:lnTo>
                  <a:lnTo>
                    <a:pt x="723" y="613"/>
                  </a:lnTo>
                  <a:lnTo>
                    <a:pt x="732" y="617"/>
                  </a:lnTo>
                  <a:lnTo>
                    <a:pt x="740" y="619"/>
                  </a:lnTo>
                  <a:lnTo>
                    <a:pt x="749" y="621"/>
                  </a:lnTo>
                  <a:lnTo>
                    <a:pt x="749" y="621"/>
                  </a:lnTo>
                  <a:lnTo>
                    <a:pt x="760" y="619"/>
                  </a:lnTo>
                  <a:lnTo>
                    <a:pt x="768" y="617"/>
                  </a:lnTo>
                  <a:lnTo>
                    <a:pt x="777" y="613"/>
                  </a:lnTo>
                  <a:lnTo>
                    <a:pt x="783" y="606"/>
                  </a:lnTo>
                  <a:lnTo>
                    <a:pt x="789" y="600"/>
                  </a:lnTo>
                  <a:lnTo>
                    <a:pt x="794" y="592"/>
                  </a:lnTo>
                  <a:lnTo>
                    <a:pt x="796" y="583"/>
                  </a:lnTo>
                  <a:lnTo>
                    <a:pt x="798" y="572"/>
                  </a:lnTo>
                  <a:lnTo>
                    <a:pt x="798" y="572"/>
                  </a:lnTo>
                  <a:lnTo>
                    <a:pt x="796" y="564"/>
                  </a:lnTo>
                  <a:lnTo>
                    <a:pt x="794" y="555"/>
                  </a:lnTo>
                  <a:lnTo>
                    <a:pt x="789" y="547"/>
                  </a:lnTo>
                  <a:lnTo>
                    <a:pt x="783" y="540"/>
                  </a:lnTo>
                  <a:lnTo>
                    <a:pt x="777" y="534"/>
                  </a:lnTo>
                  <a:lnTo>
                    <a:pt x="768" y="530"/>
                  </a:lnTo>
                  <a:lnTo>
                    <a:pt x="760" y="528"/>
                  </a:lnTo>
                  <a:lnTo>
                    <a:pt x="749" y="525"/>
                  </a:lnTo>
                  <a:lnTo>
                    <a:pt x="749" y="52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zh-CN" sz="1797">
                <a:solidFill>
                  <a:srgbClr val="000000"/>
                </a:solidFill>
                <a:sym typeface="Impact" charset="0"/>
              </a:endParaRPr>
            </a:p>
          </p:txBody>
        </p:sp>
        <p:sp>
          <p:nvSpPr>
            <p:cNvPr id="224" name="照相机1 876"/>
            <p:cNvSpPr>
              <a:spLocks noChangeAspect="1"/>
            </p:cNvSpPr>
            <p:nvPr/>
          </p:nvSpPr>
          <p:spPr bwMode="auto">
            <a:xfrm>
              <a:off x="9861433" y="3634826"/>
              <a:ext cx="225635" cy="180000"/>
            </a:xfrm>
            <a:custGeom>
              <a:avLst/>
              <a:gdLst>
                <a:gd name="T0" fmla="*/ 1719072 w 3438144"/>
                <a:gd name="T1" fmla="*/ 1227183 h 2732506"/>
                <a:gd name="T2" fmla="*/ 2158189 w 3438144"/>
                <a:gd name="T3" fmla="*/ 1666300 h 2732506"/>
                <a:gd name="T4" fmla="*/ 1719072 w 3438144"/>
                <a:gd name="T5" fmla="*/ 2105417 h 2732506"/>
                <a:gd name="T6" fmla="*/ 1279955 w 3438144"/>
                <a:gd name="T7" fmla="*/ 1666300 h 2732506"/>
                <a:gd name="T8" fmla="*/ 1719072 w 3438144"/>
                <a:gd name="T9" fmla="*/ 1227183 h 2732506"/>
                <a:gd name="T10" fmla="*/ 1719072 w 3438144"/>
                <a:gd name="T11" fmla="*/ 997872 h 2732506"/>
                <a:gd name="T12" fmla="*/ 1050644 w 3438144"/>
                <a:gd name="T13" fmla="*/ 1666300 h 2732506"/>
                <a:gd name="T14" fmla="*/ 1719072 w 3438144"/>
                <a:gd name="T15" fmla="*/ 2334728 h 2732506"/>
                <a:gd name="T16" fmla="*/ 2387500 w 3438144"/>
                <a:gd name="T17" fmla="*/ 1666300 h 2732506"/>
                <a:gd name="T18" fmla="*/ 1719072 w 3438144"/>
                <a:gd name="T19" fmla="*/ 997872 h 2732506"/>
                <a:gd name="T20" fmla="*/ 575044 w 3438144"/>
                <a:gd name="T21" fmla="*/ 803862 h 2732506"/>
                <a:gd name="T22" fmla="*/ 431028 w 3438144"/>
                <a:gd name="T23" fmla="*/ 947878 h 2732506"/>
                <a:gd name="T24" fmla="*/ 575044 w 3438144"/>
                <a:gd name="T25" fmla="*/ 1091894 h 2732506"/>
                <a:gd name="T26" fmla="*/ 719060 w 3438144"/>
                <a:gd name="T27" fmla="*/ 947878 h 2732506"/>
                <a:gd name="T28" fmla="*/ 575044 w 3438144"/>
                <a:gd name="T29" fmla="*/ 803862 h 2732506"/>
                <a:gd name="T30" fmla="*/ 1365940 w 3438144"/>
                <a:gd name="T31" fmla="*/ 0 h 2732506"/>
                <a:gd name="T32" fmla="*/ 1998164 w 3438144"/>
                <a:gd name="T33" fmla="*/ 0 h 2732506"/>
                <a:gd name="T34" fmla="*/ 2387500 w 3438144"/>
                <a:gd name="T35" fmla="*/ 389336 h 2732506"/>
                <a:gd name="T36" fmla="*/ 2384456 w 3438144"/>
                <a:gd name="T37" fmla="*/ 419529 h 2732506"/>
                <a:gd name="T38" fmla="*/ 3040081 w 3438144"/>
                <a:gd name="T39" fmla="*/ 419529 h 2732506"/>
                <a:gd name="T40" fmla="*/ 3438144 w 3438144"/>
                <a:gd name="T41" fmla="*/ 817592 h 2732506"/>
                <a:gd name="T42" fmla="*/ 3438144 w 3438144"/>
                <a:gd name="T43" fmla="*/ 2334443 h 2732506"/>
                <a:gd name="T44" fmla="*/ 3040081 w 3438144"/>
                <a:gd name="T45" fmla="*/ 2732506 h 2732506"/>
                <a:gd name="T46" fmla="*/ 398063 w 3438144"/>
                <a:gd name="T47" fmla="*/ 2732506 h 2732506"/>
                <a:gd name="T48" fmla="*/ 0 w 3438144"/>
                <a:gd name="T49" fmla="*/ 2334443 h 2732506"/>
                <a:gd name="T50" fmla="*/ 0 w 3438144"/>
                <a:gd name="T51" fmla="*/ 817592 h 2732506"/>
                <a:gd name="T52" fmla="*/ 398063 w 3438144"/>
                <a:gd name="T53" fmla="*/ 419529 h 2732506"/>
                <a:gd name="T54" fmla="*/ 979648 w 3438144"/>
                <a:gd name="T55" fmla="*/ 419529 h 2732506"/>
                <a:gd name="T56" fmla="*/ 976604 w 3438144"/>
                <a:gd name="T57" fmla="*/ 389336 h 2732506"/>
                <a:gd name="T58" fmla="*/ 1365940 w 3438144"/>
                <a:gd name="T59" fmla="*/ 0 h 273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38144" h="2732506">
                  <a:moveTo>
                    <a:pt x="1719072" y="1227183"/>
                  </a:moveTo>
                  <a:cubicBezTo>
                    <a:pt x="1961590" y="1227183"/>
                    <a:pt x="2158189" y="1423782"/>
                    <a:pt x="2158189" y="1666300"/>
                  </a:cubicBezTo>
                  <a:cubicBezTo>
                    <a:pt x="2158189" y="1908818"/>
                    <a:pt x="1961590" y="2105417"/>
                    <a:pt x="1719072" y="2105417"/>
                  </a:cubicBezTo>
                  <a:cubicBezTo>
                    <a:pt x="1476554" y="2105417"/>
                    <a:pt x="1279955" y="1908818"/>
                    <a:pt x="1279955" y="1666300"/>
                  </a:cubicBezTo>
                  <a:cubicBezTo>
                    <a:pt x="1279955" y="1423782"/>
                    <a:pt x="1476554" y="1227183"/>
                    <a:pt x="1719072" y="1227183"/>
                  </a:cubicBezTo>
                  <a:close/>
                  <a:moveTo>
                    <a:pt x="1719072" y="997872"/>
                  </a:moveTo>
                  <a:cubicBezTo>
                    <a:pt x="1349909" y="997872"/>
                    <a:pt x="1050644" y="1297137"/>
                    <a:pt x="1050644" y="1666300"/>
                  </a:cubicBezTo>
                  <a:cubicBezTo>
                    <a:pt x="1050644" y="2035463"/>
                    <a:pt x="1349909" y="2334728"/>
                    <a:pt x="1719072" y="2334728"/>
                  </a:cubicBezTo>
                  <a:cubicBezTo>
                    <a:pt x="2088235" y="2334728"/>
                    <a:pt x="2387500" y="2035463"/>
                    <a:pt x="2387500" y="1666300"/>
                  </a:cubicBezTo>
                  <a:cubicBezTo>
                    <a:pt x="2387500" y="1297137"/>
                    <a:pt x="2088235" y="997872"/>
                    <a:pt x="1719072" y="997872"/>
                  </a:cubicBezTo>
                  <a:close/>
                  <a:moveTo>
                    <a:pt x="575044" y="803862"/>
                  </a:moveTo>
                  <a:cubicBezTo>
                    <a:pt x="495506" y="803862"/>
                    <a:pt x="431028" y="868340"/>
                    <a:pt x="431028" y="947878"/>
                  </a:cubicBezTo>
                  <a:cubicBezTo>
                    <a:pt x="431028" y="1027416"/>
                    <a:pt x="495506" y="1091894"/>
                    <a:pt x="575044" y="1091894"/>
                  </a:cubicBezTo>
                  <a:cubicBezTo>
                    <a:pt x="654582" y="1091894"/>
                    <a:pt x="719060" y="1027416"/>
                    <a:pt x="719060" y="947878"/>
                  </a:cubicBezTo>
                  <a:cubicBezTo>
                    <a:pt x="719060" y="868340"/>
                    <a:pt x="654582" y="803862"/>
                    <a:pt x="575044" y="803862"/>
                  </a:cubicBezTo>
                  <a:close/>
                  <a:moveTo>
                    <a:pt x="1365940" y="0"/>
                  </a:moveTo>
                  <a:lnTo>
                    <a:pt x="1998164" y="0"/>
                  </a:lnTo>
                  <a:cubicBezTo>
                    <a:pt x="2213188" y="0"/>
                    <a:pt x="2387500" y="174312"/>
                    <a:pt x="2387500" y="389336"/>
                  </a:cubicBezTo>
                  <a:lnTo>
                    <a:pt x="2384456" y="419529"/>
                  </a:lnTo>
                  <a:lnTo>
                    <a:pt x="3040081" y="419529"/>
                  </a:lnTo>
                  <a:cubicBezTo>
                    <a:pt x="3259925" y="419529"/>
                    <a:pt x="3438144" y="597748"/>
                    <a:pt x="3438144" y="817592"/>
                  </a:cubicBezTo>
                  <a:lnTo>
                    <a:pt x="3438144" y="2334443"/>
                  </a:lnTo>
                  <a:cubicBezTo>
                    <a:pt x="3438144" y="2554287"/>
                    <a:pt x="3259925" y="2732506"/>
                    <a:pt x="3040081" y="2732506"/>
                  </a:cubicBezTo>
                  <a:lnTo>
                    <a:pt x="398063" y="2732506"/>
                  </a:lnTo>
                  <a:cubicBezTo>
                    <a:pt x="178219" y="2732506"/>
                    <a:pt x="0" y="2554287"/>
                    <a:pt x="0" y="2334443"/>
                  </a:cubicBezTo>
                  <a:lnTo>
                    <a:pt x="0" y="817592"/>
                  </a:lnTo>
                  <a:cubicBezTo>
                    <a:pt x="0" y="597748"/>
                    <a:pt x="178219" y="419529"/>
                    <a:pt x="398063" y="419529"/>
                  </a:cubicBezTo>
                  <a:lnTo>
                    <a:pt x="979648" y="419529"/>
                  </a:lnTo>
                  <a:cubicBezTo>
                    <a:pt x="976997" y="409663"/>
                    <a:pt x="976604" y="399545"/>
                    <a:pt x="976604" y="389336"/>
                  </a:cubicBezTo>
                  <a:cubicBezTo>
                    <a:pt x="976604" y="174312"/>
                    <a:pt x="1150916" y="0"/>
                    <a:pt x="136594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797"/>
            </a:p>
          </p:txBody>
        </p:sp>
        <p:sp>
          <p:nvSpPr>
            <p:cNvPr id="225" name="耳机1 870"/>
            <p:cNvSpPr>
              <a:spLocks noChangeAspect="1"/>
            </p:cNvSpPr>
            <p:nvPr/>
          </p:nvSpPr>
          <p:spPr bwMode="auto">
            <a:xfrm>
              <a:off x="8882289" y="3943654"/>
              <a:ext cx="244363" cy="216000"/>
            </a:xfrm>
            <a:custGeom>
              <a:avLst/>
              <a:gdLst>
                <a:gd name="T0" fmla="*/ 1388994 w 1916638"/>
                <a:gd name="T1" fmla="*/ 1007638 h 1703474"/>
                <a:gd name="T2" fmla="*/ 1629018 w 1916638"/>
                <a:gd name="T3" fmla="*/ 1007638 h 1703474"/>
                <a:gd name="T4" fmla="*/ 1689026 w 1916638"/>
                <a:gd name="T5" fmla="*/ 1067646 h 1703474"/>
                <a:gd name="T6" fmla="*/ 1689026 w 1916638"/>
                <a:gd name="T7" fmla="*/ 1643466 h 1703474"/>
                <a:gd name="T8" fmla="*/ 1629018 w 1916638"/>
                <a:gd name="T9" fmla="*/ 1703474 h 1703474"/>
                <a:gd name="T10" fmla="*/ 1388994 w 1916638"/>
                <a:gd name="T11" fmla="*/ 1703474 h 1703474"/>
                <a:gd name="T12" fmla="*/ 1328986 w 1916638"/>
                <a:gd name="T13" fmla="*/ 1643466 h 1703474"/>
                <a:gd name="T14" fmla="*/ 1328986 w 1916638"/>
                <a:gd name="T15" fmla="*/ 1067646 h 1703474"/>
                <a:gd name="T16" fmla="*/ 1388994 w 1916638"/>
                <a:gd name="T17" fmla="*/ 1007638 h 1703474"/>
                <a:gd name="T18" fmla="*/ 278330 w 1916638"/>
                <a:gd name="T19" fmla="*/ 1005944 h 1703474"/>
                <a:gd name="T20" fmla="*/ 518354 w 1916638"/>
                <a:gd name="T21" fmla="*/ 1005944 h 1703474"/>
                <a:gd name="T22" fmla="*/ 578362 w 1916638"/>
                <a:gd name="T23" fmla="*/ 1065952 h 1703474"/>
                <a:gd name="T24" fmla="*/ 578362 w 1916638"/>
                <a:gd name="T25" fmla="*/ 1641772 h 1703474"/>
                <a:gd name="T26" fmla="*/ 518354 w 1916638"/>
                <a:gd name="T27" fmla="*/ 1701780 h 1703474"/>
                <a:gd name="T28" fmla="*/ 278330 w 1916638"/>
                <a:gd name="T29" fmla="*/ 1701780 h 1703474"/>
                <a:gd name="T30" fmla="*/ 218322 w 1916638"/>
                <a:gd name="T31" fmla="*/ 1641772 h 1703474"/>
                <a:gd name="T32" fmla="*/ 218322 w 1916638"/>
                <a:gd name="T33" fmla="*/ 1065952 h 1703474"/>
                <a:gd name="T34" fmla="*/ 278330 w 1916638"/>
                <a:gd name="T35" fmla="*/ 1005944 h 1703474"/>
                <a:gd name="T36" fmla="*/ 958319 w 1916638"/>
                <a:gd name="T37" fmla="*/ 0 h 1703474"/>
                <a:gd name="T38" fmla="*/ 1916638 w 1916638"/>
                <a:gd name="T39" fmla="*/ 914608 h 1703474"/>
                <a:gd name="T40" fmla="*/ 1916638 w 1916638"/>
                <a:gd name="T41" fmla="*/ 1416309 h 1703474"/>
                <a:gd name="T42" fmla="*/ 1775274 w 1916638"/>
                <a:gd name="T43" fmla="*/ 1416309 h 1703474"/>
                <a:gd name="T44" fmla="*/ 1775274 w 1916638"/>
                <a:gd name="T45" fmla="*/ 914608 h 1703474"/>
                <a:gd name="T46" fmla="*/ 1776026 w 1916638"/>
                <a:gd name="T47" fmla="*/ 914608 h 1703474"/>
                <a:gd name="T48" fmla="*/ 958319 w 1916638"/>
                <a:gd name="T49" fmla="*/ 140612 h 1703474"/>
                <a:gd name="T50" fmla="*/ 140612 w 1916638"/>
                <a:gd name="T51" fmla="*/ 914608 h 1703474"/>
                <a:gd name="T52" fmla="*/ 141364 w 1916638"/>
                <a:gd name="T53" fmla="*/ 914608 h 1703474"/>
                <a:gd name="T54" fmla="*/ 141364 w 1916638"/>
                <a:gd name="T55" fmla="*/ 1416309 h 1703474"/>
                <a:gd name="T56" fmla="*/ 0 w 1916638"/>
                <a:gd name="T57" fmla="*/ 1416309 h 1703474"/>
                <a:gd name="T58" fmla="*/ 0 w 1916638"/>
                <a:gd name="T59" fmla="*/ 914608 h 1703474"/>
                <a:gd name="T60" fmla="*/ 958319 w 1916638"/>
                <a:gd name="T61" fmla="*/ 0 h 170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16638" h="1703474">
                  <a:moveTo>
                    <a:pt x="1388994" y="1007638"/>
                  </a:moveTo>
                  <a:lnTo>
                    <a:pt x="1629018" y="1007638"/>
                  </a:lnTo>
                  <a:cubicBezTo>
                    <a:pt x="1662160" y="1007638"/>
                    <a:pt x="1689026" y="1034504"/>
                    <a:pt x="1689026" y="1067646"/>
                  </a:cubicBezTo>
                  <a:lnTo>
                    <a:pt x="1689026" y="1643466"/>
                  </a:lnTo>
                  <a:cubicBezTo>
                    <a:pt x="1689026" y="1676608"/>
                    <a:pt x="1662160" y="1703474"/>
                    <a:pt x="1629018" y="1703474"/>
                  </a:cubicBezTo>
                  <a:lnTo>
                    <a:pt x="1388994" y="1703474"/>
                  </a:lnTo>
                  <a:cubicBezTo>
                    <a:pt x="1355852" y="1703474"/>
                    <a:pt x="1328986" y="1676608"/>
                    <a:pt x="1328986" y="1643466"/>
                  </a:cubicBezTo>
                  <a:lnTo>
                    <a:pt x="1328986" y="1067646"/>
                  </a:lnTo>
                  <a:cubicBezTo>
                    <a:pt x="1328986" y="1034504"/>
                    <a:pt x="1355852" y="1007638"/>
                    <a:pt x="1388994" y="1007638"/>
                  </a:cubicBezTo>
                  <a:close/>
                  <a:moveTo>
                    <a:pt x="278330" y="1005944"/>
                  </a:moveTo>
                  <a:lnTo>
                    <a:pt x="518354" y="1005944"/>
                  </a:lnTo>
                  <a:cubicBezTo>
                    <a:pt x="551496" y="1005944"/>
                    <a:pt x="578362" y="1032810"/>
                    <a:pt x="578362" y="1065952"/>
                  </a:cubicBezTo>
                  <a:lnTo>
                    <a:pt x="578362" y="1641772"/>
                  </a:lnTo>
                  <a:cubicBezTo>
                    <a:pt x="578362" y="1674914"/>
                    <a:pt x="551496" y="1701780"/>
                    <a:pt x="518354" y="1701780"/>
                  </a:cubicBezTo>
                  <a:lnTo>
                    <a:pt x="278330" y="1701780"/>
                  </a:lnTo>
                  <a:cubicBezTo>
                    <a:pt x="245188" y="1701780"/>
                    <a:pt x="218322" y="1674914"/>
                    <a:pt x="218322" y="1641772"/>
                  </a:cubicBezTo>
                  <a:lnTo>
                    <a:pt x="218322" y="1065952"/>
                  </a:lnTo>
                  <a:cubicBezTo>
                    <a:pt x="218322" y="1032810"/>
                    <a:pt x="245188" y="1005944"/>
                    <a:pt x="278330" y="1005944"/>
                  </a:cubicBezTo>
                  <a:close/>
                  <a:moveTo>
                    <a:pt x="958319" y="0"/>
                  </a:moveTo>
                  <a:cubicBezTo>
                    <a:pt x="1487584" y="0"/>
                    <a:pt x="1916638" y="409484"/>
                    <a:pt x="1916638" y="914608"/>
                  </a:cubicBezTo>
                  <a:lnTo>
                    <a:pt x="1916638" y="1416309"/>
                  </a:lnTo>
                  <a:lnTo>
                    <a:pt x="1775274" y="1416309"/>
                  </a:lnTo>
                  <a:lnTo>
                    <a:pt x="1775274" y="914608"/>
                  </a:lnTo>
                  <a:lnTo>
                    <a:pt x="1776026" y="914608"/>
                  </a:lnTo>
                  <a:cubicBezTo>
                    <a:pt x="1776026" y="487142"/>
                    <a:pt x="1409926" y="140612"/>
                    <a:pt x="958319" y="140612"/>
                  </a:cubicBezTo>
                  <a:cubicBezTo>
                    <a:pt x="506712" y="140612"/>
                    <a:pt x="140612" y="487142"/>
                    <a:pt x="140612" y="914608"/>
                  </a:cubicBezTo>
                  <a:lnTo>
                    <a:pt x="141364" y="914608"/>
                  </a:lnTo>
                  <a:lnTo>
                    <a:pt x="141364" y="1416309"/>
                  </a:lnTo>
                  <a:lnTo>
                    <a:pt x="0" y="1416309"/>
                  </a:lnTo>
                  <a:lnTo>
                    <a:pt x="0" y="914608"/>
                  </a:lnTo>
                  <a:cubicBezTo>
                    <a:pt x="0" y="409484"/>
                    <a:pt x="429054" y="0"/>
                    <a:pt x="9583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797"/>
            </a:p>
          </p:txBody>
        </p:sp>
        <p:sp>
          <p:nvSpPr>
            <p:cNvPr id="226" name="拉包 818"/>
            <p:cNvSpPr>
              <a:spLocks noChangeAspect="1"/>
            </p:cNvSpPr>
            <p:nvPr/>
          </p:nvSpPr>
          <p:spPr bwMode="auto">
            <a:xfrm>
              <a:off x="9372890" y="3939608"/>
              <a:ext cx="260726" cy="216000"/>
            </a:xfrm>
            <a:custGeom>
              <a:avLst/>
              <a:gdLst>
                <a:gd name="T0" fmla="*/ 28 w 282"/>
                <a:gd name="T1" fmla="*/ 131 h 235"/>
                <a:gd name="T2" fmla="*/ 28 w 282"/>
                <a:gd name="T3" fmla="*/ 53 h 235"/>
                <a:gd name="T4" fmla="*/ 46 w 282"/>
                <a:gd name="T5" fmla="*/ 36 h 235"/>
                <a:gd name="T6" fmla="*/ 62 w 282"/>
                <a:gd name="T7" fmla="*/ 36 h 235"/>
                <a:gd name="T8" fmla="*/ 62 w 282"/>
                <a:gd name="T9" fmla="*/ 148 h 235"/>
                <a:gd name="T10" fmla="*/ 46 w 282"/>
                <a:gd name="T11" fmla="*/ 148 h 235"/>
                <a:gd name="T12" fmla="*/ 28 w 282"/>
                <a:gd name="T13" fmla="*/ 131 h 235"/>
                <a:gd name="T14" fmla="*/ 214 w 282"/>
                <a:gd name="T15" fmla="*/ 131 h 235"/>
                <a:gd name="T16" fmla="*/ 214 w 282"/>
                <a:gd name="T17" fmla="*/ 53 h 235"/>
                <a:gd name="T18" fmla="*/ 197 w 282"/>
                <a:gd name="T19" fmla="*/ 36 h 235"/>
                <a:gd name="T20" fmla="*/ 180 w 282"/>
                <a:gd name="T21" fmla="*/ 36 h 235"/>
                <a:gd name="T22" fmla="*/ 180 w 282"/>
                <a:gd name="T23" fmla="*/ 148 h 235"/>
                <a:gd name="T24" fmla="*/ 197 w 282"/>
                <a:gd name="T25" fmla="*/ 148 h 235"/>
                <a:gd name="T26" fmla="*/ 214 w 282"/>
                <a:gd name="T27" fmla="*/ 131 h 235"/>
                <a:gd name="T28" fmla="*/ 154 w 282"/>
                <a:gd name="T29" fmla="*/ 36 h 235"/>
                <a:gd name="T30" fmla="*/ 131 w 282"/>
                <a:gd name="T31" fmla="*/ 13 h 235"/>
                <a:gd name="T32" fmla="*/ 112 w 282"/>
                <a:gd name="T33" fmla="*/ 13 h 235"/>
                <a:gd name="T34" fmla="*/ 89 w 282"/>
                <a:gd name="T35" fmla="*/ 36 h 235"/>
                <a:gd name="T36" fmla="*/ 77 w 282"/>
                <a:gd name="T37" fmla="*/ 36 h 235"/>
                <a:gd name="T38" fmla="*/ 77 w 282"/>
                <a:gd name="T39" fmla="*/ 148 h 235"/>
                <a:gd name="T40" fmla="*/ 166 w 282"/>
                <a:gd name="T41" fmla="*/ 148 h 235"/>
                <a:gd name="T42" fmla="*/ 166 w 282"/>
                <a:gd name="T43" fmla="*/ 36 h 235"/>
                <a:gd name="T44" fmla="*/ 154 w 282"/>
                <a:gd name="T45" fmla="*/ 36 h 235"/>
                <a:gd name="T46" fmla="*/ 101 w 282"/>
                <a:gd name="T47" fmla="*/ 36 h 235"/>
                <a:gd name="T48" fmla="*/ 112 w 282"/>
                <a:gd name="T49" fmla="*/ 23 h 235"/>
                <a:gd name="T50" fmla="*/ 131 w 282"/>
                <a:gd name="T51" fmla="*/ 23 h 235"/>
                <a:gd name="T52" fmla="*/ 142 w 282"/>
                <a:gd name="T53" fmla="*/ 36 h 235"/>
                <a:gd name="T54" fmla="*/ 101 w 282"/>
                <a:gd name="T55" fmla="*/ 36 h 235"/>
                <a:gd name="T56" fmla="*/ 42 w 282"/>
                <a:gd name="T57" fmla="*/ 187 h 235"/>
                <a:gd name="T58" fmla="*/ 17 w 282"/>
                <a:gd name="T59" fmla="*/ 211 h 235"/>
                <a:gd name="T60" fmla="*/ 42 w 282"/>
                <a:gd name="T61" fmla="*/ 235 h 235"/>
                <a:gd name="T62" fmla="*/ 66 w 282"/>
                <a:gd name="T63" fmla="*/ 211 h 235"/>
                <a:gd name="T64" fmla="*/ 42 w 282"/>
                <a:gd name="T65" fmla="*/ 187 h 235"/>
                <a:gd name="T66" fmla="*/ 42 w 282"/>
                <a:gd name="T67" fmla="*/ 224 h 235"/>
                <a:gd name="T68" fmla="*/ 29 w 282"/>
                <a:gd name="T69" fmla="*/ 211 h 235"/>
                <a:gd name="T70" fmla="*/ 42 w 282"/>
                <a:gd name="T71" fmla="*/ 198 h 235"/>
                <a:gd name="T72" fmla="*/ 54 w 282"/>
                <a:gd name="T73" fmla="*/ 211 h 235"/>
                <a:gd name="T74" fmla="*/ 42 w 282"/>
                <a:gd name="T75" fmla="*/ 224 h 235"/>
                <a:gd name="T76" fmla="*/ 202 w 282"/>
                <a:gd name="T77" fmla="*/ 187 h 235"/>
                <a:gd name="T78" fmla="*/ 177 w 282"/>
                <a:gd name="T79" fmla="*/ 211 h 235"/>
                <a:gd name="T80" fmla="*/ 202 w 282"/>
                <a:gd name="T81" fmla="*/ 235 h 235"/>
                <a:gd name="T82" fmla="*/ 226 w 282"/>
                <a:gd name="T83" fmla="*/ 211 h 235"/>
                <a:gd name="T84" fmla="*/ 202 w 282"/>
                <a:gd name="T85" fmla="*/ 187 h 235"/>
                <a:gd name="T86" fmla="*/ 202 w 282"/>
                <a:gd name="T87" fmla="*/ 224 h 235"/>
                <a:gd name="T88" fmla="*/ 189 w 282"/>
                <a:gd name="T89" fmla="*/ 211 h 235"/>
                <a:gd name="T90" fmla="*/ 202 w 282"/>
                <a:gd name="T91" fmla="*/ 198 h 235"/>
                <a:gd name="T92" fmla="*/ 214 w 282"/>
                <a:gd name="T93" fmla="*/ 211 h 235"/>
                <a:gd name="T94" fmla="*/ 202 w 282"/>
                <a:gd name="T95" fmla="*/ 224 h 235"/>
                <a:gd name="T96" fmla="*/ 275 w 282"/>
                <a:gd name="T97" fmla="*/ 20 h 235"/>
                <a:gd name="T98" fmla="*/ 246 w 282"/>
                <a:gd name="T99" fmla="*/ 36 h 235"/>
                <a:gd name="T100" fmla="*/ 246 w 282"/>
                <a:gd name="T101" fmla="*/ 179 h 235"/>
                <a:gd name="T102" fmla="*/ 0 w 282"/>
                <a:gd name="T103" fmla="*/ 179 h 235"/>
                <a:gd name="T104" fmla="*/ 0 w 282"/>
                <a:gd name="T105" fmla="*/ 140 h 235"/>
                <a:gd name="T106" fmla="*/ 19 w 282"/>
                <a:gd name="T107" fmla="*/ 140 h 235"/>
                <a:gd name="T108" fmla="*/ 19 w 282"/>
                <a:gd name="T109" fmla="*/ 160 h 235"/>
                <a:gd name="T110" fmla="*/ 226 w 282"/>
                <a:gd name="T111" fmla="*/ 160 h 235"/>
                <a:gd name="T112" fmla="*/ 226 w 282"/>
                <a:gd name="T113" fmla="*/ 31 h 235"/>
                <a:gd name="T114" fmla="*/ 226 w 282"/>
                <a:gd name="T115" fmla="*/ 29 h 235"/>
                <a:gd name="T116" fmla="*/ 231 w 282"/>
                <a:gd name="T117" fmla="*/ 22 h 235"/>
                <a:gd name="T118" fmla="*/ 266 w 282"/>
                <a:gd name="T119" fmla="*/ 3 h 235"/>
                <a:gd name="T120" fmla="*/ 279 w 282"/>
                <a:gd name="T121" fmla="*/ 7 h 235"/>
                <a:gd name="T122" fmla="*/ 275 w 282"/>
                <a:gd name="T123" fmla="*/ 2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797"/>
            </a:p>
          </p:txBody>
        </p:sp>
        <p:sp>
          <p:nvSpPr>
            <p:cNvPr id="227" name="录像机 875"/>
            <p:cNvSpPr>
              <a:spLocks noChangeAspect="1"/>
            </p:cNvSpPr>
            <p:nvPr/>
          </p:nvSpPr>
          <p:spPr bwMode="auto">
            <a:xfrm>
              <a:off x="9781798" y="2355806"/>
              <a:ext cx="233869" cy="180000"/>
            </a:xfrm>
            <a:custGeom>
              <a:avLst/>
              <a:gdLst>
                <a:gd name="T0" fmla="*/ 132902 w 3710374"/>
                <a:gd name="T1" fmla="*/ 1177607 h 2848566"/>
                <a:gd name="T2" fmla="*/ 265804 w 3710374"/>
                <a:gd name="T3" fmla="*/ 1310509 h 2848566"/>
                <a:gd name="T4" fmla="*/ 265804 w 3710374"/>
                <a:gd name="T5" fmla="*/ 1822976 h 2848566"/>
                <a:gd name="T6" fmla="*/ 132902 w 3710374"/>
                <a:gd name="T7" fmla="*/ 1955878 h 2848566"/>
                <a:gd name="T8" fmla="*/ 0 w 3710374"/>
                <a:gd name="T9" fmla="*/ 1822976 h 2848566"/>
                <a:gd name="T10" fmla="*/ 0 w 3710374"/>
                <a:gd name="T11" fmla="*/ 1310509 h 2848566"/>
                <a:gd name="T12" fmla="*/ 132902 w 3710374"/>
                <a:gd name="T13" fmla="*/ 1177607 h 2848566"/>
                <a:gd name="T14" fmla="*/ 3676647 w 3710374"/>
                <a:gd name="T15" fmla="*/ 1014899 h 2848566"/>
                <a:gd name="T16" fmla="*/ 3709762 w 3710374"/>
                <a:gd name="T17" fmla="*/ 1126078 h 2848566"/>
                <a:gd name="T18" fmla="*/ 3709762 w 3710374"/>
                <a:gd name="T19" fmla="*/ 2733814 h 2848566"/>
                <a:gd name="T20" fmla="*/ 3604255 w 3710374"/>
                <a:gd name="T21" fmla="*/ 2784056 h 2848566"/>
                <a:gd name="T22" fmla="*/ 3100502 w 3710374"/>
                <a:gd name="T23" fmla="*/ 2373078 h 2848566"/>
                <a:gd name="T24" fmla="*/ 2983265 w 3710374"/>
                <a:gd name="T25" fmla="*/ 2373078 h 2848566"/>
                <a:gd name="T26" fmla="*/ 2983265 w 3710374"/>
                <a:gd name="T27" fmla="*/ 2692091 h 2848566"/>
                <a:gd name="T28" fmla="*/ 2826790 w 3710374"/>
                <a:gd name="T29" fmla="*/ 2848566 h 2848566"/>
                <a:gd name="T30" fmla="*/ 542844 w 3710374"/>
                <a:gd name="T31" fmla="*/ 2848566 h 2848566"/>
                <a:gd name="T32" fmla="*/ 386369 w 3710374"/>
                <a:gd name="T33" fmla="*/ 2692091 h 2848566"/>
                <a:gd name="T34" fmla="*/ 386369 w 3710374"/>
                <a:gd name="T35" fmla="*/ 1261585 h 2848566"/>
                <a:gd name="T36" fmla="*/ 542844 w 3710374"/>
                <a:gd name="T37" fmla="*/ 1105110 h 2848566"/>
                <a:gd name="T38" fmla="*/ 2826790 w 3710374"/>
                <a:gd name="T39" fmla="*/ 1105110 h 2848566"/>
                <a:gd name="T40" fmla="*/ 2983265 w 3710374"/>
                <a:gd name="T41" fmla="*/ 1261585 h 2848566"/>
                <a:gd name="T42" fmla="*/ 2983265 w 3710374"/>
                <a:gd name="T43" fmla="*/ 1470870 h 2848566"/>
                <a:gd name="T44" fmla="*/ 3095401 w 3710374"/>
                <a:gd name="T45" fmla="*/ 1470870 h 2848566"/>
                <a:gd name="T46" fmla="*/ 3619327 w 3710374"/>
                <a:gd name="T47" fmla="*/ 1045691 h 2848566"/>
                <a:gd name="T48" fmla="*/ 3676647 w 3710374"/>
                <a:gd name="T49" fmla="*/ 1014899 h 2848566"/>
                <a:gd name="T50" fmla="*/ 2266043 w 3710374"/>
                <a:gd name="T51" fmla="*/ 0 h 2848566"/>
                <a:gd name="T52" fmla="*/ 2790117 w 3710374"/>
                <a:gd name="T53" fmla="*/ 524074 h 2848566"/>
                <a:gd name="T54" fmla="*/ 2266043 w 3710374"/>
                <a:gd name="T55" fmla="*/ 1048148 h 2848566"/>
                <a:gd name="T56" fmla="*/ 1741969 w 3710374"/>
                <a:gd name="T57" fmla="*/ 524074 h 2848566"/>
                <a:gd name="T58" fmla="*/ 2266043 w 3710374"/>
                <a:gd name="T59" fmla="*/ 0 h 2848566"/>
                <a:gd name="T60" fmla="*/ 1041907 w 3710374"/>
                <a:gd name="T61" fmla="*/ 0 h 2848566"/>
                <a:gd name="T62" fmla="*/ 1565981 w 3710374"/>
                <a:gd name="T63" fmla="*/ 524074 h 2848566"/>
                <a:gd name="T64" fmla="*/ 1041907 w 3710374"/>
                <a:gd name="T65" fmla="*/ 1048148 h 2848566"/>
                <a:gd name="T66" fmla="*/ 517833 w 3710374"/>
                <a:gd name="T67" fmla="*/ 524074 h 2848566"/>
                <a:gd name="T68" fmla="*/ 1041907 w 3710374"/>
                <a:gd name="T69" fmla="*/ 0 h 2848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10374" h="2848566">
                  <a:moveTo>
                    <a:pt x="132902" y="1177607"/>
                  </a:moveTo>
                  <a:cubicBezTo>
                    <a:pt x="206302" y="1177607"/>
                    <a:pt x="265804" y="1237109"/>
                    <a:pt x="265804" y="1310509"/>
                  </a:cubicBezTo>
                  <a:lnTo>
                    <a:pt x="265804" y="1822976"/>
                  </a:lnTo>
                  <a:cubicBezTo>
                    <a:pt x="265804" y="1896376"/>
                    <a:pt x="206302" y="1955878"/>
                    <a:pt x="132902" y="1955878"/>
                  </a:cubicBezTo>
                  <a:cubicBezTo>
                    <a:pt x="59502" y="1955878"/>
                    <a:pt x="0" y="1896376"/>
                    <a:pt x="0" y="1822976"/>
                  </a:cubicBezTo>
                  <a:lnTo>
                    <a:pt x="0" y="1310509"/>
                  </a:lnTo>
                  <a:cubicBezTo>
                    <a:pt x="0" y="1237109"/>
                    <a:pt x="59502" y="1177607"/>
                    <a:pt x="132902" y="1177607"/>
                  </a:cubicBezTo>
                  <a:close/>
                  <a:moveTo>
                    <a:pt x="3676647" y="1014899"/>
                  </a:moveTo>
                  <a:cubicBezTo>
                    <a:pt x="3699953" y="1011726"/>
                    <a:pt x="3709766" y="1038156"/>
                    <a:pt x="3709762" y="1126078"/>
                  </a:cubicBezTo>
                  <a:lnTo>
                    <a:pt x="3709762" y="2733814"/>
                  </a:lnTo>
                  <a:cubicBezTo>
                    <a:pt x="3714789" y="2810852"/>
                    <a:pt x="3689665" y="2852720"/>
                    <a:pt x="3604255" y="2784056"/>
                  </a:cubicBezTo>
                  <a:cubicBezTo>
                    <a:pt x="3539382" y="2731902"/>
                    <a:pt x="3308368" y="2542961"/>
                    <a:pt x="3100502" y="2373078"/>
                  </a:cubicBezTo>
                  <a:lnTo>
                    <a:pt x="2983265" y="2373078"/>
                  </a:lnTo>
                  <a:lnTo>
                    <a:pt x="2983265" y="2692091"/>
                  </a:lnTo>
                  <a:cubicBezTo>
                    <a:pt x="2983265" y="2778510"/>
                    <a:pt x="2913209" y="2848566"/>
                    <a:pt x="2826790" y="2848566"/>
                  </a:cubicBezTo>
                  <a:lnTo>
                    <a:pt x="542844" y="2848566"/>
                  </a:lnTo>
                  <a:cubicBezTo>
                    <a:pt x="456425" y="2848566"/>
                    <a:pt x="386369" y="2778510"/>
                    <a:pt x="386369" y="2692091"/>
                  </a:cubicBezTo>
                  <a:lnTo>
                    <a:pt x="386369" y="1261585"/>
                  </a:lnTo>
                  <a:cubicBezTo>
                    <a:pt x="386369" y="1175166"/>
                    <a:pt x="456425" y="1105110"/>
                    <a:pt x="542844" y="1105110"/>
                  </a:cubicBezTo>
                  <a:lnTo>
                    <a:pt x="2826790" y="1105110"/>
                  </a:lnTo>
                  <a:cubicBezTo>
                    <a:pt x="2913209" y="1105110"/>
                    <a:pt x="2983265" y="1175166"/>
                    <a:pt x="2983265" y="1261585"/>
                  </a:cubicBezTo>
                  <a:lnTo>
                    <a:pt x="2983265" y="1470870"/>
                  </a:lnTo>
                  <a:lnTo>
                    <a:pt x="3095401" y="1470870"/>
                  </a:lnTo>
                  <a:cubicBezTo>
                    <a:pt x="3315877" y="1289257"/>
                    <a:pt x="3568799" y="1079374"/>
                    <a:pt x="3619327" y="1045691"/>
                  </a:cubicBezTo>
                  <a:cubicBezTo>
                    <a:pt x="3643821" y="1029362"/>
                    <a:pt x="3662662" y="1016802"/>
                    <a:pt x="3676647" y="1014899"/>
                  </a:cubicBezTo>
                  <a:close/>
                  <a:moveTo>
                    <a:pt x="2266043" y="0"/>
                  </a:moveTo>
                  <a:cubicBezTo>
                    <a:pt x="2555481" y="0"/>
                    <a:pt x="2790117" y="234636"/>
                    <a:pt x="2790117" y="524074"/>
                  </a:cubicBezTo>
                  <a:cubicBezTo>
                    <a:pt x="2790117" y="813512"/>
                    <a:pt x="2555481" y="1048148"/>
                    <a:pt x="2266043" y="1048148"/>
                  </a:cubicBezTo>
                  <a:cubicBezTo>
                    <a:pt x="1976605" y="1048148"/>
                    <a:pt x="1741969" y="813512"/>
                    <a:pt x="1741969" y="524074"/>
                  </a:cubicBezTo>
                  <a:cubicBezTo>
                    <a:pt x="1741969" y="234636"/>
                    <a:pt x="1976605" y="0"/>
                    <a:pt x="2266043" y="0"/>
                  </a:cubicBezTo>
                  <a:close/>
                  <a:moveTo>
                    <a:pt x="1041907" y="0"/>
                  </a:moveTo>
                  <a:cubicBezTo>
                    <a:pt x="1331345" y="0"/>
                    <a:pt x="1565981" y="234636"/>
                    <a:pt x="1565981" y="524074"/>
                  </a:cubicBezTo>
                  <a:cubicBezTo>
                    <a:pt x="1565981" y="813512"/>
                    <a:pt x="1331345" y="1048148"/>
                    <a:pt x="1041907" y="1048148"/>
                  </a:cubicBezTo>
                  <a:cubicBezTo>
                    <a:pt x="752469" y="1048148"/>
                    <a:pt x="517833" y="813512"/>
                    <a:pt x="517833" y="524074"/>
                  </a:cubicBezTo>
                  <a:cubicBezTo>
                    <a:pt x="517833" y="234636"/>
                    <a:pt x="752469" y="0"/>
                    <a:pt x="1041907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797"/>
            </a:p>
          </p:txBody>
        </p:sp>
        <p:sp>
          <p:nvSpPr>
            <p:cNvPr id="228" name="咖啡 819"/>
            <p:cNvSpPr>
              <a:spLocks noChangeAspect="1"/>
            </p:cNvSpPr>
            <p:nvPr/>
          </p:nvSpPr>
          <p:spPr bwMode="auto">
            <a:xfrm>
              <a:off x="8239398" y="3241479"/>
              <a:ext cx="188149" cy="228263"/>
            </a:xfrm>
            <a:custGeom>
              <a:avLst/>
              <a:gdLst>
                <a:gd name="T0" fmla="*/ 86328 w 968375"/>
                <a:gd name="T1" fmla="*/ 968447 h 1170887"/>
                <a:gd name="T2" fmla="*/ 416627 w 968375"/>
                <a:gd name="T3" fmla="*/ 1114654 h 1170887"/>
                <a:gd name="T4" fmla="*/ 743172 w 968375"/>
                <a:gd name="T5" fmla="*/ 975945 h 1170887"/>
                <a:gd name="T6" fmla="*/ 791966 w 968375"/>
                <a:gd name="T7" fmla="*/ 998438 h 1170887"/>
                <a:gd name="T8" fmla="*/ 416627 w 968375"/>
                <a:gd name="T9" fmla="*/ 1170887 h 1170887"/>
                <a:gd name="T10" fmla="*/ 33780 w 968375"/>
                <a:gd name="T11" fmla="*/ 990941 h 1170887"/>
                <a:gd name="T12" fmla="*/ 86328 w 968375"/>
                <a:gd name="T13" fmla="*/ 968447 h 1170887"/>
                <a:gd name="T14" fmla="*/ 870787 w 968375"/>
                <a:gd name="T15" fmla="*/ 619801 h 1170887"/>
                <a:gd name="T16" fmla="*/ 968375 w 968375"/>
                <a:gd name="T17" fmla="*/ 739765 h 1170887"/>
                <a:gd name="T18" fmla="*/ 844513 w 968375"/>
                <a:gd name="T19" fmla="*/ 863478 h 1170887"/>
                <a:gd name="T20" fmla="*/ 799473 w 968375"/>
                <a:gd name="T21" fmla="*/ 855981 h 1170887"/>
                <a:gd name="T22" fmla="*/ 829500 w 968375"/>
                <a:gd name="T23" fmla="*/ 807245 h 1170887"/>
                <a:gd name="T24" fmla="*/ 844513 w 968375"/>
                <a:gd name="T25" fmla="*/ 810994 h 1170887"/>
                <a:gd name="T26" fmla="*/ 912074 w 968375"/>
                <a:gd name="T27" fmla="*/ 739765 h 1170887"/>
                <a:gd name="T28" fmla="*/ 867034 w 968375"/>
                <a:gd name="T29" fmla="*/ 676034 h 1170887"/>
                <a:gd name="T30" fmla="*/ 870787 w 968375"/>
                <a:gd name="T31" fmla="*/ 619801 h 1170887"/>
                <a:gd name="T32" fmla="*/ 821993 w 968375"/>
                <a:gd name="T33" fmla="*/ 537325 h 1170887"/>
                <a:gd name="T34" fmla="*/ 829500 w 968375"/>
                <a:gd name="T35" fmla="*/ 612303 h 1170887"/>
                <a:gd name="T36" fmla="*/ 416627 w 968375"/>
                <a:gd name="T37" fmla="*/ 1024681 h 1170887"/>
                <a:gd name="T38" fmla="*/ 0 w 968375"/>
                <a:gd name="T39" fmla="*/ 612303 h 1170887"/>
                <a:gd name="T40" fmla="*/ 7507 w 968375"/>
                <a:gd name="T41" fmla="*/ 544823 h 1170887"/>
                <a:gd name="T42" fmla="*/ 416627 w 968375"/>
                <a:gd name="T43" fmla="*/ 758510 h 1170887"/>
                <a:gd name="T44" fmla="*/ 821993 w 968375"/>
                <a:gd name="T45" fmla="*/ 544823 h 1170887"/>
                <a:gd name="T46" fmla="*/ 821993 w 968375"/>
                <a:gd name="T47" fmla="*/ 537325 h 1170887"/>
                <a:gd name="T48" fmla="*/ 416627 w 968375"/>
                <a:gd name="T49" fmla="*/ 372374 h 1170887"/>
                <a:gd name="T50" fmla="*/ 776952 w 968375"/>
                <a:gd name="T51" fmla="*/ 544823 h 1170887"/>
                <a:gd name="T52" fmla="*/ 773199 w 968375"/>
                <a:gd name="T53" fmla="*/ 571065 h 1170887"/>
                <a:gd name="T54" fmla="*/ 416627 w 968375"/>
                <a:gd name="T55" fmla="*/ 451101 h 1170887"/>
                <a:gd name="T56" fmla="*/ 56301 w 968375"/>
                <a:gd name="T57" fmla="*/ 571065 h 1170887"/>
                <a:gd name="T58" fmla="*/ 52547 w 968375"/>
                <a:gd name="T59" fmla="*/ 544823 h 1170887"/>
                <a:gd name="T60" fmla="*/ 416627 w 968375"/>
                <a:gd name="T61" fmla="*/ 372374 h 1170887"/>
                <a:gd name="T62" fmla="*/ 543902 w 968375"/>
                <a:gd name="T63" fmla="*/ 62096 h 1170887"/>
                <a:gd name="T64" fmla="*/ 554238 w 968375"/>
                <a:gd name="T65" fmla="*/ 372576 h 1170887"/>
                <a:gd name="T66" fmla="*/ 543902 w 968375"/>
                <a:gd name="T67" fmla="*/ 62096 h 1170887"/>
                <a:gd name="T68" fmla="*/ 275155 w 968375"/>
                <a:gd name="T69" fmla="*/ 41398 h 1170887"/>
                <a:gd name="T70" fmla="*/ 285491 w 968375"/>
                <a:gd name="T71" fmla="*/ 351878 h 1170887"/>
                <a:gd name="T72" fmla="*/ 275155 w 968375"/>
                <a:gd name="T73" fmla="*/ 41398 h 1170887"/>
                <a:gd name="T74" fmla="*/ 409528 w 968375"/>
                <a:gd name="T75" fmla="*/ 0 h 1170887"/>
                <a:gd name="T76" fmla="*/ 419865 w 968375"/>
                <a:gd name="T77" fmla="*/ 310480 h 1170887"/>
                <a:gd name="T78" fmla="*/ 409528 w 968375"/>
                <a:gd name="T79" fmla="*/ 0 h 1170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8375" h="1170887">
                  <a:moveTo>
                    <a:pt x="86328" y="968447"/>
                  </a:moveTo>
                  <a:cubicBezTo>
                    <a:pt x="120108" y="1054672"/>
                    <a:pt x="258984" y="1114654"/>
                    <a:pt x="416627" y="1114654"/>
                  </a:cubicBezTo>
                  <a:cubicBezTo>
                    <a:pt x="566762" y="1114654"/>
                    <a:pt x="701884" y="1058421"/>
                    <a:pt x="743172" y="975945"/>
                  </a:cubicBezTo>
                  <a:cubicBezTo>
                    <a:pt x="791966" y="998438"/>
                    <a:pt x="791966" y="998438"/>
                    <a:pt x="791966" y="998438"/>
                  </a:cubicBezTo>
                  <a:cubicBezTo>
                    <a:pt x="743172" y="1103407"/>
                    <a:pt x="589283" y="1170887"/>
                    <a:pt x="416627" y="1170887"/>
                  </a:cubicBezTo>
                  <a:cubicBezTo>
                    <a:pt x="236464" y="1170887"/>
                    <a:pt x="78821" y="1095909"/>
                    <a:pt x="33780" y="990941"/>
                  </a:cubicBezTo>
                  <a:cubicBezTo>
                    <a:pt x="86328" y="968447"/>
                    <a:pt x="86328" y="968447"/>
                    <a:pt x="86328" y="968447"/>
                  </a:cubicBezTo>
                  <a:close/>
                  <a:moveTo>
                    <a:pt x="870787" y="619801"/>
                  </a:moveTo>
                  <a:cubicBezTo>
                    <a:pt x="927088" y="634796"/>
                    <a:pt x="968375" y="683532"/>
                    <a:pt x="968375" y="739765"/>
                  </a:cubicBezTo>
                  <a:cubicBezTo>
                    <a:pt x="968375" y="810994"/>
                    <a:pt x="912074" y="863478"/>
                    <a:pt x="844513" y="863478"/>
                  </a:cubicBezTo>
                  <a:cubicBezTo>
                    <a:pt x="829500" y="863478"/>
                    <a:pt x="814486" y="863478"/>
                    <a:pt x="799473" y="855981"/>
                  </a:cubicBezTo>
                  <a:cubicBezTo>
                    <a:pt x="810733" y="840985"/>
                    <a:pt x="821993" y="822241"/>
                    <a:pt x="829500" y="807245"/>
                  </a:cubicBezTo>
                  <a:cubicBezTo>
                    <a:pt x="833253" y="807245"/>
                    <a:pt x="840760" y="810994"/>
                    <a:pt x="844513" y="810994"/>
                  </a:cubicBezTo>
                  <a:cubicBezTo>
                    <a:pt x="882047" y="810994"/>
                    <a:pt x="912074" y="777254"/>
                    <a:pt x="912074" y="739765"/>
                  </a:cubicBezTo>
                  <a:cubicBezTo>
                    <a:pt x="912074" y="713523"/>
                    <a:pt x="893307" y="687281"/>
                    <a:pt x="867034" y="676034"/>
                  </a:cubicBezTo>
                  <a:cubicBezTo>
                    <a:pt x="870787" y="661038"/>
                    <a:pt x="870787" y="642294"/>
                    <a:pt x="870787" y="619801"/>
                  </a:cubicBezTo>
                  <a:close/>
                  <a:moveTo>
                    <a:pt x="821993" y="537325"/>
                  </a:moveTo>
                  <a:cubicBezTo>
                    <a:pt x="825746" y="556070"/>
                    <a:pt x="829500" y="582312"/>
                    <a:pt x="829500" y="612303"/>
                  </a:cubicBezTo>
                  <a:cubicBezTo>
                    <a:pt x="829500" y="840985"/>
                    <a:pt x="645584" y="1024681"/>
                    <a:pt x="416627" y="1024681"/>
                  </a:cubicBezTo>
                  <a:cubicBezTo>
                    <a:pt x="187669" y="1024681"/>
                    <a:pt x="0" y="840985"/>
                    <a:pt x="0" y="612303"/>
                  </a:cubicBezTo>
                  <a:cubicBezTo>
                    <a:pt x="0" y="586061"/>
                    <a:pt x="3753" y="563567"/>
                    <a:pt x="7507" y="544823"/>
                  </a:cubicBezTo>
                  <a:cubicBezTo>
                    <a:pt x="7507" y="664787"/>
                    <a:pt x="187669" y="758510"/>
                    <a:pt x="416627" y="758510"/>
                  </a:cubicBezTo>
                  <a:cubicBezTo>
                    <a:pt x="641830" y="758510"/>
                    <a:pt x="821993" y="664787"/>
                    <a:pt x="821993" y="544823"/>
                  </a:cubicBezTo>
                  <a:cubicBezTo>
                    <a:pt x="821993" y="541074"/>
                    <a:pt x="821993" y="541074"/>
                    <a:pt x="821993" y="537325"/>
                  </a:cubicBezTo>
                  <a:close/>
                  <a:moveTo>
                    <a:pt x="416627" y="372374"/>
                  </a:moveTo>
                  <a:cubicBezTo>
                    <a:pt x="611803" y="372374"/>
                    <a:pt x="776952" y="451101"/>
                    <a:pt x="776952" y="544823"/>
                  </a:cubicBezTo>
                  <a:cubicBezTo>
                    <a:pt x="776952" y="556070"/>
                    <a:pt x="776952" y="563567"/>
                    <a:pt x="773199" y="571065"/>
                  </a:cubicBezTo>
                  <a:cubicBezTo>
                    <a:pt x="716898" y="499836"/>
                    <a:pt x="578023" y="451101"/>
                    <a:pt x="416627" y="451101"/>
                  </a:cubicBezTo>
                  <a:cubicBezTo>
                    <a:pt x="251477" y="451101"/>
                    <a:pt x="112601" y="499836"/>
                    <a:pt x="56301" y="571065"/>
                  </a:cubicBezTo>
                  <a:cubicBezTo>
                    <a:pt x="52547" y="563567"/>
                    <a:pt x="52547" y="556070"/>
                    <a:pt x="52547" y="544823"/>
                  </a:cubicBezTo>
                  <a:cubicBezTo>
                    <a:pt x="52547" y="451101"/>
                    <a:pt x="217696" y="372374"/>
                    <a:pt x="416627" y="372374"/>
                  </a:cubicBezTo>
                  <a:close/>
                  <a:moveTo>
                    <a:pt x="543902" y="62096"/>
                  </a:moveTo>
                  <a:cubicBezTo>
                    <a:pt x="636930" y="186288"/>
                    <a:pt x="492220" y="196637"/>
                    <a:pt x="554238" y="372576"/>
                  </a:cubicBezTo>
                  <a:cubicBezTo>
                    <a:pt x="409528" y="155240"/>
                    <a:pt x="585248" y="196637"/>
                    <a:pt x="543902" y="62096"/>
                  </a:cubicBezTo>
                  <a:close/>
                  <a:moveTo>
                    <a:pt x="275155" y="41398"/>
                  </a:moveTo>
                  <a:cubicBezTo>
                    <a:pt x="368183" y="175939"/>
                    <a:pt x="223472" y="175939"/>
                    <a:pt x="285491" y="351878"/>
                  </a:cubicBezTo>
                  <a:cubicBezTo>
                    <a:pt x="140780" y="144891"/>
                    <a:pt x="316500" y="186288"/>
                    <a:pt x="275155" y="41398"/>
                  </a:cubicBezTo>
                  <a:close/>
                  <a:moveTo>
                    <a:pt x="409528" y="0"/>
                  </a:moveTo>
                  <a:cubicBezTo>
                    <a:pt x="502556" y="124192"/>
                    <a:pt x="357846" y="134542"/>
                    <a:pt x="419865" y="310480"/>
                  </a:cubicBezTo>
                  <a:cubicBezTo>
                    <a:pt x="275155" y="103493"/>
                    <a:pt x="450874" y="144891"/>
                    <a:pt x="40952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797"/>
            </a:p>
          </p:txBody>
        </p:sp>
      </p:grpSp>
      <p:sp>
        <p:nvSpPr>
          <p:cNvPr id="285" name="圆角矩形 284"/>
          <p:cNvSpPr/>
          <p:nvPr/>
        </p:nvSpPr>
        <p:spPr>
          <a:xfrm>
            <a:off x="1715150" y="4233360"/>
            <a:ext cx="1440160" cy="4875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400" b="1" dirty="0" smtClean="0">
                <a:solidFill>
                  <a:schemeClr val="bg1"/>
                </a:solidFill>
                <a:cs typeface="+mn-ea"/>
                <a:sym typeface="+mn-lt"/>
              </a:rPr>
              <a:t>亿连接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6" name="圆角矩形 285"/>
          <p:cNvSpPr/>
          <p:nvPr/>
        </p:nvSpPr>
        <p:spPr>
          <a:xfrm>
            <a:off x="4937410" y="4233360"/>
            <a:ext cx="1440160" cy="4875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150</a:t>
            </a:r>
            <a:r>
              <a:rPr lang="zh-CN" altLang="en-US" sz="1400" b="1" dirty="0" smtClean="0">
                <a:solidFill>
                  <a:schemeClr val="bg1"/>
                </a:solidFill>
                <a:cs typeface="+mn-ea"/>
                <a:sym typeface="+mn-lt"/>
              </a:rPr>
              <a:t>亿连接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7" name="圆角矩形 286"/>
          <p:cNvSpPr/>
          <p:nvPr/>
        </p:nvSpPr>
        <p:spPr>
          <a:xfrm>
            <a:off x="8658842" y="4233360"/>
            <a:ext cx="1440160" cy="4875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1000</a:t>
            </a:r>
            <a:r>
              <a:rPr lang="zh-CN" altLang="en-US" sz="1400" b="1" dirty="0" smtClean="0">
                <a:solidFill>
                  <a:schemeClr val="bg1"/>
                </a:solidFill>
                <a:cs typeface="+mn-ea"/>
                <a:sym typeface="+mn-lt"/>
              </a:rPr>
              <a:t>亿连接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8" name="圆角矩形 287"/>
          <p:cNvSpPr/>
          <p:nvPr/>
        </p:nvSpPr>
        <p:spPr>
          <a:xfrm>
            <a:off x="7834160" y="5513320"/>
            <a:ext cx="2952328" cy="487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6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srgbClr val="FFC000"/>
                </a:solidFill>
                <a:cs typeface="+mn-ea"/>
                <a:sym typeface="+mn-lt"/>
              </a:rPr>
              <a:t>物联网操作系统</a:t>
            </a:r>
            <a:endParaRPr lang="zh-CN" altLang="en-US" sz="18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91" name="文本框 290"/>
          <p:cNvSpPr txBox="1"/>
          <p:nvPr/>
        </p:nvSpPr>
        <p:spPr>
          <a:xfrm>
            <a:off x="7460612" y="4856537"/>
            <a:ext cx="3838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C000"/>
                </a:solidFill>
              </a:rPr>
              <a:t>物</a:t>
            </a:r>
            <a:r>
              <a:rPr lang="zh-CN" altLang="en-US" sz="1600" b="1" dirty="0" smtClean="0">
                <a:solidFill>
                  <a:srgbClr val="FFC000"/>
                </a:solidFill>
              </a:rPr>
              <a:t>联网时代</a:t>
            </a:r>
            <a:endParaRPr lang="en-US" altLang="zh-CN" sz="1600" b="1" dirty="0" smtClean="0">
              <a:solidFill>
                <a:srgbClr val="FFC000"/>
              </a:solidFill>
            </a:endParaRPr>
          </a:p>
          <a:p>
            <a:pPr algn="ctr"/>
            <a:r>
              <a:rPr lang="en-US" altLang="zh-CN" sz="1600" b="1" dirty="0" smtClean="0">
                <a:solidFill>
                  <a:srgbClr val="FFC000"/>
                </a:solidFill>
              </a:rPr>
              <a:t>x86/ARM/DSP/MIPS/FPGA… </a:t>
            </a:r>
            <a:r>
              <a:rPr lang="zh-CN" altLang="en-US" sz="1600" b="1" dirty="0" smtClean="0">
                <a:solidFill>
                  <a:srgbClr val="FFC000"/>
                </a:solidFill>
              </a:rPr>
              <a:t>各种终端</a:t>
            </a:r>
            <a:endParaRPr lang="en-US" altLang="zh-CN" sz="1600" b="1" dirty="0" smtClean="0">
              <a:solidFill>
                <a:srgbClr val="FFC000"/>
              </a:solidFill>
            </a:endParaRPr>
          </a:p>
        </p:txBody>
      </p:sp>
      <p:grpSp>
        <p:nvGrpSpPr>
          <p:cNvPr id="299" name="组合 206"/>
          <p:cNvGrpSpPr>
            <a:grpSpLocks/>
          </p:cNvGrpSpPr>
          <p:nvPr/>
        </p:nvGrpSpPr>
        <p:grpSpPr bwMode="auto">
          <a:xfrm>
            <a:off x="7922884" y="2314926"/>
            <a:ext cx="286964" cy="361716"/>
            <a:chOff x="7724775" y="2230438"/>
            <a:chExt cx="444500" cy="644525"/>
          </a:xfrm>
          <a:solidFill>
            <a:srgbClr val="00B0F0"/>
          </a:solidFill>
        </p:grpSpPr>
        <p:sp>
          <p:nvSpPr>
            <p:cNvPr id="301" name="Freeform 165"/>
            <p:cNvSpPr>
              <a:spLocks noEditPoints="1"/>
            </p:cNvSpPr>
            <p:nvPr/>
          </p:nvSpPr>
          <p:spPr bwMode="auto">
            <a:xfrm>
              <a:off x="7724775" y="2230438"/>
              <a:ext cx="444500" cy="644525"/>
            </a:xfrm>
            <a:custGeom>
              <a:avLst/>
              <a:gdLst>
                <a:gd name="T0" fmla="*/ 2147483647 w 1060"/>
                <a:gd name="T1" fmla="*/ 2147483647 h 1536"/>
                <a:gd name="T2" fmla="*/ 2147483647 w 1060"/>
                <a:gd name="T3" fmla="*/ 2147483647 h 1536"/>
                <a:gd name="T4" fmla="*/ 2147483647 w 1060"/>
                <a:gd name="T5" fmla="*/ 2147483647 h 1536"/>
                <a:gd name="T6" fmla="*/ 2147483647 w 1060"/>
                <a:gd name="T7" fmla="*/ 2147483647 h 1536"/>
                <a:gd name="T8" fmla="*/ 2147483647 w 1060"/>
                <a:gd name="T9" fmla="*/ 2147483647 h 1536"/>
                <a:gd name="T10" fmla="*/ 2147483647 w 1060"/>
                <a:gd name="T11" fmla="*/ 2147483647 h 1536"/>
                <a:gd name="T12" fmla="*/ 2147483647 w 1060"/>
                <a:gd name="T13" fmla="*/ 2147483647 h 1536"/>
                <a:gd name="T14" fmla="*/ 2147483647 w 1060"/>
                <a:gd name="T15" fmla="*/ 2147483647 h 1536"/>
                <a:gd name="T16" fmla="*/ 2147483647 w 1060"/>
                <a:gd name="T17" fmla="*/ 2147483647 h 1536"/>
                <a:gd name="T18" fmla="*/ 2147483647 w 1060"/>
                <a:gd name="T19" fmla="*/ 2147483647 h 1536"/>
                <a:gd name="T20" fmla="*/ 2147483647 w 1060"/>
                <a:gd name="T21" fmla="*/ 2147483647 h 1536"/>
                <a:gd name="T22" fmla="*/ 2147483647 w 1060"/>
                <a:gd name="T23" fmla="*/ 2147483647 h 1536"/>
                <a:gd name="T24" fmla="*/ 2147483647 w 1060"/>
                <a:gd name="T25" fmla="*/ 2147483647 h 1536"/>
                <a:gd name="T26" fmla="*/ 2147483647 w 1060"/>
                <a:gd name="T27" fmla="*/ 2147483647 h 1536"/>
                <a:gd name="T28" fmla="*/ 2147483647 w 1060"/>
                <a:gd name="T29" fmla="*/ 2147483647 h 1536"/>
                <a:gd name="T30" fmla="*/ 2147483647 w 1060"/>
                <a:gd name="T31" fmla="*/ 2147483647 h 1536"/>
                <a:gd name="T32" fmla="*/ 2147483647 w 1060"/>
                <a:gd name="T33" fmla="*/ 2147483647 h 1536"/>
                <a:gd name="T34" fmla="*/ 2147483647 w 1060"/>
                <a:gd name="T35" fmla="*/ 2147483647 h 1536"/>
                <a:gd name="T36" fmla="*/ 2147483647 w 1060"/>
                <a:gd name="T37" fmla="*/ 2147483647 h 1536"/>
                <a:gd name="T38" fmla="*/ 2147483647 w 1060"/>
                <a:gd name="T39" fmla="*/ 2147483647 h 1536"/>
                <a:gd name="T40" fmla="*/ 2147483647 w 1060"/>
                <a:gd name="T41" fmla="*/ 2147483647 h 1536"/>
                <a:gd name="T42" fmla="*/ 2147483647 w 1060"/>
                <a:gd name="T43" fmla="*/ 2147483647 h 1536"/>
                <a:gd name="T44" fmla="*/ 2147483647 w 1060"/>
                <a:gd name="T45" fmla="*/ 2147483647 h 1536"/>
                <a:gd name="T46" fmla="*/ 2147483647 w 1060"/>
                <a:gd name="T47" fmla="*/ 2147483647 h 1536"/>
                <a:gd name="T48" fmla="*/ 2147483647 w 1060"/>
                <a:gd name="T49" fmla="*/ 2147483647 h 1536"/>
                <a:gd name="T50" fmla="*/ 2147483647 w 1060"/>
                <a:gd name="T51" fmla="*/ 2147483647 h 1536"/>
                <a:gd name="T52" fmla="*/ 2147483647 w 1060"/>
                <a:gd name="T53" fmla="*/ 2147483647 h 1536"/>
                <a:gd name="T54" fmla="*/ 2147483647 w 1060"/>
                <a:gd name="T55" fmla="*/ 2147483647 h 1536"/>
                <a:gd name="T56" fmla="*/ 2147483647 w 1060"/>
                <a:gd name="T57" fmla="*/ 2147483647 h 1536"/>
                <a:gd name="T58" fmla="*/ 2147483647 w 1060"/>
                <a:gd name="T59" fmla="*/ 2147483647 h 1536"/>
                <a:gd name="T60" fmla="*/ 2147483647 w 1060"/>
                <a:gd name="T61" fmla="*/ 2147483647 h 1536"/>
                <a:gd name="T62" fmla="*/ 2147483647 w 1060"/>
                <a:gd name="T63" fmla="*/ 2147483647 h 1536"/>
                <a:gd name="T64" fmla="*/ 2147483647 w 1060"/>
                <a:gd name="T65" fmla="*/ 2147483647 h 1536"/>
                <a:gd name="T66" fmla="*/ 2147483647 w 1060"/>
                <a:gd name="T67" fmla="*/ 2147483647 h 1536"/>
                <a:gd name="T68" fmla="*/ 2147483647 w 1060"/>
                <a:gd name="T69" fmla="*/ 2147483647 h 1536"/>
                <a:gd name="T70" fmla="*/ 2147483647 w 1060"/>
                <a:gd name="T71" fmla="*/ 2147483647 h 1536"/>
                <a:gd name="T72" fmla="*/ 2147483647 w 1060"/>
                <a:gd name="T73" fmla="*/ 2147483647 h 1536"/>
                <a:gd name="T74" fmla="*/ 2147483647 w 1060"/>
                <a:gd name="T75" fmla="*/ 2147483647 h 1536"/>
                <a:gd name="T76" fmla="*/ 2147483647 w 1060"/>
                <a:gd name="T77" fmla="*/ 2147483647 h 1536"/>
                <a:gd name="T78" fmla="*/ 2147483647 w 1060"/>
                <a:gd name="T79" fmla="*/ 2147483647 h 1536"/>
                <a:gd name="T80" fmla="*/ 2147483647 w 1060"/>
                <a:gd name="T81" fmla="*/ 2147483647 h 1536"/>
                <a:gd name="T82" fmla="*/ 2147483647 w 1060"/>
                <a:gd name="T83" fmla="*/ 2147483647 h 1536"/>
                <a:gd name="T84" fmla="*/ 2147483647 w 1060"/>
                <a:gd name="T85" fmla="*/ 2147483647 h 1536"/>
                <a:gd name="T86" fmla="*/ 2147483647 w 1060"/>
                <a:gd name="T87" fmla="*/ 2147483647 h 1536"/>
                <a:gd name="T88" fmla="*/ 2147483647 w 1060"/>
                <a:gd name="T89" fmla="*/ 2147483647 h 1536"/>
                <a:gd name="T90" fmla="*/ 2147483647 w 1060"/>
                <a:gd name="T91" fmla="*/ 2147483647 h 1536"/>
                <a:gd name="T92" fmla="*/ 2147483647 w 1060"/>
                <a:gd name="T93" fmla="*/ 2147483647 h 1536"/>
                <a:gd name="T94" fmla="*/ 2147483647 w 1060"/>
                <a:gd name="T95" fmla="*/ 2147483647 h 1536"/>
                <a:gd name="T96" fmla="*/ 2147483647 w 1060"/>
                <a:gd name="T97" fmla="*/ 2147483647 h 1536"/>
                <a:gd name="T98" fmla="*/ 2147483647 w 1060"/>
                <a:gd name="T99" fmla="*/ 2147483647 h 1536"/>
                <a:gd name="T100" fmla="*/ 2147483647 w 1060"/>
                <a:gd name="T101" fmla="*/ 2147483647 h 1536"/>
                <a:gd name="T102" fmla="*/ 2147483647 w 1060"/>
                <a:gd name="T103" fmla="*/ 2147483647 h 1536"/>
                <a:gd name="T104" fmla="*/ 2147483647 w 1060"/>
                <a:gd name="T105" fmla="*/ 2147483647 h 1536"/>
                <a:gd name="T106" fmla="*/ 2147483647 w 1060"/>
                <a:gd name="T107" fmla="*/ 2147483647 h 1536"/>
                <a:gd name="T108" fmla="*/ 2147483647 w 1060"/>
                <a:gd name="T109" fmla="*/ 2147483647 h 1536"/>
                <a:gd name="T110" fmla="*/ 2147483647 w 1060"/>
                <a:gd name="T111" fmla="*/ 2147483647 h 1536"/>
                <a:gd name="T112" fmla="*/ 2147483647 w 1060"/>
                <a:gd name="T113" fmla="*/ 2147483647 h 1536"/>
                <a:gd name="T114" fmla="*/ 2147483647 w 1060"/>
                <a:gd name="T115" fmla="*/ 2147483647 h 1536"/>
                <a:gd name="T116" fmla="*/ 2147483647 w 1060"/>
                <a:gd name="T117" fmla="*/ 2147483647 h 1536"/>
                <a:gd name="T118" fmla="*/ 2147483647 w 1060"/>
                <a:gd name="T119" fmla="*/ 2147483647 h 1536"/>
                <a:gd name="T120" fmla="*/ 2147483647 w 1060"/>
                <a:gd name="T121" fmla="*/ 2147483647 h 1536"/>
                <a:gd name="T122" fmla="*/ 2147483647 w 1060"/>
                <a:gd name="T123" fmla="*/ 2147483647 h 1536"/>
                <a:gd name="T124" fmla="*/ 2147483647 w 1060"/>
                <a:gd name="T125" fmla="*/ 2147483647 h 1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0"/>
                <a:gd name="T190" fmla="*/ 0 h 1536"/>
                <a:gd name="T191" fmla="*/ 1060 w 1060"/>
                <a:gd name="T192" fmla="*/ 1536 h 1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0" h="1536">
                  <a:moveTo>
                    <a:pt x="943" y="272"/>
                  </a:moveTo>
                  <a:lnTo>
                    <a:pt x="943" y="272"/>
                  </a:lnTo>
                  <a:lnTo>
                    <a:pt x="820" y="337"/>
                  </a:lnTo>
                  <a:lnTo>
                    <a:pt x="761" y="303"/>
                  </a:lnTo>
                  <a:lnTo>
                    <a:pt x="761" y="236"/>
                  </a:lnTo>
                  <a:lnTo>
                    <a:pt x="820" y="202"/>
                  </a:lnTo>
                  <a:lnTo>
                    <a:pt x="943" y="272"/>
                  </a:lnTo>
                  <a:close/>
                  <a:moveTo>
                    <a:pt x="836" y="135"/>
                  </a:moveTo>
                  <a:lnTo>
                    <a:pt x="836" y="135"/>
                  </a:lnTo>
                  <a:cubicBezTo>
                    <a:pt x="826" y="129"/>
                    <a:pt x="813" y="129"/>
                    <a:pt x="803" y="135"/>
                  </a:cubicBezTo>
                  <a:lnTo>
                    <a:pt x="711" y="188"/>
                  </a:lnTo>
                  <a:cubicBezTo>
                    <a:pt x="701" y="194"/>
                    <a:pt x="694" y="205"/>
                    <a:pt x="694" y="217"/>
                  </a:cubicBezTo>
                  <a:lnTo>
                    <a:pt x="694" y="322"/>
                  </a:lnTo>
                  <a:cubicBezTo>
                    <a:pt x="694" y="334"/>
                    <a:pt x="701" y="345"/>
                    <a:pt x="711" y="351"/>
                  </a:cubicBezTo>
                  <a:lnTo>
                    <a:pt x="803" y="404"/>
                  </a:lnTo>
                  <a:cubicBezTo>
                    <a:pt x="813" y="410"/>
                    <a:pt x="825" y="410"/>
                    <a:pt x="835" y="405"/>
                  </a:cubicBezTo>
                  <a:lnTo>
                    <a:pt x="958" y="339"/>
                  </a:lnTo>
                  <a:lnTo>
                    <a:pt x="977" y="374"/>
                  </a:lnTo>
                  <a:lnTo>
                    <a:pt x="819" y="465"/>
                  </a:lnTo>
                  <a:lnTo>
                    <a:pt x="633" y="358"/>
                  </a:lnTo>
                  <a:cubicBezTo>
                    <a:pt x="625" y="353"/>
                    <a:pt x="615" y="352"/>
                    <a:pt x="606" y="355"/>
                  </a:cubicBezTo>
                  <a:lnTo>
                    <a:pt x="554" y="355"/>
                  </a:lnTo>
                  <a:lnTo>
                    <a:pt x="554" y="345"/>
                  </a:lnTo>
                  <a:lnTo>
                    <a:pt x="554" y="194"/>
                  </a:lnTo>
                  <a:lnTo>
                    <a:pt x="554" y="184"/>
                  </a:lnTo>
                  <a:lnTo>
                    <a:pt x="606" y="184"/>
                  </a:lnTo>
                  <a:cubicBezTo>
                    <a:pt x="615" y="187"/>
                    <a:pt x="625" y="186"/>
                    <a:pt x="633" y="181"/>
                  </a:cubicBezTo>
                  <a:lnTo>
                    <a:pt x="819" y="74"/>
                  </a:lnTo>
                  <a:lnTo>
                    <a:pt x="978" y="165"/>
                  </a:lnTo>
                  <a:lnTo>
                    <a:pt x="957" y="203"/>
                  </a:lnTo>
                  <a:lnTo>
                    <a:pt x="836" y="135"/>
                  </a:lnTo>
                  <a:close/>
                  <a:moveTo>
                    <a:pt x="344" y="312"/>
                  </a:moveTo>
                  <a:lnTo>
                    <a:pt x="344" y="312"/>
                  </a:lnTo>
                  <a:lnTo>
                    <a:pt x="344" y="274"/>
                  </a:lnTo>
                  <a:cubicBezTo>
                    <a:pt x="344" y="258"/>
                    <a:pt x="341" y="242"/>
                    <a:pt x="336" y="227"/>
                  </a:cubicBezTo>
                  <a:lnTo>
                    <a:pt x="487" y="227"/>
                  </a:lnTo>
                  <a:lnTo>
                    <a:pt x="487" y="312"/>
                  </a:lnTo>
                  <a:lnTo>
                    <a:pt x="344" y="312"/>
                  </a:lnTo>
                  <a:close/>
                  <a:moveTo>
                    <a:pt x="269" y="1205"/>
                  </a:moveTo>
                  <a:lnTo>
                    <a:pt x="269" y="1205"/>
                  </a:lnTo>
                  <a:lnTo>
                    <a:pt x="85" y="834"/>
                  </a:lnTo>
                  <a:cubicBezTo>
                    <a:pt x="59" y="783"/>
                    <a:pt x="80" y="720"/>
                    <a:pt x="131" y="695"/>
                  </a:cubicBezTo>
                  <a:cubicBezTo>
                    <a:pt x="183" y="669"/>
                    <a:pt x="245" y="690"/>
                    <a:pt x="271" y="741"/>
                  </a:cubicBezTo>
                  <a:lnTo>
                    <a:pt x="503" y="1205"/>
                  </a:lnTo>
                  <a:lnTo>
                    <a:pt x="269" y="1205"/>
                  </a:lnTo>
                  <a:close/>
                  <a:moveTo>
                    <a:pt x="171" y="175"/>
                  </a:moveTo>
                  <a:lnTo>
                    <a:pt x="171" y="175"/>
                  </a:lnTo>
                  <a:cubicBezTo>
                    <a:pt x="199" y="174"/>
                    <a:pt x="225" y="184"/>
                    <a:pt x="245" y="204"/>
                  </a:cubicBezTo>
                  <a:cubicBezTo>
                    <a:pt x="265" y="223"/>
                    <a:pt x="277" y="249"/>
                    <a:pt x="278" y="275"/>
                  </a:cubicBezTo>
                  <a:lnTo>
                    <a:pt x="277" y="338"/>
                  </a:lnTo>
                  <a:cubicBezTo>
                    <a:pt x="277" y="341"/>
                    <a:pt x="277" y="343"/>
                    <a:pt x="277" y="345"/>
                  </a:cubicBezTo>
                  <a:cubicBezTo>
                    <a:pt x="277" y="347"/>
                    <a:pt x="277" y="349"/>
                    <a:pt x="277" y="351"/>
                  </a:cubicBezTo>
                  <a:lnTo>
                    <a:pt x="276" y="648"/>
                  </a:lnTo>
                  <a:cubicBezTo>
                    <a:pt x="226" y="613"/>
                    <a:pt x="159" y="606"/>
                    <a:pt x="102" y="635"/>
                  </a:cubicBezTo>
                  <a:cubicBezTo>
                    <a:pt x="90" y="641"/>
                    <a:pt x="79" y="648"/>
                    <a:pt x="69" y="656"/>
                  </a:cubicBezTo>
                  <a:lnTo>
                    <a:pt x="69" y="282"/>
                  </a:lnTo>
                  <a:cubicBezTo>
                    <a:pt x="68" y="225"/>
                    <a:pt x="113" y="177"/>
                    <a:pt x="171" y="175"/>
                  </a:cubicBezTo>
                  <a:close/>
                  <a:moveTo>
                    <a:pt x="1051" y="370"/>
                  </a:moveTo>
                  <a:lnTo>
                    <a:pt x="1051" y="370"/>
                  </a:lnTo>
                  <a:lnTo>
                    <a:pt x="1000" y="278"/>
                  </a:lnTo>
                  <a:cubicBezTo>
                    <a:pt x="998" y="276"/>
                    <a:pt x="997" y="274"/>
                    <a:pt x="995" y="272"/>
                  </a:cubicBezTo>
                  <a:cubicBezTo>
                    <a:pt x="997" y="270"/>
                    <a:pt x="999" y="268"/>
                    <a:pt x="1000" y="265"/>
                  </a:cubicBezTo>
                  <a:lnTo>
                    <a:pt x="1052" y="168"/>
                  </a:lnTo>
                  <a:cubicBezTo>
                    <a:pt x="1060" y="152"/>
                    <a:pt x="1055" y="132"/>
                    <a:pt x="1039" y="123"/>
                  </a:cubicBezTo>
                  <a:lnTo>
                    <a:pt x="836" y="6"/>
                  </a:lnTo>
                  <a:cubicBezTo>
                    <a:pt x="826" y="0"/>
                    <a:pt x="813" y="0"/>
                    <a:pt x="803" y="6"/>
                  </a:cubicBezTo>
                  <a:lnTo>
                    <a:pt x="610" y="117"/>
                  </a:lnTo>
                  <a:lnTo>
                    <a:pt x="520" y="117"/>
                  </a:lnTo>
                  <a:cubicBezTo>
                    <a:pt x="502" y="117"/>
                    <a:pt x="487" y="132"/>
                    <a:pt x="487" y="151"/>
                  </a:cubicBezTo>
                  <a:lnTo>
                    <a:pt x="487" y="161"/>
                  </a:lnTo>
                  <a:lnTo>
                    <a:pt x="296" y="161"/>
                  </a:lnTo>
                  <a:cubicBezTo>
                    <a:pt x="294" y="159"/>
                    <a:pt x="293" y="157"/>
                    <a:pt x="291" y="155"/>
                  </a:cubicBezTo>
                  <a:cubicBezTo>
                    <a:pt x="258" y="124"/>
                    <a:pt x="214" y="107"/>
                    <a:pt x="169" y="108"/>
                  </a:cubicBezTo>
                  <a:cubicBezTo>
                    <a:pt x="75" y="111"/>
                    <a:pt x="0" y="190"/>
                    <a:pt x="3" y="283"/>
                  </a:cubicBezTo>
                  <a:lnTo>
                    <a:pt x="2" y="775"/>
                  </a:lnTo>
                  <a:cubicBezTo>
                    <a:pt x="2" y="782"/>
                    <a:pt x="4" y="788"/>
                    <a:pt x="7" y="793"/>
                  </a:cubicBezTo>
                  <a:cubicBezTo>
                    <a:pt x="8" y="817"/>
                    <a:pt x="13" y="841"/>
                    <a:pt x="25" y="864"/>
                  </a:cubicBezTo>
                  <a:lnTo>
                    <a:pt x="195" y="1205"/>
                  </a:lnTo>
                  <a:lnTo>
                    <a:pt x="155" y="1205"/>
                  </a:lnTo>
                  <a:cubicBezTo>
                    <a:pt x="137" y="1205"/>
                    <a:pt x="122" y="1220"/>
                    <a:pt x="122" y="1238"/>
                  </a:cubicBezTo>
                  <a:lnTo>
                    <a:pt x="122" y="1308"/>
                  </a:lnTo>
                  <a:lnTo>
                    <a:pt x="61" y="1308"/>
                  </a:lnTo>
                  <a:cubicBezTo>
                    <a:pt x="42" y="1308"/>
                    <a:pt x="28" y="1323"/>
                    <a:pt x="28" y="1342"/>
                  </a:cubicBezTo>
                  <a:lnTo>
                    <a:pt x="28" y="1474"/>
                  </a:lnTo>
                  <a:cubicBezTo>
                    <a:pt x="28" y="1492"/>
                    <a:pt x="42" y="1507"/>
                    <a:pt x="61" y="1507"/>
                  </a:cubicBezTo>
                  <a:lnTo>
                    <a:pt x="239" y="1507"/>
                  </a:lnTo>
                  <a:cubicBezTo>
                    <a:pt x="252" y="1524"/>
                    <a:pt x="272" y="1536"/>
                    <a:pt x="295" y="1536"/>
                  </a:cubicBezTo>
                  <a:cubicBezTo>
                    <a:pt x="334" y="1536"/>
                    <a:pt x="365" y="1504"/>
                    <a:pt x="365" y="1466"/>
                  </a:cubicBezTo>
                  <a:cubicBezTo>
                    <a:pt x="365" y="1428"/>
                    <a:pt x="334" y="1397"/>
                    <a:pt x="295" y="1397"/>
                  </a:cubicBezTo>
                  <a:cubicBezTo>
                    <a:pt x="266" y="1397"/>
                    <a:pt x="241" y="1415"/>
                    <a:pt x="231" y="1440"/>
                  </a:cubicBezTo>
                  <a:lnTo>
                    <a:pt x="94" y="1440"/>
                  </a:lnTo>
                  <a:lnTo>
                    <a:pt x="94" y="1375"/>
                  </a:lnTo>
                  <a:lnTo>
                    <a:pt x="155" y="1375"/>
                  </a:lnTo>
                  <a:cubicBezTo>
                    <a:pt x="174" y="1375"/>
                    <a:pt x="189" y="1360"/>
                    <a:pt x="189" y="1342"/>
                  </a:cubicBezTo>
                  <a:lnTo>
                    <a:pt x="189" y="1272"/>
                  </a:lnTo>
                  <a:lnTo>
                    <a:pt x="557" y="1272"/>
                  </a:lnTo>
                  <a:cubicBezTo>
                    <a:pt x="557" y="1272"/>
                    <a:pt x="557" y="1272"/>
                    <a:pt x="557" y="1272"/>
                  </a:cubicBezTo>
                  <a:cubicBezTo>
                    <a:pt x="557" y="1272"/>
                    <a:pt x="557" y="1272"/>
                    <a:pt x="557" y="1272"/>
                  </a:cubicBezTo>
                  <a:lnTo>
                    <a:pt x="585" y="1272"/>
                  </a:lnTo>
                  <a:lnTo>
                    <a:pt x="585" y="1342"/>
                  </a:lnTo>
                  <a:cubicBezTo>
                    <a:pt x="585" y="1360"/>
                    <a:pt x="600" y="1375"/>
                    <a:pt x="618" y="1375"/>
                  </a:cubicBezTo>
                  <a:lnTo>
                    <a:pt x="679" y="1375"/>
                  </a:lnTo>
                  <a:lnTo>
                    <a:pt x="679" y="1440"/>
                  </a:lnTo>
                  <a:lnTo>
                    <a:pt x="573" y="1440"/>
                  </a:lnTo>
                  <a:cubicBezTo>
                    <a:pt x="562" y="1415"/>
                    <a:pt x="538" y="1397"/>
                    <a:pt x="508" y="1397"/>
                  </a:cubicBezTo>
                  <a:cubicBezTo>
                    <a:pt x="470" y="1397"/>
                    <a:pt x="439" y="1428"/>
                    <a:pt x="439" y="1466"/>
                  </a:cubicBezTo>
                  <a:cubicBezTo>
                    <a:pt x="439" y="1504"/>
                    <a:pt x="470" y="1536"/>
                    <a:pt x="508" y="1536"/>
                  </a:cubicBezTo>
                  <a:cubicBezTo>
                    <a:pt x="531" y="1536"/>
                    <a:pt x="552" y="1524"/>
                    <a:pt x="564" y="1507"/>
                  </a:cubicBezTo>
                  <a:lnTo>
                    <a:pt x="713" y="1507"/>
                  </a:lnTo>
                  <a:cubicBezTo>
                    <a:pt x="731" y="1507"/>
                    <a:pt x="746" y="1492"/>
                    <a:pt x="746" y="1474"/>
                  </a:cubicBezTo>
                  <a:lnTo>
                    <a:pt x="746" y="1342"/>
                  </a:lnTo>
                  <a:cubicBezTo>
                    <a:pt x="746" y="1323"/>
                    <a:pt x="731" y="1308"/>
                    <a:pt x="713" y="1308"/>
                  </a:cubicBezTo>
                  <a:lnTo>
                    <a:pt x="651" y="1308"/>
                  </a:lnTo>
                  <a:lnTo>
                    <a:pt x="651" y="1238"/>
                  </a:lnTo>
                  <a:cubicBezTo>
                    <a:pt x="651" y="1220"/>
                    <a:pt x="636" y="1205"/>
                    <a:pt x="618" y="1205"/>
                  </a:cubicBezTo>
                  <a:lnTo>
                    <a:pt x="577" y="1205"/>
                  </a:lnTo>
                  <a:lnTo>
                    <a:pt x="342" y="733"/>
                  </a:lnTo>
                  <a:lnTo>
                    <a:pt x="344" y="378"/>
                  </a:lnTo>
                  <a:lnTo>
                    <a:pt x="487" y="378"/>
                  </a:lnTo>
                  <a:lnTo>
                    <a:pt x="487" y="388"/>
                  </a:lnTo>
                  <a:cubicBezTo>
                    <a:pt x="487" y="407"/>
                    <a:pt x="502" y="422"/>
                    <a:pt x="520" y="422"/>
                  </a:cubicBezTo>
                  <a:lnTo>
                    <a:pt x="610" y="422"/>
                  </a:lnTo>
                  <a:lnTo>
                    <a:pt x="803" y="533"/>
                  </a:lnTo>
                  <a:cubicBezTo>
                    <a:pt x="808" y="536"/>
                    <a:pt x="814" y="537"/>
                    <a:pt x="819" y="537"/>
                  </a:cubicBezTo>
                  <a:cubicBezTo>
                    <a:pt x="825" y="537"/>
                    <a:pt x="831" y="536"/>
                    <a:pt x="836" y="533"/>
                  </a:cubicBezTo>
                  <a:lnTo>
                    <a:pt x="1039" y="416"/>
                  </a:lnTo>
                  <a:cubicBezTo>
                    <a:pt x="1055" y="406"/>
                    <a:pt x="1060" y="386"/>
                    <a:pt x="1051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4" name="Freeform 168"/>
            <p:cNvSpPr>
              <a:spLocks noEditPoints="1"/>
            </p:cNvSpPr>
            <p:nvPr/>
          </p:nvSpPr>
          <p:spPr bwMode="auto">
            <a:xfrm>
              <a:off x="7764463" y="2541588"/>
              <a:ext cx="88900" cy="82550"/>
            </a:xfrm>
            <a:custGeom>
              <a:avLst/>
              <a:gdLst>
                <a:gd name="T0" fmla="*/ 2147483647 w 210"/>
                <a:gd name="T1" fmla="*/ 2147483647 h 196"/>
                <a:gd name="T2" fmla="*/ 2147483647 w 210"/>
                <a:gd name="T3" fmla="*/ 2147483647 h 196"/>
                <a:gd name="T4" fmla="*/ 2147483647 w 210"/>
                <a:gd name="T5" fmla="*/ 2147483647 h 196"/>
                <a:gd name="T6" fmla="*/ 2147483647 w 210"/>
                <a:gd name="T7" fmla="*/ 2147483647 h 196"/>
                <a:gd name="T8" fmla="*/ 2147483647 w 210"/>
                <a:gd name="T9" fmla="*/ 2147483647 h 196"/>
                <a:gd name="T10" fmla="*/ 2147483647 w 210"/>
                <a:gd name="T11" fmla="*/ 2147483647 h 196"/>
                <a:gd name="T12" fmla="*/ 2147483647 w 210"/>
                <a:gd name="T13" fmla="*/ 2147483647 h 196"/>
                <a:gd name="T14" fmla="*/ 2147483647 w 210"/>
                <a:gd name="T15" fmla="*/ 2147483647 h 196"/>
                <a:gd name="T16" fmla="*/ 2147483647 w 210"/>
                <a:gd name="T17" fmla="*/ 2147483647 h 196"/>
                <a:gd name="T18" fmla="*/ 2147483647 w 210"/>
                <a:gd name="T19" fmla="*/ 2147483647 h 196"/>
                <a:gd name="T20" fmla="*/ 2147483647 w 210"/>
                <a:gd name="T21" fmla="*/ 2147483647 h 196"/>
                <a:gd name="T22" fmla="*/ 2147483647 w 210"/>
                <a:gd name="T23" fmla="*/ 2147483647 h 196"/>
                <a:gd name="T24" fmla="*/ 2147483647 w 210"/>
                <a:gd name="T25" fmla="*/ 2147483647 h 196"/>
                <a:gd name="T26" fmla="*/ 2147483647 w 210"/>
                <a:gd name="T27" fmla="*/ 2147483647 h 196"/>
                <a:gd name="T28" fmla="*/ 2147483647 w 210"/>
                <a:gd name="T29" fmla="*/ 2147483647 h 196"/>
                <a:gd name="T30" fmla="*/ 2147483647 w 210"/>
                <a:gd name="T31" fmla="*/ 2147483647 h 196"/>
                <a:gd name="T32" fmla="*/ 2147483647 w 210"/>
                <a:gd name="T33" fmla="*/ 2147483647 h 196"/>
                <a:gd name="T34" fmla="*/ 2147483647 w 210"/>
                <a:gd name="T35" fmla="*/ 2147483647 h 196"/>
                <a:gd name="T36" fmla="*/ 2147483647 w 210"/>
                <a:gd name="T37" fmla="*/ 2147483647 h 1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0"/>
                <a:gd name="T58" fmla="*/ 0 h 196"/>
                <a:gd name="T59" fmla="*/ 210 w 210"/>
                <a:gd name="T60" fmla="*/ 196 h 1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0" h="196">
                  <a:moveTo>
                    <a:pt x="139" y="109"/>
                  </a:moveTo>
                  <a:lnTo>
                    <a:pt x="139" y="109"/>
                  </a:lnTo>
                  <a:cubicBezTo>
                    <a:pt x="136" y="117"/>
                    <a:pt x="131" y="123"/>
                    <a:pt x="124" y="126"/>
                  </a:cubicBezTo>
                  <a:cubicBezTo>
                    <a:pt x="109" y="134"/>
                    <a:pt x="91" y="128"/>
                    <a:pt x="83" y="113"/>
                  </a:cubicBezTo>
                  <a:cubicBezTo>
                    <a:pt x="76" y="98"/>
                    <a:pt x="82" y="80"/>
                    <a:pt x="97" y="73"/>
                  </a:cubicBezTo>
                  <a:cubicBezTo>
                    <a:pt x="101" y="71"/>
                    <a:pt x="106" y="70"/>
                    <a:pt x="110" y="70"/>
                  </a:cubicBezTo>
                  <a:cubicBezTo>
                    <a:pt x="113" y="70"/>
                    <a:pt x="117" y="70"/>
                    <a:pt x="120" y="71"/>
                  </a:cubicBezTo>
                  <a:cubicBezTo>
                    <a:pt x="127" y="74"/>
                    <a:pt x="133" y="79"/>
                    <a:pt x="137" y="86"/>
                  </a:cubicBezTo>
                  <a:cubicBezTo>
                    <a:pt x="141" y="93"/>
                    <a:pt x="141" y="102"/>
                    <a:pt x="139" y="109"/>
                  </a:cubicBezTo>
                  <a:close/>
                  <a:moveTo>
                    <a:pt x="67" y="13"/>
                  </a:moveTo>
                  <a:lnTo>
                    <a:pt x="67" y="13"/>
                  </a:lnTo>
                  <a:cubicBezTo>
                    <a:pt x="19" y="37"/>
                    <a:pt x="0" y="95"/>
                    <a:pt x="24" y="143"/>
                  </a:cubicBezTo>
                  <a:cubicBezTo>
                    <a:pt x="41" y="177"/>
                    <a:pt x="75" y="196"/>
                    <a:pt x="110" y="196"/>
                  </a:cubicBezTo>
                  <a:cubicBezTo>
                    <a:pt x="125" y="196"/>
                    <a:pt x="140" y="193"/>
                    <a:pt x="153" y="186"/>
                  </a:cubicBezTo>
                  <a:cubicBezTo>
                    <a:pt x="176" y="175"/>
                    <a:pt x="194" y="155"/>
                    <a:pt x="202" y="130"/>
                  </a:cubicBezTo>
                  <a:cubicBezTo>
                    <a:pt x="210" y="106"/>
                    <a:pt x="208" y="80"/>
                    <a:pt x="197" y="56"/>
                  </a:cubicBezTo>
                  <a:cubicBezTo>
                    <a:pt x="185" y="33"/>
                    <a:pt x="165" y="16"/>
                    <a:pt x="141" y="8"/>
                  </a:cubicBezTo>
                  <a:cubicBezTo>
                    <a:pt x="116" y="0"/>
                    <a:pt x="90" y="2"/>
                    <a:pt x="6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5" name="Freeform 169"/>
            <p:cNvSpPr>
              <a:spLocks noEditPoints="1"/>
            </p:cNvSpPr>
            <p:nvPr/>
          </p:nvSpPr>
          <p:spPr bwMode="auto">
            <a:xfrm>
              <a:off x="7759700" y="2309813"/>
              <a:ext cx="79375" cy="74613"/>
            </a:xfrm>
            <a:custGeom>
              <a:avLst/>
              <a:gdLst>
                <a:gd name="T0" fmla="*/ 2147483647 w 187"/>
                <a:gd name="T1" fmla="*/ 2147483647 h 176"/>
                <a:gd name="T2" fmla="*/ 2147483647 w 187"/>
                <a:gd name="T3" fmla="*/ 2147483647 h 176"/>
                <a:gd name="T4" fmla="*/ 2147483647 w 187"/>
                <a:gd name="T5" fmla="*/ 2147483647 h 176"/>
                <a:gd name="T6" fmla="*/ 2147483647 w 187"/>
                <a:gd name="T7" fmla="*/ 2147483647 h 176"/>
                <a:gd name="T8" fmla="*/ 2147483647 w 187"/>
                <a:gd name="T9" fmla="*/ 2147483647 h 176"/>
                <a:gd name="T10" fmla="*/ 2147483647 w 187"/>
                <a:gd name="T11" fmla="*/ 2147483647 h 176"/>
                <a:gd name="T12" fmla="*/ 2147483647 w 187"/>
                <a:gd name="T13" fmla="*/ 2147483647 h 176"/>
                <a:gd name="T14" fmla="*/ 2147483647 w 187"/>
                <a:gd name="T15" fmla="*/ 2147483647 h 176"/>
                <a:gd name="T16" fmla="*/ 2147483647 w 187"/>
                <a:gd name="T17" fmla="*/ 2147483647 h 176"/>
                <a:gd name="T18" fmla="*/ 2147483647 w 187"/>
                <a:gd name="T19" fmla="*/ 2147483647 h 176"/>
                <a:gd name="T20" fmla="*/ 2147483647 w 187"/>
                <a:gd name="T21" fmla="*/ 2147483647 h 176"/>
                <a:gd name="T22" fmla="*/ 2147483647 w 187"/>
                <a:gd name="T23" fmla="*/ 2147483647 h 176"/>
                <a:gd name="T24" fmla="*/ 2147483647 w 187"/>
                <a:gd name="T25" fmla="*/ 2147483647 h 176"/>
                <a:gd name="T26" fmla="*/ 2147483647 w 187"/>
                <a:gd name="T27" fmla="*/ 2147483647 h 176"/>
                <a:gd name="T28" fmla="*/ 2147483647 w 187"/>
                <a:gd name="T29" fmla="*/ 2147483647 h 176"/>
                <a:gd name="T30" fmla="*/ 2147483647 w 187"/>
                <a:gd name="T31" fmla="*/ 2147483647 h 176"/>
                <a:gd name="T32" fmla="*/ 2147483647 w 187"/>
                <a:gd name="T33" fmla="*/ 2147483647 h 176"/>
                <a:gd name="T34" fmla="*/ 2147483647 w 187"/>
                <a:gd name="T35" fmla="*/ 2147483647 h 176"/>
                <a:gd name="T36" fmla="*/ 2147483647 w 187"/>
                <a:gd name="T37" fmla="*/ 2147483647 h 176"/>
                <a:gd name="T38" fmla="*/ 2147483647 w 187"/>
                <a:gd name="T39" fmla="*/ 2147483647 h 176"/>
                <a:gd name="T40" fmla="*/ 2147483647 w 187"/>
                <a:gd name="T41" fmla="*/ 2147483647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176"/>
                <a:gd name="T65" fmla="*/ 187 w 187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176">
                  <a:moveTo>
                    <a:pt x="73" y="75"/>
                  </a:moveTo>
                  <a:lnTo>
                    <a:pt x="73" y="75"/>
                  </a:lnTo>
                  <a:cubicBezTo>
                    <a:pt x="77" y="71"/>
                    <a:pt x="82" y="69"/>
                    <a:pt x="87" y="68"/>
                  </a:cubicBezTo>
                  <a:cubicBezTo>
                    <a:pt x="88" y="68"/>
                    <a:pt x="88" y="68"/>
                    <a:pt x="89" y="68"/>
                  </a:cubicBezTo>
                  <a:cubicBezTo>
                    <a:pt x="94" y="68"/>
                    <a:pt x="99" y="70"/>
                    <a:pt x="102" y="73"/>
                  </a:cubicBezTo>
                  <a:cubicBezTo>
                    <a:pt x="111" y="81"/>
                    <a:pt x="112" y="94"/>
                    <a:pt x="105" y="102"/>
                  </a:cubicBezTo>
                  <a:cubicBezTo>
                    <a:pt x="101" y="107"/>
                    <a:pt x="96" y="109"/>
                    <a:pt x="91" y="110"/>
                  </a:cubicBezTo>
                  <a:cubicBezTo>
                    <a:pt x="85" y="110"/>
                    <a:pt x="80" y="108"/>
                    <a:pt x="76" y="105"/>
                  </a:cubicBezTo>
                  <a:cubicBezTo>
                    <a:pt x="71" y="101"/>
                    <a:pt x="69" y="96"/>
                    <a:pt x="68" y="91"/>
                  </a:cubicBezTo>
                  <a:cubicBezTo>
                    <a:pt x="68" y="85"/>
                    <a:pt x="70" y="80"/>
                    <a:pt x="73" y="75"/>
                  </a:cubicBezTo>
                  <a:close/>
                  <a:moveTo>
                    <a:pt x="32" y="155"/>
                  </a:moveTo>
                  <a:lnTo>
                    <a:pt x="32" y="155"/>
                  </a:lnTo>
                  <a:cubicBezTo>
                    <a:pt x="48" y="169"/>
                    <a:pt x="68" y="176"/>
                    <a:pt x="89" y="176"/>
                  </a:cubicBezTo>
                  <a:cubicBezTo>
                    <a:pt x="91" y="176"/>
                    <a:pt x="94" y="176"/>
                    <a:pt x="96" y="176"/>
                  </a:cubicBezTo>
                  <a:cubicBezTo>
                    <a:pt x="119" y="174"/>
                    <a:pt x="140" y="163"/>
                    <a:pt x="156" y="146"/>
                  </a:cubicBezTo>
                  <a:cubicBezTo>
                    <a:pt x="187" y="109"/>
                    <a:pt x="182" y="54"/>
                    <a:pt x="146" y="22"/>
                  </a:cubicBezTo>
                  <a:cubicBezTo>
                    <a:pt x="128" y="7"/>
                    <a:pt x="105" y="0"/>
                    <a:pt x="82" y="2"/>
                  </a:cubicBezTo>
                  <a:cubicBezTo>
                    <a:pt x="59" y="4"/>
                    <a:pt x="38" y="14"/>
                    <a:pt x="22" y="32"/>
                  </a:cubicBezTo>
                  <a:cubicBezTo>
                    <a:pt x="7" y="50"/>
                    <a:pt x="0" y="73"/>
                    <a:pt x="2" y="96"/>
                  </a:cubicBezTo>
                  <a:cubicBezTo>
                    <a:pt x="4" y="119"/>
                    <a:pt x="15" y="140"/>
                    <a:pt x="3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6" name="组合 283"/>
          <p:cNvGrpSpPr>
            <a:grpSpLocks/>
          </p:cNvGrpSpPr>
          <p:nvPr/>
        </p:nvGrpSpPr>
        <p:grpSpPr bwMode="auto">
          <a:xfrm>
            <a:off x="8119948" y="3467711"/>
            <a:ext cx="305064" cy="309446"/>
            <a:chOff x="830263" y="946151"/>
            <a:chExt cx="600075" cy="611188"/>
          </a:xfrm>
          <a:solidFill>
            <a:srgbClr val="00B0F0"/>
          </a:solidFill>
        </p:grpSpPr>
        <p:sp>
          <p:nvSpPr>
            <p:cNvPr id="307" name="Freeform 133"/>
            <p:cNvSpPr>
              <a:spLocks/>
            </p:cNvSpPr>
            <p:nvPr/>
          </p:nvSpPr>
          <p:spPr bwMode="auto">
            <a:xfrm>
              <a:off x="830263" y="946151"/>
              <a:ext cx="600075" cy="611188"/>
            </a:xfrm>
            <a:custGeom>
              <a:avLst/>
              <a:gdLst>
                <a:gd name="T0" fmla="*/ 2147483647 w 1430"/>
                <a:gd name="T1" fmla="*/ 2147483647 h 1458"/>
                <a:gd name="T2" fmla="*/ 2147483647 w 1430"/>
                <a:gd name="T3" fmla="*/ 2147483647 h 1458"/>
                <a:gd name="T4" fmla="*/ 2147483647 w 1430"/>
                <a:gd name="T5" fmla="*/ 0 h 1458"/>
                <a:gd name="T6" fmla="*/ 0 w 1430"/>
                <a:gd name="T7" fmla="*/ 2147483647 h 1458"/>
                <a:gd name="T8" fmla="*/ 2147483647 w 1430"/>
                <a:gd name="T9" fmla="*/ 2147483647 h 1458"/>
                <a:gd name="T10" fmla="*/ 2147483647 w 1430"/>
                <a:gd name="T11" fmla="*/ 2147483647 h 1458"/>
                <a:gd name="T12" fmla="*/ 2147483647 w 1430"/>
                <a:gd name="T13" fmla="*/ 2147483647 h 1458"/>
                <a:gd name="T14" fmla="*/ 2147483647 w 1430"/>
                <a:gd name="T15" fmla="*/ 2147483647 h 1458"/>
                <a:gd name="T16" fmla="*/ 2147483647 w 1430"/>
                <a:gd name="T17" fmla="*/ 2147483647 h 1458"/>
                <a:gd name="T18" fmla="*/ 2147483647 w 1430"/>
                <a:gd name="T19" fmla="*/ 2147483647 h 1458"/>
                <a:gd name="T20" fmla="*/ 2147483647 w 1430"/>
                <a:gd name="T21" fmla="*/ 2147483647 h 1458"/>
                <a:gd name="T22" fmla="*/ 2147483647 w 1430"/>
                <a:gd name="T23" fmla="*/ 2147483647 h 1458"/>
                <a:gd name="T24" fmla="*/ 2147483647 w 1430"/>
                <a:gd name="T25" fmla="*/ 2147483647 h 1458"/>
                <a:gd name="T26" fmla="*/ 2147483647 w 1430"/>
                <a:gd name="T27" fmla="*/ 2147483647 h 1458"/>
                <a:gd name="T28" fmla="*/ 2147483647 w 1430"/>
                <a:gd name="T29" fmla="*/ 2147483647 h 1458"/>
                <a:gd name="T30" fmla="*/ 2147483647 w 1430"/>
                <a:gd name="T31" fmla="*/ 2147483647 h 1458"/>
                <a:gd name="T32" fmla="*/ 2147483647 w 1430"/>
                <a:gd name="T33" fmla="*/ 2147483647 h 1458"/>
                <a:gd name="T34" fmla="*/ 2147483647 w 1430"/>
                <a:gd name="T35" fmla="*/ 2147483647 h 14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30"/>
                <a:gd name="T55" fmla="*/ 0 h 1458"/>
                <a:gd name="T56" fmla="*/ 1430 w 1430"/>
                <a:gd name="T57" fmla="*/ 1458 h 14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30" h="1458">
                  <a:moveTo>
                    <a:pt x="1430" y="714"/>
                  </a:moveTo>
                  <a:lnTo>
                    <a:pt x="1430" y="714"/>
                  </a:lnTo>
                  <a:cubicBezTo>
                    <a:pt x="1430" y="320"/>
                    <a:pt x="1109" y="0"/>
                    <a:pt x="715" y="0"/>
                  </a:cubicBezTo>
                  <a:cubicBezTo>
                    <a:pt x="321" y="0"/>
                    <a:pt x="0" y="320"/>
                    <a:pt x="0" y="714"/>
                  </a:cubicBezTo>
                  <a:cubicBezTo>
                    <a:pt x="0" y="1043"/>
                    <a:pt x="230" y="1330"/>
                    <a:pt x="543" y="1408"/>
                  </a:cubicBezTo>
                  <a:cubicBezTo>
                    <a:pt x="552" y="1437"/>
                    <a:pt x="578" y="1458"/>
                    <a:pt x="610" y="1458"/>
                  </a:cubicBezTo>
                  <a:cubicBezTo>
                    <a:pt x="648" y="1458"/>
                    <a:pt x="679" y="1427"/>
                    <a:pt x="679" y="1389"/>
                  </a:cubicBezTo>
                  <a:cubicBezTo>
                    <a:pt x="679" y="1350"/>
                    <a:pt x="648" y="1319"/>
                    <a:pt x="610" y="1319"/>
                  </a:cubicBezTo>
                  <a:cubicBezTo>
                    <a:pt x="589" y="1319"/>
                    <a:pt x="570" y="1329"/>
                    <a:pt x="557" y="1343"/>
                  </a:cubicBezTo>
                  <a:cubicBezTo>
                    <a:pt x="274" y="1272"/>
                    <a:pt x="67" y="1012"/>
                    <a:pt x="67" y="714"/>
                  </a:cubicBezTo>
                  <a:cubicBezTo>
                    <a:pt x="67" y="357"/>
                    <a:pt x="358" y="66"/>
                    <a:pt x="715" y="66"/>
                  </a:cubicBezTo>
                  <a:cubicBezTo>
                    <a:pt x="1072" y="66"/>
                    <a:pt x="1363" y="357"/>
                    <a:pt x="1363" y="714"/>
                  </a:cubicBezTo>
                  <a:cubicBezTo>
                    <a:pt x="1363" y="1011"/>
                    <a:pt x="1158" y="1270"/>
                    <a:pt x="875" y="1342"/>
                  </a:cubicBezTo>
                  <a:cubicBezTo>
                    <a:pt x="863" y="1328"/>
                    <a:pt x="844" y="1318"/>
                    <a:pt x="823" y="1318"/>
                  </a:cubicBezTo>
                  <a:cubicBezTo>
                    <a:pt x="785" y="1318"/>
                    <a:pt x="754" y="1349"/>
                    <a:pt x="754" y="1388"/>
                  </a:cubicBezTo>
                  <a:cubicBezTo>
                    <a:pt x="754" y="1426"/>
                    <a:pt x="785" y="1457"/>
                    <a:pt x="823" y="1457"/>
                  </a:cubicBezTo>
                  <a:cubicBezTo>
                    <a:pt x="855" y="1457"/>
                    <a:pt x="881" y="1436"/>
                    <a:pt x="890" y="1408"/>
                  </a:cubicBezTo>
                  <a:cubicBezTo>
                    <a:pt x="1202" y="1329"/>
                    <a:pt x="1430" y="1042"/>
                    <a:pt x="1430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Freeform 134"/>
            <p:cNvSpPr>
              <a:spLocks noEditPoints="1"/>
            </p:cNvSpPr>
            <p:nvPr/>
          </p:nvSpPr>
          <p:spPr bwMode="auto">
            <a:xfrm>
              <a:off x="1028700" y="1152526"/>
              <a:ext cx="203200" cy="274638"/>
            </a:xfrm>
            <a:custGeom>
              <a:avLst/>
              <a:gdLst>
                <a:gd name="T0" fmla="*/ 2147483647 w 486"/>
                <a:gd name="T1" fmla="*/ 2147483647 h 654"/>
                <a:gd name="T2" fmla="*/ 2147483647 w 486"/>
                <a:gd name="T3" fmla="*/ 2147483647 h 654"/>
                <a:gd name="T4" fmla="*/ 2147483647 w 486"/>
                <a:gd name="T5" fmla="*/ 2147483647 h 654"/>
                <a:gd name="T6" fmla="*/ 2147483647 w 486"/>
                <a:gd name="T7" fmla="*/ 2147483647 h 654"/>
                <a:gd name="T8" fmla="*/ 2147483647 w 486"/>
                <a:gd name="T9" fmla="*/ 2147483647 h 654"/>
                <a:gd name="T10" fmla="*/ 2147483647 w 486"/>
                <a:gd name="T11" fmla="*/ 2147483647 h 654"/>
                <a:gd name="T12" fmla="*/ 2147483647 w 486"/>
                <a:gd name="T13" fmla="*/ 2147483647 h 654"/>
                <a:gd name="T14" fmla="*/ 2147483647 w 486"/>
                <a:gd name="T15" fmla="*/ 2147483647 h 654"/>
                <a:gd name="T16" fmla="*/ 2147483647 w 486"/>
                <a:gd name="T17" fmla="*/ 2147483647 h 654"/>
                <a:gd name="T18" fmla="*/ 2147483647 w 486"/>
                <a:gd name="T19" fmla="*/ 2147483647 h 654"/>
                <a:gd name="T20" fmla="*/ 2147483647 w 486"/>
                <a:gd name="T21" fmla="*/ 2147483647 h 654"/>
                <a:gd name="T22" fmla="*/ 2147483647 w 486"/>
                <a:gd name="T23" fmla="*/ 2147483647 h 654"/>
                <a:gd name="T24" fmla="*/ 2147483647 w 486"/>
                <a:gd name="T25" fmla="*/ 2147483647 h 654"/>
                <a:gd name="T26" fmla="*/ 2147483647 w 486"/>
                <a:gd name="T27" fmla="*/ 2147483647 h 654"/>
                <a:gd name="T28" fmla="*/ 2147483647 w 486"/>
                <a:gd name="T29" fmla="*/ 2147483647 h 654"/>
                <a:gd name="T30" fmla="*/ 2147483647 w 486"/>
                <a:gd name="T31" fmla="*/ 2147483647 h 654"/>
                <a:gd name="T32" fmla="*/ 2147483647 w 486"/>
                <a:gd name="T33" fmla="*/ 2147483647 h 654"/>
                <a:gd name="T34" fmla="*/ 2147483647 w 486"/>
                <a:gd name="T35" fmla="*/ 2147483647 h 654"/>
                <a:gd name="T36" fmla="*/ 2147483647 w 486"/>
                <a:gd name="T37" fmla="*/ 2147483647 h 654"/>
                <a:gd name="T38" fmla="*/ 2147483647 w 486"/>
                <a:gd name="T39" fmla="*/ 2147483647 h 654"/>
                <a:gd name="T40" fmla="*/ 2147483647 w 486"/>
                <a:gd name="T41" fmla="*/ 2147483647 h 654"/>
                <a:gd name="T42" fmla="*/ 2147483647 w 486"/>
                <a:gd name="T43" fmla="*/ 2147483647 h 654"/>
                <a:gd name="T44" fmla="*/ 2147483647 w 486"/>
                <a:gd name="T45" fmla="*/ 2147483647 h 654"/>
                <a:gd name="T46" fmla="*/ 2147483647 w 486"/>
                <a:gd name="T47" fmla="*/ 2147483647 h 654"/>
                <a:gd name="T48" fmla="*/ 2147483647 w 486"/>
                <a:gd name="T49" fmla="*/ 2147483647 h 654"/>
                <a:gd name="T50" fmla="*/ 2147483647 w 486"/>
                <a:gd name="T51" fmla="*/ 2147483647 h 654"/>
                <a:gd name="T52" fmla="*/ 2147483647 w 486"/>
                <a:gd name="T53" fmla="*/ 2147483647 h 654"/>
                <a:gd name="T54" fmla="*/ 2147483647 w 486"/>
                <a:gd name="T55" fmla="*/ 0 h 654"/>
                <a:gd name="T56" fmla="*/ 0 w 486"/>
                <a:gd name="T57" fmla="*/ 2147483647 h 654"/>
                <a:gd name="T58" fmla="*/ 2147483647 w 486"/>
                <a:gd name="T59" fmla="*/ 2147483647 h 654"/>
                <a:gd name="T60" fmla="*/ 2147483647 w 486"/>
                <a:gd name="T61" fmla="*/ 2147483647 h 654"/>
                <a:gd name="T62" fmla="*/ 2147483647 w 486"/>
                <a:gd name="T63" fmla="*/ 2147483647 h 6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6"/>
                <a:gd name="T97" fmla="*/ 0 h 654"/>
                <a:gd name="T98" fmla="*/ 486 w 486"/>
                <a:gd name="T99" fmla="*/ 654 h 6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6" h="654">
                  <a:moveTo>
                    <a:pt x="67" y="243"/>
                  </a:moveTo>
                  <a:lnTo>
                    <a:pt x="67" y="243"/>
                  </a:lnTo>
                  <a:cubicBezTo>
                    <a:pt x="67" y="146"/>
                    <a:pt x="146" y="67"/>
                    <a:pt x="243" y="67"/>
                  </a:cubicBezTo>
                  <a:cubicBezTo>
                    <a:pt x="340" y="67"/>
                    <a:pt x="419" y="146"/>
                    <a:pt x="419" y="243"/>
                  </a:cubicBezTo>
                  <a:cubicBezTo>
                    <a:pt x="419" y="340"/>
                    <a:pt x="340" y="419"/>
                    <a:pt x="243" y="419"/>
                  </a:cubicBezTo>
                  <a:cubicBezTo>
                    <a:pt x="146" y="419"/>
                    <a:pt x="67" y="340"/>
                    <a:pt x="67" y="243"/>
                  </a:cubicBezTo>
                  <a:close/>
                  <a:moveTo>
                    <a:pt x="294" y="519"/>
                  </a:moveTo>
                  <a:lnTo>
                    <a:pt x="294" y="519"/>
                  </a:lnTo>
                  <a:lnTo>
                    <a:pt x="192" y="519"/>
                  </a:lnTo>
                  <a:lnTo>
                    <a:pt x="192" y="480"/>
                  </a:lnTo>
                  <a:cubicBezTo>
                    <a:pt x="209" y="484"/>
                    <a:pt x="226" y="486"/>
                    <a:pt x="243" y="486"/>
                  </a:cubicBezTo>
                  <a:cubicBezTo>
                    <a:pt x="260" y="486"/>
                    <a:pt x="277" y="484"/>
                    <a:pt x="294" y="480"/>
                  </a:cubicBezTo>
                  <a:lnTo>
                    <a:pt x="294" y="519"/>
                  </a:lnTo>
                  <a:close/>
                  <a:moveTo>
                    <a:pt x="289" y="587"/>
                  </a:moveTo>
                  <a:lnTo>
                    <a:pt x="289" y="587"/>
                  </a:lnTo>
                  <a:lnTo>
                    <a:pt x="197" y="587"/>
                  </a:lnTo>
                  <a:cubicBezTo>
                    <a:pt x="194" y="587"/>
                    <a:pt x="192" y="585"/>
                    <a:pt x="192" y="582"/>
                  </a:cubicBezTo>
                  <a:lnTo>
                    <a:pt x="192" y="559"/>
                  </a:lnTo>
                  <a:lnTo>
                    <a:pt x="294" y="559"/>
                  </a:lnTo>
                  <a:lnTo>
                    <a:pt x="294" y="582"/>
                  </a:lnTo>
                  <a:cubicBezTo>
                    <a:pt x="294" y="585"/>
                    <a:pt x="292" y="587"/>
                    <a:pt x="289" y="587"/>
                  </a:cubicBezTo>
                  <a:close/>
                  <a:moveTo>
                    <a:pt x="197" y="654"/>
                  </a:moveTo>
                  <a:lnTo>
                    <a:pt x="197" y="654"/>
                  </a:lnTo>
                  <a:lnTo>
                    <a:pt x="289" y="654"/>
                  </a:lnTo>
                  <a:cubicBezTo>
                    <a:pt x="329" y="654"/>
                    <a:pt x="361" y="622"/>
                    <a:pt x="361" y="582"/>
                  </a:cubicBezTo>
                  <a:lnTo>
                    <a:pt x="361" y="455"/>
                  </a:lnTo>
                  <a:cubicBezTo>
                    <a:pt x="435" y="414"/>
                    <a:pt x="486" y="334"/>
                    <a:pt x="486" y="243"/>
                  </a:cubicBezTo>
                  <a:cubicBezTo>
                    <a:pt x="486" y="109"/>
                    <a:pt x="377" y="0"/>
                    <a:pt x="243" y="0"/>
                  </a:cubicBezTo>
                  <a:cubicBezTo>
                    <a:pt x="109" y="0"/>
                    <a:pt x="0" y="109"/>
                    <a:pt x="0" y="243"/>
                  </a:cubicBezTo>
                  <a:cubicBezTo>
                    <a:pt x="0" y="334"/>
                    <a:pt x="51" y="414"/>
                    <a:pt x="126" y="455"/>
                  </a:cubicBezTo>
                  <a:lnTo>
                    <a:pt x="126" y="582"/>
                  </a:lnTo>
                  <a:cubicBezTo>
                    <a:pt x="126" y="622"/>
                    <a:pt x="158" y="654"/>
                    <a:pt x="197" y="6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" name="Freeform 135"/>
            <p:cNvSpPr>
              <a:spLocks/>
            </p:cNvSpPr>
            <p:nvPr/>
          </p:nvSpPr>
          <p:spPr bwMode="auto">
            <a:xfrm>
              <a:off x="1116013" y="1058863"/>
              <a:ext cx="28575" cy="80963"/>
            </a:xfrm>
            <a:custGeom>
              <a:avLst/>
              <a:gdLst>
                <a:gd name="T0" fmla="*/ 2147483647 w 66"/>
                <a:gd name="T1" fmla="*/ 2147483647 h 194"/>
                <a:gd name="T2" fmla="*/ 2147483647 w 66"/>
                <a:gd name="T3" fmla="*/ 2147483647 h 194"/>
                <a:gd name="T4" fmla="*/ 2147483647 w 66"/>
                <a:gd name="T5" fmla="*/ 2147483647 h 194"/>
                <a:gd name="T6" fmla="*/ 2147483647 w 66"/>
                <a:gd name="T7" fmla="*/ 0 h 194"/>
                <a:gd name="T8" fmla="*/ 0 w 66"/>
                <a:gd name="T9" fmla="*/ 2147483647 h 194"/>
                <a:gd name="T10" fmla="*/ 0 w 66"/>
                <a:gd name="T11" fmla="*/ 2147483647 h 194"/>
                <a:gd name="T12" fmla="*/ 2147483647 w 66"/>
                <a:gd name="T13" fmla="*/ 2147483647 h 194"/>
                <a:gd name="T14" fmla="*/ 2147483647 w 66"/>
                <a:gd name="T15" fmla="*/ 214748364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194"/>
                <a:gd name="T26" fmla="*/ 66 w 66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194">
                  <a:moveTo>
                    <a:pt x="66" y="161"/>
                  </a:moveTo>
                  <a:lnTo>
                    <a:pt x="66" y="161"/>
                  </a:lnTo>
                  <a:lnTo>
                    <a:pt x="66" y="33"/>
                  </a:lnTo>
                  <a:cubicBezTo>
                    <a:pt x="66" y="14"/>
                    <a:pt x="51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lnTo>
                    <a:pt x="0" y="161"/>
                  </a:lnTo>
                  <a:cubicBezTo>
                    <a:pt x="0" y="179"/>
                    <a:pt x="15" y="194"/>
                    <a:pt x="33" y="194"/>
                  </a:cubicBezTo>
                  <a:cubicBezTo>
                    <a:pt x="51" y="194"/>
                    <a:pt x="66" y="179"/>
                    <a:pt x="66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" name="Freeform 136"/>
            <p:cNvSpPr>
              <a:spLocks/>
            </p:cNvSpPr>
            <p:nvPr/>
          </p:nvSpPr>
          <p:spPr bwMode="auto">
            <a:xfrm>
              <a:off x="987425" y="1109663"/>
              <a:ext cx="68263" cy="68263"/>
            </a:xfrm>
            <a:custGeom>
              <a:avLst/>
              <a:gdLst>
                <a:gd name="T0" fmla="*/ 2147483647 w 164"/>
                <a:gd name="T1" fmla="*/ 2147483647 h 160"/>
                <a:gd name="T2" fmla="*/ 2147483647 w 164"/>
                <a:gd name="T3" fmla="*/ 2147483647 h 160"/>
                <a:gd name="T4" fmla="*/ 2147483647 w 164"/>
                <a:gd name="T5" fmla="*/ 2147483647 h 160"/>
                <a:gd name="T6" fmla="*/ 2147483647 w 164"/>
                <a:gd name="T7" fmla="*/ 2147483647 h 160"/>
                <a:gd name="T8" fmla="*/ 2147483647 w 164"/>
                <a:gd name="T9" fmla="*/ 2147483647 h 160"/>
                <a:gd name="T10" fmla="*/ 2147483647 w 164"/>
                <a:gd name="T11" fmla="*/ 2147483647 h 160"/>
                <a:gd name="T12" fmla="*/ 2147483647 w 164"/>
                <a:gd name="T13" fmla="*/ 2147483647 h 160"/>
                <a:gd name="T14" fmla="*/ 2147483647 w 164"/>
                <a:gd name="T15" fmla="*/ 2147483647 h 160"/>
                <a:gd name="T16" fmla="*/ 2147483647 w 164"/>
                <a:gd name="T17" fmla="*/ 2147483647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160"/>
                <a:gd name="T29" fmla="*/ 164 w 16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160">
                  <a:moveTo>
                    <a:pt x="127" y="160"/>
                  </a:moveTo>
                  <a:lnTo>
                    <a:pt x="127" y="160"/>
                  </a:lnTo>
                  <a:cubicBezTo>
                    <a:pt x="136" y="160"/>
                    <a:pt x="144" y="157"/>
                    <a:pt x="151" y="151"/>
                  </a:cubicBezTo>
                  <a:cubicBezTo>
                    <a:pt x="164" y="138"/>
                    <a:pt x="164" y="117"/>
                    <a:pt x="151" y="104"/>
                  </a:cubicBezTo>
                  <a:lnTo>
                    <a:pt x="60" y="13"/>
                  </a:lnTo>
                  <a:cubicBezTo>
                    <a:pt x="47" y="0"/>
                    <a:pt x="26" y="0"/>
                    <a:pt x="13" y="13"/>
                  </a:cubicBezTo>
                  <a:cubicBezTo>
                    <a:pt x="0" y="26"/>
                    <a:pt x="0" y="47"/>
                    <a:pt x="13" y="60"/>
                  </a:cubicBezTo>
                  <a:lnTo>
                    <a:pt x="104" y="151"/>
                  </a:lnTo>
                  <a:cubicBezTo>
                    <a:pt x="110" y="157"/>
                    <a:pt x="119" y="160"/>
                    <a:pt x="127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" name="Freeform 137"/>
            <p:cNvSpPr>
              <a:spLocks/>
            </p:cNvSpPr>
            <p:nvPr/>
          </p:nvSpPr>
          <p:spPr bwMode="auto">
            <a:xfrm>
              <a:off x="935038" y="1239838"/>
              <a:ext cx="80963" cy="28575"/>
            </a:xfrm>
            <a:custGeom>
              <a:avLst/>
              <a:gdLst>
                <a:gd name="T0" fmla="*/ 2147483647 w 194"/>
                <a:gd name="T1" fmla="*/ 0 h 66"/>
                <a:gd name="T2" fmla="*/ 2147483647 w 194"/>
                <a:gd name="T3" fmla="*/ 0 h 66"/>
                <a:gd name="T4" fmla="*/ 0 w 194"/>
                <a:gd name="T5" fmla="*/ 2147483647 h 66"/>
                <a:gd name="T6" fmla="*/ 2147483647 w 194"/>
                <a:gd name="T7" fmla="*/ 2147483647 h 66"/>
                <a:gd name="T8" fmla="*/ 2147483647 w 194"/>
                <a:gd name="T9" fmla="*/ 2147483647 h 66"/>
                <a:gd name="T10" fmla="*/ 2147483647 w 194"/>
                <a:gd name="T11" fmla="*/ 2147483647 h 66"/>
                <a:gd name="T12" fmla="*/ 2147483647 w 194"/>
                <a:gd name="T13" fmla="*/ 0 h 66"/>
                <a:gd name="T14" fmla="*/ 2147483647 w 194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4"/>
                <a:gd name="T25" fmla="*/ 0 h 66"/>
                <a:gd name="T26" fmla="*/ 194 w 194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4" h="66">
                  <a:moveTo>
                    <a:pt x="33" y="0"/>
                  </a:moveTo>
                  <a:lnTo>
                    <a:pt x="33" y="0"/>
                  </a:ln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14" y="66"/>
                    <a:pt x="33" y="66"/>
                  </a:cubicBezTo>
                  <a:lnTo>
                    <a:pt x="161" y="66"/>
                  </a:lnTo>
                  <a:cubicBezTo>
                    <a:pt x="179" y="66"/>
                    <a:pt x="194" y="51"/>
                    <a:pt x="194" y="33"/>
                  </a:cubicBezTo>
                  <a:cubicBezTo>
                    <a:pt x="194" y="15"/>
                    <a:pt x="179" y="0"/>
                    <a:pt x="161" y="0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Freeform 138"/>
            <p:cNvSpPr>
              <a:spLocks/>
            </p:cNvSpPr>
            <p:nvPr/>
          </p:nvSpPr>
          <p:spPr bwMode="auto">
            <a:xfrm>
              <a:off x="1244600" y="1239838"/>
              <a:ext cx="80963" cy="28575"/>
            </a:xfrm>
            <a:custGeom>
              <a:avLst/>
              <a:gdLst>
                <a:gd name="T0" fmla="*/ 0 w 194"/>
                <a:gd name="T1" fmla="*/ 2147483647 h 66"/>
                <a:gd name="T2" fmla="*/ 0 w 194"/>
                <a:gd name="T3" fmla="*/ 2147483647 h 66"/>
                <a:gd name="T4" fmla="*/ 2147483647 w 194"/>
                <a:gd name="T5" fmla="*/ 2147483647 h 66"/>
                <a:gd name="T6" fmla="*/ 2147483647 w 194"/>
                <a:gd name="T7" fmla="*/ 2147483647 h 66"/>
                <a:gd name="T8" fmla="*/ 2147483647 w 194"/>
                <a:gd name="T9" fmla="*/ 2147483647 h 66"/>
                <a:gd name="T10" fmla="*/ 2147483647 w 194"/>
                <a:gd name="T11" fmla="*/ 0 h 66"/>
                <a:gd name="T12" fmla="*/ 2147483647 w 194"/>
                <a:gd name="T13" fmla="*/ 0 h 66"/>
                <a:gd name="T14" fmla="*/ 0 w 194"/>
                <a:gd name="T15" fmla="*/ 2147483647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4"/>
                <a:gd name="T25" fmla="*/ 0 h 66"/>
                <a:gd name="T26" fmla="*/ 194 w 194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4" h="66">
                  <a:moveTo>
                    <a:pt x="0" y="33"/>
                  </a:moveTo>
                  <a:lnTo>
                    <a:pt x="0" y="33"/>
                  </a:lnTo>
                  <a:cubicBezTo>
                    <a:pt x="0" y="51"/>
                    <a:pt x="15" y="66"/>
                    <a:pt x="33" y="66"/>
                  </a:cubicBezTo>
                  <a:lnTo>
                    <a:pt x="161" y="66"/>
                  </a:lnTo>
                  <a:cubicBezTo>
                    <a:pt x="180" y="66"/>
                    <a:pt x="194" y="51"/>
                    <a:pt x="194" y="33"/>
                  </a:cubicBezTo>
                  <a:cubicBezTo>
                    <a:pt x="194" y="15"/>
                    <a:pt x="180" y="0"/>
                    <a:pt x="161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" name="Freeform 139"/>
            <p:cNvSpPr>
              <a:spLocks/>
            </p:cNvSpPr>
            <p:nvPr/>
          </p:nvSpPr>
          <p:spPr bwMode="auto">
            <a:xfrm>
              <a:off x="1204913" y="1109663"/>
              <a:ext cx="69850" cy="68263"/>
            </a:xfrm>
            <a:custGeom>
              <a:avLst/>
              <a:gdLst>
                <a:gd name="T0" fmla="*/ 2147483647 w 164"/>
                <a:gd name="T1" fmla="*/ 2147483647 h 160"/>
                <a:gd name="T2" fmla="*/ 2147483647 w 164"/>
                <a:gd name="T3" fmla="*/ 2147483647 h 160"/>
                <a:gd name="T4" fmla="*/ 2147483647 w 164"/>
                <a:gd name="T5" fmla="*/ 2147483647 h 160"/>
                <a:gd name="T6" fmla="*/ 2147483647 w 164"/>
                <a:gd name="T7" fmla="*/ 2147483647 h 160"/>
                <a:gd name="T8" fmla="*/ 2147483647 w 164"/>
                <a:gd name="T9" fmla="*/ 2147483647 h 160"/>
                <a:gd name="T10" fmla="*/ 2147483647 w 164"/>
                <a:gd name="T11" fmla="*/ 2147483647 h 160"/>
                <a:gd name="T12" fmla="*/ 2147483647 w 164"/>
                <a:gd name="T13" fmla="*/ 2147483647 h 160"/>
                <a:gd name="T14" fmla="*/ 2147483647 w 164"/>
                <a:gd name="T15" fmla="*/ 2147483647 h 160"/>
                <a:gd name="T16" fmla="*/ 2147483647 w 164"/>
                <a:gd name="T17" fmla="*/ 2147483647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160"/>
                <a:gd name="T29" fmla="*/ 164 w 16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160">
                  <a:moveTo>
                    <a:pt x="104" y="13"/>
                  </a:moveTo>
                  <a:lnTo>
                    <a:pt x="104" y="13"/>
                  </a:lnTo>
                  <a:lnTo>
                    <a:pt x="13" y="104"/>
                  </a:lnTo>
                  <a:cubicBezTo>
                    <a:pt x="0" y="117"/>
                    <a:pt x="0" y="138"/>
                    <a:pt x="13" y="151"/>
                  </a:cubicBezTo>
                  <a:cubicBezTo>
                    <a:pt x="20" y="157"/>
                    <a:pt x="28" y="160"/>
                    <a:pt x="37" y="160"/>
                  </a:cubicBezTo>
                  <a:cubicBezTo>
                    <a:pt x="45" y="160"/>
                    <a:pt x="54" y="157"/>
                    <a:pt x="60" y="151"/>
                  </a:cubicBezTo>
                  <a:lnTo>
                    <a:pt x="151" y="60"/>
                  </a:lnTo>
                  <a:cubicBezTo>
                    <a:pt x="164" y="47"/>
                    <a:pt x="164" y="26"/>
                    <a:pt x="151" y="13"/>
                  </a:cubicBezTo>
                  <a:cubicBezTo>
                    <a:pt x="138" y="0"/>
                    <a:pt x="117" y="0"/>
                    <a:pt x="10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47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标题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功能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内容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感谢页模板">
  <a:themeElements>
    <a:clrScheme name="2210">
      <a:dk1>
        <a:srgbClr val="1D1D1A"/>
      </a:dk1>
      <a:lt1>
        <a:srgbClr val="1D1D1A"/>
      </a:lt1>
      <a:dk2>
        <a:srgbClr val="FFFFFF"/>
      </a:dk2>
      <a:lt2>
        <a:srgbClr val="FFFFFF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1AA013AF-7C2E-4A39-9796-86760F640C1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77333E8A2F07A74D848136A2C03778F8" ma:contentTypeVersion="1" ma:contentTypeDescription="新建文档。" ma:contentTypeScope="" ma:versionID="32df6459cfb251e4db0ad1491a0e774c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e872da27d3e632afd91cf7694db677c0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A4E927-2E19-40DA-AC21-D3EBC4321306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C0B7D1-9D1B-4D75-900E-434169096B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BF9501-F454-438A-A0F2-51065488D4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5078</TotalTime>
  <Words>2399</Words>
  <Application>Microsoft Office PowerPoint</Application>
  <PresentationFormat>宽屏</PresentationFormat>
  <Paragraphs>396</Paragraphs>
  <Slides>35</Slides>
  <Notes>35</Notes>
  <HiddenSlides>1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35</vt:i4>
      </vt:variant>
    </vt:vector>
  </HeadingPairs>
  <TitlesOfParts>
    <vt:vector size="53" baseType="lpstr">
      <vt:lpstr>Arial Unicode MS</vt:lpstr>
      <vt:lpstr>方正兰亭黑简体</vt:lpstr>
      <vt:lpstr>黑体</vt:lpstr>
      <vt:lpstr>华文细黑</vt:lpstr>
      <vt:lpstr>宋体</vt:lpstr>
      <vt:lpstr>Microsoft YaHei</vt:lpstr>
      <vt:lpstr>Microsoft YaHei</vt:lpstr>
      <vt:lpstr>Arial</vt:lpstr>
      <vt:lpstr>Calibri</vt:lpstr>
      <vt:lpstr>Calibri Light</vt:lpstr>
      <vt:lpstr>Huawei Sans</vt:lpstr>
      <vt:lpstr>Impact</vt:lpstr>
      <vt:lpstr>Times New Roman</vt:lpstr>
      <vt:lpstr>Wingdings</vt:lpstr>
      <vt:lpstr>1_标题页模板</vt:lpstr>
      <vt:lpstr>2_功能页模板</vt:lpstr>
      <vt:lpstr>3_内容页模板</vt:lpstr>
      <vt:lpstr>4_感谢页模板</vt:lpstr>
      <vt:lpstr>PowerPoint 演示文稿</vt:lpstr>
      <vt:lpstr>物联网操作系统概述</vt:lpstr>
      <vt:lpstr>PowerPoint 演示文稿</vt:lpstr>
      <vt:lpstr>PowerPoint 演示文稿</vt:lpstr>
      <vt:lpstr>PowerPoint 演示文稿</vt:lpstr>
      <vt:lpstr>RTOS 概念</vt:lpstr>
      <vt:lpstr>使用RTOS的好处</vt:lpstr>
      <vt:lpstr>PowerPoint 演示文稿</vt:lpstr>
      <vt:lpstr>千亿物联时代需要物联网操作系统</vt:lpstr>
      <vt:lpstr>Huawei LiteOS概述</vt:lpstr>
      <vt:lpstr>物联网操作系统需求</vt:lpstr>
      <vt:lpstr>LiteOS 物联网操作系统概览</vt:lpstr>
      <vt:lpstr>LiteOS 以模块化设计灵活支持多种部署场景</vt:lpstr>
      <vt:lpstr>LiteOS开发者社区</vt:lpstr>
      <vt:lpstr>PowerPoint 演示文稿</vt:lpstr>
      <vt:lpstr>IoT终端在不同领域中需解决的问题</vt:lpstr>
      <vt:lpstr>物联网操作系统面临的挑战</vt:lpstr>
      <vt:lpstr>硬件、协议、标准和应用场景高度碎片化</vt:lpstr>
      <vt:lpstr>资源受限、超低功耗和高实时响应要求极致化</vt:lpstr>
      <vt:lpstr>简易规模部署和安全连接</vt:lpstr>
      <vt:lpstr>PowerPoint 演示文稿</vt:lpstr>
      <vt:lpstr>LiteOS的网络架构</vt:lpstr>
      <vt:lpstr>LiteOS的软件架构</vt:lpstr>
      <vt:lpstr>LiteOS的低功耗设计</vt:lpstr>
      <vt:lpstr>LiteOS的安全设计</vt:lpstr>
      <vt:lpstr>LiteOS的Connectivity和互通互操作设计</vt:lpstr>
      <vt:lpstr>Open CPU架构</vt:lpstr>
      <vt:lpstr>Open CPU架构 (2)</vt:lpstr>
      <vt:lpstr>LiteOS支持的芯片和硬件平台</vt:lpstr>
      <vt:lpstr>华为旗舰手机采用LiteOS提升性能</vt:lpstr>
      <vt:lpstr>基于LiteOS的智能Camera解决方案</vt:lpstr>
      <vt:lpstr>基于LiteOS的智能家居解决方案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Tangyan (Sophia)</cp:lastModifiedBy>
  <cp:revision>276</cp:revision>
  <cp:lastPrinted>2020-07-31T09:33:18Z</cp:lastPrinted>
  <dcterms:created xsi:type="dcterms:W3CDTF">2018-11-29T10:16:29Z</dcterms:created>
  <dcterms:modified xsi:type="dcterms:W3CDTF">2020-09-17T03:55:13Z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(3)wnb/MlNWdXAIkDT0KkSx22/WxzyOkMPZngYgHUNcnePVtZGrGJ/V62StdaODzZuoxly/uZ1c
ocNX6V3cEef8tFXxUVywrzcnQcgeqaCecc0hUtksv6kZblaw1zJE1vu9b++X0ZwKLDs9Pm0x
G9gPArzOlzWTTUzw/A809hywOAARBTCdGIWh+6fh0VcN6cChO/IMQx44B9gtdMdc/xK8Rsp1
WoJHcSax50rKg+K166</vt:lpwstr>
  </property>
  <property fmtid="{D5CDD505-2E9C-101B-9397-08002B2CF9AE}" pid="3" name="_2015_ms_pID_7253431">
    <vt:lpwstr>FgojenDKhJKcIj2c1UaqCasuCNnrnsQv4uHIIUH7k2hUE5r9SOGulN
eAYLAey1unHPGE6zMkqmLRJJXMs3jlz57i7BfFsskxKGO+26TU8XylVJNO6AqMMm5zXTPHSy
0EnodgO5lhRysqMiaArJX1S0TxV2Kmbbox2W39JCWac0WcMLC1vkFUvoE7lFFlTVs6UP/ji3
kpuolcGWAHkcxBW3oa1Ztp8qBwmtVLULr22L</vt:lpwstr>
  </property>
  <property fmtid="{D5CDD505-2E9C-101B-9397-08002B2CF9AE}" pid="4" name="_2015_ms_pID_7253432">
    <vt:lpwstr>Sg==</vt:lpwstr>
  </property>
  <property fmtid="{D5CDD505-2E9C-101B-9397-08002B2CF9AE}" pid="5" name="ContentTypeId">
    <vt:lpwstr>0x01010077333E8A2F07A74D848136A2C03778F8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1600247450</vt:lpwstr>
  </property>
</Properties>
</file>