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41" r:id="rId4"/>
    <p:sldMasterId id="2147483825" r:id="rId5"/>
    <p:sldMasterId id="2147483848" r:id="rId6"/>
    <p:sldMasterId id="2147483867" r:id="rId7"/>
  </p:sldMasterIdLst>
  <p:notesMasterIdLst>
    <p:notesMasterId r:id="rId32"/>
  </p:notesMasterIdLst>
  <p:handoutMasterIdLst>
    <p:handoutMasterId r:id="rId33"/>
  </p:handoutMasterIdLst>
  <p:sldIdLst>
    <p:sldId id="256" r:id="rId8"/>
    <p:sldId id="257" r:id="rId9"/>
    <p:sldId id="536" r:id="rId10"/>
    <p:sldId id="457" r:id="rId11"/>
    <p:sldId id="473" r:id="rId12"/>
    <p:sldId id="474" r:id="rId13"/>
    <p:sldId id="466" r:id="rId14"/>
    <p:sldId id="476" r:id="rId15"/>
    <p:sldId id="467" r:id="rId16"/>
    <p:sldId id="468" r:id="rId17"/>
    <p:sldId id="539" r:id="rId18"/>
    <p:sldId id="458" r:id="rId19"/>
    <p:sldId id="538" r:id="rId20"/>
    <p:sldId id="460" r:id="rId21"/>
    <p:sldId id="537" r:id="rId22"/>
    <p:sldId id="462" r:id="rId23"/>
    <p:sldId id="477" r:id="rId24"/>
    <p:sldId id="478" r:id="rId25"/>
    <p:sldId id="479" r:id="rId26"/>
    <p:sldId id="480" r:id="rId27"/>
    <p:sldId id="481" r:id="rId28"/>
    <p:sldId id="471" r:id="rId29"/>
    <p:sldId id="540" r:id="rId30"/>
    <p:sldId id="270" r:id="rId31"/>
  </p:sldIdLst>
  <p:sldSz cx="12192000" cy="6858000"/>
  <p:notesSz cx="7010400" cy="9296400"/>
  <p:defaultTextStyle>
    <a:defPPr>
      <a:defRPr lang="en-US"/>
    </a:defPPr>
    <a:lvl1pPr marL="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7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1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57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196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3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67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13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04040"/>
    <a:srgbClr val="C7000B"/>
    <a:srgbClr val="EBEBEB"/>
    <a:srgbClr val="151515"/>
    <a:srgbClr val="575756"/>
    <a:srgbClr val="DD4654"/>
    <a:srgbClr val="F3D2D5"/>
    <a:srgbClr val="E6A8AD"/>
    <a:srgbClr val="E57B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409" autoAdjust="0"/>
  </p:normalViewPr>
  <p:slideViewPr>
    <p:cSldViewPr snapToGrid="0" snapToObjects="1">
      <p:cViewPr varScale="1">
        <p:scale>
          <a:sx n="91" d="100"/>
          <a:sy n="91" d="100"/>
        </p:scale>
        <p:origin x="22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3106" y="62"/>
      </p:cViewPr>
      <p:guideLst>
        <p:guide orient="horz"/>
        <p:guide pos="2208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viewProps" Target="viewProps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8CC198DB-AFBD-584A-8986-364FF2B03F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D01315C-523F-A043-8029-B992149712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F71B8-DF2A-2E41-BE66-2E18A767DA8A}" type="datetimeFigureOut">
              <a:rPr lang="en-US" smtClean="0">
                <a:latin typeface="Huawei Sans" panose="020C0503030203020204" pitchFamily="34" charset="0"/>
              </a:rPr>
              <a:t>9/16/2020</a:t>
            </a:fld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9601424-70F4-1643-8E3A-557A0258D6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85BF48A-FF5C-8145-95A7-EE66A87C73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F0CC5-85BE-A64A-BD47-54C66F7E93E3}" type="slidenum">
              <a:rPr lang="en-US" smtClean="0">
                <a:latin typeface="Huawei Sans" panose="020C0503030203020204" pitchFamily="34" charset="0"/>
              </a:rPr>
              <a:t>‹#›</a:t>
            </a:fld>
            <a:endParaRPr lang="en-US" dirty="0">
              <a:latin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95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717550"/>
            <a:ext cx="5580062" cy="3125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310765"/>
            <a:ext cx="5580062" cy="4784070"/>
          </a:xfrm>
          <a:prstGeom prst="rect">
            <a:avLst/>
          </a:prstGeom>
        </p:spPr>
        <p:txBody>
          <a:bodyPr vert="horz" lIns="97200" tIns="45720" rIns="9720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46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8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•"/>
      <a:defRPr lang="en-US" sz="16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1pPr>
    <a:lvl2pPr marL="540000" indent="-180000" algn="l" defTabSz="1219304" rtl="0" eaLnBrk="1" fontAlgn="ctr" latinLnBrk="0" hangingPunct="1">
      <a:lnSpc>
        <a:spcPct val="125000"/>
      </a:lnSpc>
      <a:spcAft>
        <a:spcPts val="600"/>
      </a:spcAft>
      <a:buClrTx/>
      <a:buFont typeface="Huawei Sans" panose="020C0503030203020204" pitchFamily="34" charset="0"/>
      <a:buChar char="▫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2pPr>
    <a:lvl3pPr marL="900000" indent="-180000" algn="l" defTabSz="1219304" rtl="0" eaLnBrk="1" fontAlgn="ctr" latinLnBrk="0" hangingPunct="1">
      <a:lnSpc>
        <a:spcPct val="125000"/>
      </a:lnSpc>
      <a:spcAft>
        <a:spcPts val="600"/>
      </a:spcAft>
      <a:buFont typeface="微软雅黑" panose="020B0503020204020204" pitchFamily="34" charset="-122"/>
      <a:buChar char="▪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3pPr>
    <a:lvl4pPr marL="126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−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4pPr>
    <a:lvl5pPr marL="162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~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5pPr>
    <a:lvl6pPr marL="3048261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913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566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219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  <p:extLst mod="1">
    <p:ext uri="{620B2872-D7B9-4A21-9093-7833F8D536E1}">
      <p15:sldGuideLst xmlns:p15="http://schemas.microsoft.com/office/powerpoint/2012/main">
        <p15:guide id="2" orient="horz" pos="2704" userDrawn="1">
          <p15:clr>
            <a:srgbClr val="F26B43"/>
          </p15:clr>
        </p15:guide>
        <p15:guide id="3" orient="horz" pos="459" userDrawn="1">
          <p15:clr>
            <a:srgbClr val="F26B43"/>
          </p15:clr>
        </p15:guide>
        <p15:guide id="4" orient="horz" pos="2432" userDrawn="1">
          <p15:clr>
            <a:srgbClr val="F26B43"/>
          </p15:clr>
        </p15:guide>
        <p15:guide id="7" pos="461" userDrawn="1">
          <p15:clr>
            <a:srgbClr val="F26B43"/>
          </p15:clr>
        </p15:guide>
        <p15:guide id="9" pos="2207" userDrawn="1">
          <p15:clr>
            <a:srgbClr val="F26B43"/>
          </p15:clr>
        </p15:guide>
        <p15:guide id="10" pos="397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980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接口的具体功能是由一系列的操作来实现的，</a:t>
            </a:r>
            <a:r>
              <a:rPr lang="en-US" altLang="zh-CN" smtClean="0"/>
              <a:t>LwM2M</a:t>
            </a:r>
            <a:r>
              <a:rPr lang="zh-CN" altLang="en-US" smtClean="0"/>
              <a:t>的</a:t>
            </a:r>
            <a:r>
              <a:rPr lang="en-US" altLang="zh-CN" smtClean="0"/>
              <a:t>4</a:t>
            </a:r>
            <a:r>
              <a:rPr lang="zh-CN" altLang="en-US" smtClean="0"/>
              <a:t>种接口被分为上行操作和下行操作。</a:t>
            </a:r>
          </a:p>
          <a:p>
            <a:r>
              <a:rPr lang="zh-CN" altLang="en-US" smtClean="0"/>
              <a:t>上行操作：</a:t>
            </a:r>
            <a:r>
              <a:rPr lang="en-US" altLang="zh-CN" smtClean="0"/>
              <a:t>LwM2M Client -&gt; LwM2M Server</a:t>
            </a:r>
          </a:p>
          <a:p>
            <a:r>
              <a:rPr lang="zh-CN" altLang="en-US" smtClean="0"/>
              <a:t>下行操作：</a:t>
            </a:r>
            <a:r>
              <a:rPr lang="en-US" altLang="zh-CN" smtClean="0"/>
              <a:t>LwM2M Server -&gt; LwM2M Client</a:t>
            </a:r>
          </a:p>
          <a:p>
            <a:endParaRPr lang="zh-CN" altLang="en-US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3063008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70377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TCP</a:t>
            </a:r>
            <a:r>
              <a:rPr lang="zh-CN" altLang="en-US" smtClean="0"/>
              <a:t>传输控制协议（</a:t>
            </a:r>
            <a:r>
              <a:rPr lang="en-US" altLang="zh-CN" smtClean="0"/>
              <a:t>TCP</a:t>
            </a:r>
            <a:r>
              <a:rPr lang="zh-CN" altLang="en-US" smtClean="0"/>
              <a:t>，</a:t>
            </a:r>
            <a:r>
              <a:rPr lang="en-US" altLang="zh-CN" smtClean="0"/>
              <a:t>Transmission Control Protocol</a:t>
            </a:r>
            <a:r>
              <a:rPr lang="zh-CN" altLang="en-US" smtClean="0"/>
              <a:t>） 传输层协议</a:t>
            </a:r>
          </a:p>
          <a:p>
            <a:r>
              <a:rPr lang="en-US" altLang="zh-CN" smtClean="0"/>
              <a:t>TCP</a:t>
            </a:r>
            <a:r>
              <a:rPr lang="zh-CN" altLang="en-US" smtClean="0"/>
              <a:t>面向连接（如打电话要先拨号建立连接）。</a:t>
            </a:r>
          </a:p>
          <a:p>
            <a:r>
              <a:rPr lang="zh-CN" altLang="en-US" smtClean="0"/>
              <a:t>提供可靠的服务，</a:t>
            </a:r>
          </a:p>
          <a:p>
            <a:r>
              <a:rPr lang="zh-CN" altLang="en-US" smtClean="0"/>
              <a:t>通过</a:t>
            </a:r>
            <a:r>
              <a:rPr lang="en-US" altLang="zh-CN" smtClean="0"/>
              <a:t>TCP</a:t>
            </a:r>
            <a:r>
              <a:rPr lang="zh-CN" altLang="en-US" smtClean="0"/>
              <a:t>连接传送的数据，无差错，不丢失，不重复，且按序到达。传输效率相对较低。</a:t>
            </a:r>
          </a:p>
          <a:p>
            <a:r>
              <a:rPr lang="zh-CN" altLang="en-US" smtClean="0"/>
              <a:t>连接只能是点到点、一对一的</a:t>
            </a:r>
          </a:p>
          <a:p>
            <a:endParaRPr lang="zh-CN" altLang="en-US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13573061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mtClean="0"/>
              <a:t>一旦客户端发送了</a:t>
            </a:r>
            <a:r>
              <a:rPr lang="en-US" altLang="zh-CN" smtClean="0"/>
              <a:t>ClientHello</a:t>
            </a:r>
            <a:r>
              <a:rPr lang="zh-CN" altLang="zh-CN" smtClean="0"/>
              <a:t>消息，它会等待从服务端发来的</a:t>
            </a:r>
            <a:r>
              <a:rPr lang="en-US" altLang="zh-CN" smtClean="0"/>
              <a:t>HelloVerifyRequest</a:t>
            </a:r>
            <a:r>
              <a:rPr lang="zh-CN" altLang="zh-CN" smtClean="0"/>
              <a:t>消息。如果没有收到这个消息，客户端就会知道</a:t>
            </a:r>
            <a:r>
              <a:rPr lang="en-US" altLang="zh-CN" smtClean="0"/>
              <a:t>ClientHello</a:t>
            </a:r>
            <a:r>
              <a:rPr lang="zh-CN" altLang="zh-CN" smtClean="0"/>
              <a:t>或者</a:t>
            </a:r>
            <a:r>
              <a:rPr lang="en-US" altLang="zh-CN" smtClean="0"/>
              <a:t>HelloVerifyRequest</a:t>
            </a:r>
            <a:r>
              <a:rPr lang="zh-CN" altLang="zh-CN" smtClean="0"/>
              <a:t>已经丢失，然后会重新发送</a:t>
            </a:r>
            <a:r>
              <a:rPr lang="en-US" altLang="zh-CN" smtClean="0"/>
              <a:t>ClientHello</a:t>
            </a:r>
            <a:r>
              <a:rPr lang="zh-CN" altLang="zh-CN" smtClean="0"/>
              <a:t>消息。当服务端收到重传的数据包时，它就会知道发省了重新传输。服务端也维持了一个重传定时器，当其超时后会重传消息。</a:t>
            </a:r>
          </a:p>
          <a:p>
            <a:r>
              <a:rPr lang="zh-CN" altLang="zh-CN" smtClean="0"/>
              <a:t>需要注意的是超时和重传并不应用于</a:t>
            </a:r>
            <a:r>
              <a:rPr lang="en-US" altLang="zh-CN" smtClean="0"/>
              <a:t>HelloVerifyRequest</a:t>
            </a:r>
            <a:r>
              <a:rPr lang="zh-CN" altLang="zh-CN" smtClean="0"/>
              <a:t>，也就是说当服务端发送了这个消息后，不会为其设置一个单独的重传定时器。</a:t>
            </a:r>
            <a:r>
              <a:rPr lang="en-US" altLang="zh-CN" smtClean="0"/>
              <a:t>HelloVerifyRequest</a:t>
            </a:r>
            <a:r>
              <a:rPr lang="zh-CN" altLang="zh-CN" smtClean="0"/>
              <a:t>被设计的足够小以避免自身被分片</a:t>
            </a:r>
            <a:r>
              <a:rPr lang="en-US" altLang="zh-CN" smtClean="0"/>
              <a:t>,</a:t>
            </a:r>
            <a:r>
              <a:rPr lang="zh-CN" altLang="zh-CN" smtClean="0"/>
              <a:t>因此可以不用考虑多个</a:t>
            </a:r>
            <a:r>
              <a:rPr lang="en-US" altLang="zh-CN" smtClean="0"/>
              <a:t>HelloVerifyRequest</a:t>
            </a:r>
            <a:r>
              <a:rPr lang="zh-CN" altLang="zh-CN" smtClean="0"/>
              <a:t>交叉的情况。</a:t>
            </a:r>
          </a:p>
          <a:p>
            <a:endParaRPr lang="zh-CN" altLang="en-US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2325652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0638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基于</a:t>
            </a:r>
            <a:r>
              <a:rPr lang="en-US" altLang="zh-CN" smtClean="0"/>
              <a:t>UDP</a:t>
            </a:r>
            <a:r>
              <a:rPr lang="zh-CN" altLang="en-US" smtClean="0"/>
              <a:t>的类似</a:t>
            </a:r>
            <a:r>
              <a:rPr lang="en-US" altLang="zh-CN" smtClean="0"/>
              <a:t>HTTP</a:t>
            </a:r>
            <a:r>
              <a:rPr lang="zh-CN" altLang="en-US" smtClean="0"/>
              <a:t>的</a:t>
            </a:r>
            <a:r>
              <a:rPr lang="en-US" altLang="zh-CN" smtClean="0"/>
              <a:t>Client/Server</a:t>
            </a:r>
            <a:r>
              <a:rPr lang="zh-CN" altLang="en-US" smtClean="0"/>
              <a:t>交互模型</a:t>
            </a:r>
          </a:p>
          <a:p>
            <a:r>
              <a:rPr lang="en-US" altLang="zh-CN" smtClean="0"/>
              <a:t>Client</a:t>
            </a:r>
            <a:r>
              <a:rPr lang="zh-CN" altLang="en-US" smtClean="0"/>
              <a:t>发送</a:t>
            </a:r>
            <a:r>
              <a:rPr lang="en-US" altLang="zh-CN" smtClean="0"/>
              <a:t>Request(</a:t>
            </a:r>
            <a:r>
              <a:rPr lang="zh-CN" altLang="en-US" smtClean="0"/>
              <a:t>携带不同</a:t>
            </a:r>
            <a:r>
              <a:rPr lang="en-US" altLang="zh-CN" smtClean="0"/>
              <a:t>method)</a:t>
            </a:r>
            <a:r>
              <a:rPr lang="zh-CN" altLang="en-US" smtClean="0"/>
              <a:t>请求对资源</a:t>
            </a:r>
            <a:r>
              <a:rPr lang="en-US" altLang="zh-CN" smtClean="0"/>
              <a:t>(</a:t>
            </a:r>
            <a:r>
              <a:rPr lang="zh-CN" altLang="en-US" smtClean="0"/>
              <a:t>通过</a:t>
            </a:r>
            <a:r>
              <a:rPr lang="en-US" altLang="zh-CN" smtClean="0"/>
              <a:t>URI</a:t>
            </a:r>
            <a:r>
              <a:rPr lang="zh-CN" altLang="en-US" smtClean="0"/>
              <a:t>表示</a:t>
            </a:r>
            <a:r>
              <a:rPr lang="en-US" altLang="zh-CN" smtClean="0"/>
              <a:t>)</a:t>
            </a:r>
            <a:r>
              <a:rPr lang="zh-CN" altLang="en-US" smtClean="0"/>
              <a:t>的操作，</a:t>
            </a:r>
            <a:r>
              <a:rPr lang="en-US" altLang="zh-CN" smtClean="0"/>
              <a:t>Server</a:t>
            </a:r>
            <a:r>
              <a:rPr lang="zh-CN" altLang="en-US" smtClean="0"/>
              <a:t>返回</a:t>
            </a:r>
            <a:r>
              <a:rPr lang="en-US" altLang="zh-CN" smtClean="0"/>
              <a:t>Response(</a:t>
            </a:r>
            <a:r>
              <a:rPr lang="zh-CN" altLang="en-US" smtClean="0"/>
              <a:t>携带资源的</a:t>
            </a:r>
            <a:r>
              <a:rPr lang="en-US" altLang="zh-CN" smtClean="0"/>
              <a:t>representation)</a:t>
            </a:r>
            <a:r>
              <a:rPr lang="zh-CN" altLang="en-US" smtClean="0"/>
              <a:t>和状态码</a:t>
            </a:r>
          </a:p>
          <a:p>
            <a:r>
              <a:rPr lang="zh-CN" altLang="en-US" smtClean="0"/>
              <a:t>在物联网应用场景，</a:t>
            </a:r>
            <a:r>
              <a:rPr lang="en-US" altLang="zh-CN" smtClean="0"/>
              <a:t>Endpoint</a:t>
            </a:r>
            <a:r>
              <a:rPr lang="zh-CN" altLang="en-US" smtClean="0"/>
              <a:t>既可以是</a:t>
            </a:r>
            <a:r>
              <a:rPr lang="en-US" altLang="zh-CN" smtClean="0"/>
              <a:t>Server</a:t>
            </a:r>
            <a:r>
              <a:rPr lang="zh-CN" altLang="en-US" smtClean="0"/>
              <a:t>，也可以是</a:t>
            </a:r>
            <a:r>
              <a:rPr lang="en-US" altLang="zh-CN" smtClean="0"/>
              <a:t>Client</a:t>
            </a:r>
          </a:p>
          <a:p>
            <a:r>
              <a:rPr lang="en-US" altLang="zh-CN" smtClean="0"/>
              <a:t>CoAP</a:t>
            </a:r>
            <a:r>
              <a:rPr lang="zh-CN" altLang="zh-CN" smtClean="0"/>
              <a:t>的双层处理方式，使得</a:t>
            </a:r>
            <a:r>
              <a:rPr lang="en-US" altLang="zh-CN" smtClean="0"/>
              <a:t>CoAP</a:t>
            </a:r>
            <a:r>
              <a:rPr lang="zh-CN" altLang="zh-CN" smtClean="0"/>
              <a:t>没有采用</a:t>
            </a:r>
            <a:r>
              <a:rPr lang="en-US" altLang="zh-CN" smtClean="0"/>
              <a:t>TCP</a:t>
            </a:r>
            <a:r>
              <a:rPr lang="zh-CN" altLang="zh-CN" smtClean="0"/>
              <a:t>协议，也可以提供可靠的传输机制。</a:t>
            </a:r>
            <a:r>
              <a:rPr lang="zh-CN" altLang="en-US" smtClean="0"/>
              <a:t>通过消息（</a:t>
            </a:r>
            <a:r>
              <a:rPr lang="en-US" altLang="zh-CN" smtClean="0"/>
              <a:t>Messages</a:t>
            </a:r>
            <a:r>
              <a:rPr lang="zh-CN" altLang="en-US" smtClean="0"/>
              <a:t>）层的重传机制实现数据的可靠传输</a:t>
            </a:r>
            <a:endParaRPr lang="en-US" altLang="zh-CN" smtClean="0"/>
          </a:p>
          <a:p>
            <a:pPr lvl="0"/>
            <a:r>
              <a:rPr lang="zh-CN" altLang="en-US" smtClean="0"/>
              <a:t>注：</a:t>
            </a:r>
            <a:r>
              <a:rPr lang="en-US" altLang="zh-CN" smtClean="0"/>
              <a:t>COAP</a:t>
            </a:r>
            <a:r>
              <a:rPr lang="zh-CN" altLang="en-US" smtClean="0"/>
              <a:t>协议通信是通过在</a:t>
            </a:r>
            <a:r>
              <a:rPr lang="en-US" altLang="zh-CN" smtClean="0"/>
              <a:t>UDP</a:t>
            </a:r>
            <a:r>
              <a:rPr lang="zh-CN" altLang="en-US" smtClean="0"/>
              <a:t>上传输消息完成的。</a:t>
            </a:r>
            <a:r>
              <a:rPr lang="en-US" altLang="zh-CN" smtClean="0"/>
              <a:t>UDP</a:t>
            </a:r>
            <a:r>
              <a:rPr lang="zh-CN" altLang="en-US" smtClean="0"/>
              <a:t>比作公路的话，消息</a:t>
            </a:r>
            <a:r>
              <a:rPr lang="en-US" altLang="zh-CN" smtClean="0"/>
              <a:t>Messages</a:t>
            </a:r>
            <a:r>
              <a:rPr lang="zh-CN" altLang="en-US" smtClean="0"/>
              <a:t>就是公路上的汽车，资源请求及响应层好比汽车上货物。 资源请求及响应内容最终会被放在</a:t>
            </a:r>
            <a:r>
              <a:rPr lang="en-US" altLang="zh-CN" smtClean="0"/>
              <a:t>CoAP</a:t>
            </a:r>
            <a:r>
              <a:rPr lang="zh-CN" altLang="en-US" smtClean="0"/>
              <a:t>消息包里面</a:t>
            </a:r>
          </a:p>
          <a:p>
            <a:endParaRPr lang="zh-CN" altLang="en-US" dirty="0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1400214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82232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659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13168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6085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9770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4105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11622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T</a:t>
            </a:r>
          </a:p>
          <a:p>
            <a:r>
              <a:rPr lang="en-US" altLang="zh-CN" smtClean="0"/>
              <a:t>ABCD</a:t>
            </a:r>
          </a:p>
          <a:p>
            <a:r>
              <a:rPr lang="en-US" altLang="zh-CN" smtClean="0"/>
              <a:t>C</a:t>
            </a:r>
          </a:p>
          <a:p>
            <a:endParaRPr lang="zh-CN" altLang="en-US" dirty="0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14449819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04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384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8523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0723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3275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3289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5" name="备注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3936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LwM2M</a:t>
            </a:r>
            <a:r>
              <a:rPr lang="zh-CN" altLang="en-US" smtClean="0"/>
              <a:t>协议采用了具备</a:t>
            </a:r>
            <a:r>
              <a:rPr lang="en-US" altLang="zh-CN" smtClean="0"/>
              <a:t>REST</a:t>
            </a:r>
            <a:r>
              <a:rPr lang="zh-CN" altLang="en-US" smtClean="0"/>
              <a:t>的风格的</a:t>
            </a:r>
            <a:r>
              <a:rPr lang="en-US" altLang="zh-CN" smtClean="0"/>
              <a:t>CoAP</a:t>
            </a:r>
            <a:r>
              <a:rPr lang="zh-CN" altLang="en-US" smtClean="0"/>
              <a:t>来完成消息和数据传递，同时使用了基于</a:t>
            </a:r>
            <a:r>
              <a:rPr lang="en-US" altLang="zh-CN" smtClean="0"/>
              <a:t>UDP</a:t>
            </a:r>
            <a:r>
              <a:rPr lang="zh-CN" altLang="en-US" smtClean="0"/>
              <a:t>的</a:t>
            </a:r>
            <a:r>
              <a:rPr lang="en-US" altLang="zh-CN" smtClean="0"/>
              <a:t>DTLS</a:t>
            </a:r>
            <a:r>
              <a:rPr lang="zh-CN" altLang="en-US" smtClean="0"/>
              <a:t>安全传输协议。</a:t>
            </a:r>
            <a:endParaRPr lang="en-US" altLang="zh-CN" smtClean="0"/>
          </a:p>
          <a:p>
            <a:r>
              <a:rPr lang="zh-CN" altLang="en-US" smtClean="0"/>
              <a:t>协议最主要的实体包括</a:t>
            </a:r>
            <a:r>
              <a:rPr lang="en-US" altLang="zh-CN" smtClean="0"/>
              <a:t>LwM2M Server</a:t>
            </a:r>
            <a:r>
              <a:rPr lang="zh-CN" altLang="en-US" smtClean="0"/>
              <a:t>和</a:t>
            </a:r>
            <a:r>
              <a:rPr lang="en-US" altLang="zh-CN" smtClean="0"/>
              <a:t>LwM2M Client</a:t>
            </a:r>
            <a:r>
              <a:rPr lang="zh-CN" altLang="en-US" smtClean="0"/>
              <a:t>。</a:t>
            </a:r>
            <a:br>
              <a:rPr lang="zh-CN" altLang="en-US" smtClean="0"/>
            </a:br>
            <a:r>
              <a:rPr lang="en-US" altLang="zh-CN" smtClean="0"/>
              <a:t>LwM2M Serve</a:t>
            </a:r>
            <a:r>
              <a:rPr lang="zh-CN" altLang="en-US" smtClean="0"/>
              <a:t>作为服务器，部署在</a:t>
            </a:r>
            <a:r>
              <a:rPr lang="en-US" altLang="zh-CN" smtClean="0"/>
              <a:t>M2M</a:t>
            </a:r>
            <a:r>
              <a:rPr lang="zh-CN" altLang="en-US" smtClean="0"/>
              <a:t>服务供应商处或网络服务供应商处。</a:t>
            </a:r>
            <a:br>
              <a:rPr lang="zh-CN" altLang="en-US" smtClean="0"/>
            </a:br>
            <a:r>
              <a:rPr lang="en-US" altLang="zh-CN" smtClean="0"/>
              <a:t>LwM2M Client</a:t>
            </a:r>
            <a:r>
              <a:rPr lang="zh-CN" altLang="en-US" smtClean="0"/>
              <a:t>作为客户端，部署在各个</a:t>
            </a:r>
            <a:r>
              <a:rPr lang="en-US" altLang="zh-CN" smtClean="0"/>
              <a:t>LwM2M</a:t>
            </a:r>
            <a:r>
              <a:rPr lang="zh-CN" altLang="en-US" smtClean="0"/>
              <a:t>设备上。</a:t>
            </a:r>
          </a:p>
          <a:p>
            <a:endParaRPr lang="zh-CN" altLang="en-US" smtClean="0"/>
          </a:p>
          <a:p>
            <a:endParaRPr lang="zh-CN" altLang="en-US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</p:spTree>
    <p:extLst>
      <p:ext uri="{BB962C8B-B14F-4D97-AF65-F5344CB8AC3E}">
        <p14:creationId xmlns:p14="http://schemas.microsoft.com/office/powerpoint/2010/main" val="1056980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#总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1"/>
            <a:ext cx="12192000" cy="5602224"/>
          </a:xfrm>
          <a:prstGeom prst="rect">
            <a:avLst/>
          </a:prstGeom>
          <a:ln>
            <a:noFill/>
            <a:prstDash val="dash"/>
          </a:ln>
        </p:spPr>
      </p:pic>
      <p:sp>
        <p:nvSpPr>
          <p:cNvPr id="8" name="L 形 7"/>
          <p:cNvSpPr/>
          <p:nvPr userDrawn="1"/>
        </p:nvSpPr>
        <p:spPr>
          <a:xfrm rot="16200000" flipH="1">
            <a:off x="6634196" y="2578036"/>
            <a:ext cx="701032" cy="717656"/>
          </a:xfrm>
          <a:prstGeom prst="corner">
            <a:avLst>
              <a:gd name="adj1" fmla="val 3243"/>
              <a:gd name="adj2" fmla="val 3048"/>
            </a:avLst>
          </a:prstGeom>
          <a:solidFill>
            <a:srgbClr val="C7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9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8227DEE9-8BE9-0D49-BF96-9E83C5312E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6560" y="907092"/>
            <a:ext cx="8125839" cy="690255"/>
          </a:xfrm>
          <a:prstGeom prst="rect">
            <a:avLst/>
          </a:prstGeom>
          <a:ln>
            <a:noFill/>
            <a:prstDash val="dash"/>
          </a:ln>
        </p:spPr>
        <p:txBody>
          <a:bodyPr lIns="0" tIns="0" rIns="0" bIns="0" anchor="t">
            <a:normAutofit/>
          </a:bodyPr>
          <a:lstStyle>
            <a:lvl1pPr>
              <a:defRPr lang="en-US" sz="3200" b="0" i="0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lvl="0" defTabSz="914034">
              <a:lnSpc>
                <a:spcPts val="3439"/>
              </a:lnSpc>
            </a:pPr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xmlns="" id="{2F43DA98-D48D-6947-95EF-BA3B05E688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6561" y="1949372"/>
            <a:ext cx="8125840" cy="643926"/>
          </a:xfrm>
        </p:spPr>
        <p:txBody>
          <a:bodyPr vert="horz" lIns="0" tIns="0" rIns="0" bIns="0" rtlCol="0">
            <a:noAutofit/>
          </a:bodyPr>
          <a:lstStyle>
            <a:lvl1pPr marL="228600" indent="-228600">
              <a:buNone/>
              <a:defRPr lang="en-US" sz="14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</a:pPr>
            <a:r>
              <a:rPr lang="zh-CN" altLang="en-US" dirty="0" smtClean="0"/>
              <a:t>单击此处添加文本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90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#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94800" y="410400"/>
            <a:ext cx="9831600" cy="640800"/>
          </a:xfrm>
          <a:prstGeom prst="rect">
            <a:avLst/>
          </a:prstGeom>
        </p:spPr>
        <p:txBody>
          <a:bodyPr lIns="100800" tIns="50400" rIns="100800" bIns="50400" anchor="t" anchorCtr="0"/>
          <a:lstStyle>
            <a:lvl1pPr>
              <a:defRPr b="1">
                <a:latin typeface="+mn-ea"/>
                <a:ea typeface="+mn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4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5" name="组合 4"/>
          <p:cNvGrpSpPr/>
          <p:nvPr userDrawn="1"/>
        </p:nvGrpSpPr>
        <p:grpSpPr>
          <a:xfrm>
            <a:off x="587388" y="505779"/>
            <a:ext cx="374708" cy="445558"/>
            <a:chOff x="-1647825" y="2492375"/>
            <a:chExt cx="1947863" cy="2316163"/>
          </a:xfrm>
          <a:solidFill>
            <a:schemeClr val="bg1"/>
          </a:solidFill>
        </p:grpSpPr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-1647825" y="2492375"/>
              <a:ext cx="1947863" cy="2316163"/>
            </a:xfrm>
            <a:custGeom>
              <a:avLst/>
              <a:gdLst>
                <a:gd name="T0" fmla="*/ 301 w 2739"/>
                <a:gd name="T1" fmla="*/ 181 h 3258"/>
                <a:gd name="T2" fmla="*/ 182 w 2739"/>
                <a:gd name="T3" fmla="*/ 301 h 3258"/>
                <a:gd name="T4" fmla="*/ 182 w 2739"/>
                <a:gd name="T5" fmla="*/ 2955 h 3258"/>
                <a:gd name="T6" fmla="*/ 262 w 2739"/>
                <a:gd name="T7" fmla="*/ 3068 h 3258"/>
                <a:gd name="T8" fmla="*/ 863 w 2739"/>
                <a:gd name="T9" fmla="*/ 2756 h 3258"/>
                <a:gd name="T10" fmla="*/ 1377 w 2739"/>
                <a:gd name="T11" fmla="*/ 3046 h 3258"/>
                <a:gd name="T12" fmla="*/ 1950 w 2739"/>
                <a:gd name="T13" fmla="*/ 2756 h 3258"/>
                <a:gd name="T14" fmla="*/ 2482 w 2739"/>
                <a:gd name="T15" fmla="*/ 3066 h 3258"/>
                <a:gd name="T16" fmla="*/ 2557 w 2739"/>
                <a:gd name="T17" fmla="*/ 2955 h 3258"/>
                <a:gd name="T18" fmla="*/ 2557 w 2739"/>
                <a:gd name="T19" fmla="*/ 301 h 3258"/>
                <a:gd name="T20" fmla="*/ 2438 w 2739"/>
                <a:gd name="T21" fmla="*/ 181 h 3258"/>
                <a:gd name="T22" fmla="*/ 301 w 2739"/>
                <a:gd name="T23" fmla="*/ 181 h 3258"/>
                <a:gd name="T24" fmla="*/ 2449 w 2739"/>
                <a:gd name="T25" fmla="*/ 3258 h 3258"/>
                <a:gd name="T26" fmla="*/ 1944 w 2739"/>
                <a:gd name="T27" fmla="*/ 2963 h 3258"/>
                <a:gd name="T28" fmla="*/ 1372 w 2739"/>
                <a:gd name="T29" fmla="*/ 3252 h 3258"/>
                <a:gd name="T30" fmla="*/ 860 w 2739"/>
                <a:gd name="T31" fmla="*/ 2963 h 3258"/>
                <a:gd name="T32" fmla="*/ 291 w 2739"/>
                <a:gd name="T33" fmla="*/ 3257 h 3258"/>
                <a:gd name="T34" fmla="*/ 264 w 2739"/>
                <a:gd name="T35" fmla="*/ 3254 h 3258"/>
                <a:gd name="T36" fmla="*/ 0 w 2739"/>
                <a:gd name="T37" fmla="*/ 2955 h 3258"/>
                <a:gd name="T38" fmla="*/ 0 w 2739"/>
                <a:gd name="T39" fmla="*/ 301 h 3258"/>
                <a:gd name="T40" fmla="*/ 301 w 2739"/>
                <a:gd name="T41" fmla="*/ 0 h 3258"/>
                <a:gd name="T42" fmla="*/ 2438 w 2739"/>
                <a:gd name="T43" fmla="*/ 0 h 3258"/>
                <a:gd name="T44" fmla="*/ 2739 w 2739"/>
                <a:gd name="T45" fmla="*/ 301 h 3258"/>
                <a:gd name="T46" fmla="*/ 2739 w 2739"/>
                <a:gd name="T47" fmla="*/ 2955 h 3258"/>
                <a:gd name="T48" fmla="*/ 2480 w 2739"/>
                <a:gd name="T49" fmla="*/ 3253 h 3258"/>
                <a:gd name="T50" fmla="*/ 2449 w 2739"/>
                <a:gd name="T51" fmla="*/ 3258 h 3258"/>
                <a:gd name="T52" fmla="*/ 2449 w 2739"/>
                <a:gd name="T53" fmla="*/ 3258 h 3258"/>
                <a:gd name="T54" fmla="*/ 2449 w 2739"/>
                <a:gd name="T55" fmla="*/ 3258 h 3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39" h="3258">
                  <a:moveTo>
                    <a:pt x="301" y="181"/>
                  </a:moveTo>
                  <a:cubicBezTo>
                    <a:pt x="235" y="182"/>
                    <a:pt x="182" y="235"/>
                    <a:pt x="182" y="301"/>
                  </a:cubicBezTo>
                  <a:cubicBezTo>
                    <a:pt x="182" y="2955"/>
                    <a:pt x="182" y="2955"/>
                    <a:pt x="182" y="2955"/>
                  </a:cubicBezTo>
                  <a:cubicBezTo>
                    <a:pt x="182" y="3007"/>
                    <a:pt x="215" y="3052"/>
                    <a:pt x="262" y="3068"/>
                  </a:cubicBezTo>
                  <a:cubicBezTo>
                    <a:pt x="863" y="2756"/>
                    <a:pt x="863" y="2756"/>
                    <a:pt x="863" y="2756"/>
                  </a:cubicBezTo>
                  <a:cubicBezTo>
                    <a:pt x="1377" y="3046"/>
                    <a:pt x="1377" y="3046"/>
                    <a:pt x="1377" y="3046"/>
                  </a:cubicBezTo>
                  <a:cubicBezTo>
                    <a:pt x="1950" y="2756"/>
                    <a:pt x="1950" y="2756"/>
                    <a:pt x="1950" y="2756"/>
                  </a:cubicBezTo>
                  <a:cubicBezTo>
                    <a:pt x="2482" y="3066"/>
                    <a:pt x="2482" y="3066"/>
                    <a:pt x="2482" y="3066"/>
                  </a:cubicBezTo>
                  <a:cubicBezTo>
                    <a:pt x="2527" y="3048"/>
                    <a:pt x="2557" y="3004"/>
                    <a:pt x="2557" y="2955"/>
                  </a:cubicBezTo>
                  <a:cubicBezTo>
                    <a:pt x="2557" y="301"/>
                    <a:pt x="2557" y="301"/>
                    <a:pt x="2557" y="301"/>
                  </a:cubicBezTo>
                  <a:cubicBezTo>
                    <a:pt x="2557" y="235"/>
                    <a:pt x="2504" y="182"/>
                    <a:pt x="2438" y="181"/>
                  </a:cubicBezTo>
                  <a:lnTo>
                    <a:pt x="301" y="181"/>
                  </a:lnTo>
                  <a:close/>
                  <a:moveTo>
                    <a:pt x="2449" y="3258"/>
                  </a:moveTo>
                  <a:cubicBezTo>
                    <a:pt x="1944" y="2963"/>
                    <a:pt x="1944" y="2963"/>
                    <a:pt x="1944" y="2963"/>
                  </a:cubicBezTo>
                  <a:cubicBezTo>
                    <a:pt x="1372" y="3252"/>
                    <a:pt x="1372" y="3252"/>
                    <a:pt x="1372" y="3252"/>
                  </a:cubicBezTo>
                  <a:cubicBezTo>
                    <a:pt x="860" y="2963"/>
                    <a:pt x="860" y="2963"/>
                    <a:pt x="860" y="2963"/>
                  </a:cubicBezTo>
                  <a:cubicBezTo>
                    <a:pt x="291" y="3257"/>
                    <a:pt x="291" y="3257"/>
                    <a:pt x="291" y="3257"/>
                  </a:cubicBezTo>
                  <a:cubicBezTo>
                    <a:pt x="264" y="3254"/>
                    <a:pt x="264" y="3254"/>
                    <a:pt x="264" y="3254"/>
                  </a:cubicBezTo>
                  <a:cubicBezTo>
                    <a:pt x="113" y="3235"/>
                    <a:pt x="0" y="3107"/>
                    <a:pt x="0" y="2955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0" y="135"/>
                    <a:pt x="135" y="0"/>
                    <a:pt x="301" y="0"/>
                  </a:cubicBezTo>
                  <a:cubicBezTo>
                    <a:pt x="2438" y="0"/>
                    <a:pt x="2438" y="0"/>
                    <a:pt x="2438" y="0"/>
                  </a:cubicBezTo>
                  <a:cubicBezTo>
                    <a:pt x="2604" y="0"/>
                    <a:pt x="2739" y="135"/>
                    <a:pt x="2739" y="301"/>
                  </a:cubicBezTo>
                  <a:cubicBezTo>
                    <a:pt x="2739" y="2955"/>
                    <a:pt x="2739" y="2955"/>
                    <a:pt x="2739" y="2955"/>
                  </a:cubicBezTo>
                  <a:cubicBezTo>
                    <a:pt x="2739" y="3105"/>
                    <a:pt x="2628" y="3233"/>
                    <a:pt x="2480" y="3253"/>
                  </a:cubicBezTo>
                  <a:lnTo>
                    <a:pt x="2449" y="3258"/>
                  </a:lnTo>
                  <a:close/>
                  <a:moveTo>
                    <a:pt x="2449" y="3258"/>
                  </a:moveTo>
                  <a:cubicBezTo>
                    <a:pt x="2449" y="3258"/>
                    <a:pt x="2449" y="3258"/>
                    <a:pt x="2449" y="32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-1155700" y="2941638"/>
              <a:ext cx="963613" cy="893763"/>
            </a:xfrm>
            <a:custGeom>
              <a:avLst/>
              <a:gdLst>
                <a:gd name="T0" fmla="*/ 1267 w 1353"/>
                <a:gd name="T1" fmla="*/ 182 h 1256"/>
                <a:gd name="T2" fmla="*/ 87 w 1353"/>
                <a:gd name="T3" fmla="*/ 182 h 1256"/>
                <a:gd name="T4" fmla="*/ 0 w 1353"/>
                <a:gd name="T5" fmla="*/ 91 h 1256"/>
                <a:gd name="T6" fmla="*/ 87 w 1353"/>
                <a:gd name="T7" fmla="*/ 0 h 1256"/>
                <a:gd name="T8" fmla="*/ 1267 w 1353"/>
                <a:gd name="T9" fmla="*/ 0 h 1256"/>
                <a:gd name="T10" fmla="*/ 1353 w 1353"/>
                <a:gd name="T11" fmla="*/ 91 h 1256"/>
                <a:gd name="T12" fmla="*/ 1267 w 1353"/>
                <a:gd name="T13" fmla="*/ 182 h 1256"/>
                <a:gd name="T14" fmla="*/ 1267 w 1353"/>
                <a:gd name="T15" fmla="*/ 719 h 1256"/>
                <a:gd name="T16" fmla="*/ 87 w 1353"/>
                <a:gd name="T17" fmla="*/ 719 h 1256"/>
                <a:gd name="T18" fmla="*/ 0 w 1353"/>
                <a:gd name="T19" fmla="*/ 628 h 1256"/>
                <a:gd name="T20" fmla="*/ 87 w 1353"/>
                <a:gd name="T21" fmla="*/ 537 h 1256"/>
                <a:gd name="T22" fmla="*/ 1267 w 1353"/>
                <a:gd name="T23" fmla="*/ 537 h 1256"/>
                <a:gd name="T24" fmla="*/ 1353 w 1353"/>
                <a:gd name="T25" fmla="*/ 628 h 1256"/>
                <a:gd name="T26" fmla="*/ 1267 w 1353"/>
                <a:gd name="T27" fmla="*/ 719 h 1256"/>
                <a:gd name="T28" fmla="*/ 1267 w 1353"/>
                <a:gd name="T29" fmla="*/ 1256 h 1256"/>
                <a:gd name="T30" fmla="*/ 87 w 1353"/>
                <a:gd name="T31" fmla="*/ 1256 h 1256"/>
                <a:gd name="T32" fmla="*/ 1 w 1353"/>
                <a:gd name="T33" fmla="*/ 1165 h 1256"/>
                <a:gd name="T34" fmla="*/ 87 w 1353"/>
                <a:gd name="T35" fmla="*/ 1075 h 1256"/>
                <a:gd name="T36" fmla="*/ 1267 w 1353"/>
                <a:gd name="T37" fmla="*/ 1075 h 1256"/>
                <a:gd name="T38" fmla="*/ 1352 w 1353"/>
                <a:gd name="T39" fmla="*/ 1165 h 1256"/>
                <a:gd name="T40" fmla="*/ 1267 w 1353"/>
                <a:gd name="T41" fmla="*/ 1256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53" h="1256">
                  <a:moveTo>
                    <a:pt x="1267" y="182"/>
                  </a:moveTo>
                  <a:cubicBezTo>
                    <a:pt x="87" y="182"/>
                    <a:pt x="87" y="182"/>
                    <a:pt x="87" y="182"/>
                  </a:cubicBezTo>
                  <a:cubicBezTo>
                    <a:pt x="38" y="180"/>
                    <a:pt x="0" y="140"/>
                    <a:pt x="0" y="91"/>
                  </a:cubicBezTo>
                  <a:cubicBezTo>
                    <a:pt x="0" y="42"/>
                    <a:pt x="38" y="2"/>
                    <a:pt x="87" y="0"/>
                  </a:cubicBezTo>
                  <a:cubicBezTo>
                    <a:pt x="1267" y="0"/>
                    <a:pt x="1267" y="0"/>
                    <a:pt x="1267" y="0"/>
                  </a:cubicBezTo>
                  <a:cubicBezTo>
                    <a:pt x="1315" y="2"/>
                    <a:pt x="1353" y="42"/>
                    <a:pt x="1353" y="91"/>
                  </a:cubicBezTo>
                  <a:cubicBezTo>
                    <a:pt x="1353" y="140"/>
                    <a:pt x="1315" y="180"/>
                    <a:pt x="1267" y="182"/>
                  </a:cubicBezTo>
                  <a:moveTo>
                    <a:pt x="1267" y="719"/>
                  </a:moveTo>
                  <a:cubicBezTo>
                    <a:pt x="87" y="719"/>
                    <a:pt x="87" y="719"/>
                    <a:pt x="87" y="719"/>
                  </a:cubicBezTo>
                  <a:cubicBezTo>
                    <a:pt x="38" y="717"/>
                    <a:pt x="0" y="677"/>
                    <a:pt x="0" y="628"/>
                  </a:cubicBezTo>
                  <a:cubicBezTo>
                    <a:pt x="0" y="580"/>
                    <a:pt x="38" y="540"/>
                    <a:pt x="87" y="537"/>
                  </a:cubicBezTo>
                  <a:cubicBezTo>
                    <a:pt x="1267" y="537"/>
                    <a:pt x="1267" y="537"/>
                    <a:pt x="1267" y="537"/>
                  </a:cubicBezTo>
                  <a:cubicBezTo>
                    <a:pt x="1315" y="540"/>
                    <a:pt x="1353" y="580"/>
                    <a:pt x="1353" y="628"/>
                  </a:cubicBezTo>
                  <a:cubicBezTo>
                    <a:pt x="1353" y="677"/>
                    <a:pt x="1315" y="717"/>
                    <a:pt x="1267" y="719"/>
                  </a:cubicBezTo>
                  <a:moveTo>
                    <a:pt x="1267" y="1256"/>
                  </a:moveTo>
                  <a:cubicBezTo>
                    <a:pt x="87" y="1256"/>
                    <a:pt x="87" y="1256"/>
                    <a:pt x="87" y="1256"/>
                  </a:cubicBezTo>
                  <a:cubicBezTo>
                    <a:pt x="39" y="1253"/>
                    <a:pt x="1" y="1213"/>
                    <a:pt x="1" y="1165"/>
                  </a:cubicBezTo>
                  <a:cubicBezTo>
                    <a:pt x="1" y="1117"/>
                    <a:pt x="39" y="1077"/>
                    <a:pt x="87" y="1075"/>
                  </a:cubicBezTo>
                  <a:cubicBezTo>
                    <a:pt x="1267" y="1075"/>
                    <a:pt x="1267" y="1075"/>
                    <a:pt x="1267" y="1075"/>
                  </a:cubicBezTo>
                  <a:cubicBezTo>
                    <a:pt x="1314" y="1077"/>
                    <a:pt x="1352" y="1117"/>
                    <a:pt x="1352" y="1165"/>
                  </a:cubicBezTo>
                  <a:cubicBezTo>
                    <a:pt x="1352" y="1213"/>
                    <a:pt x="1314" y="1253"/>
                    <a:pt x="1267" y="12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5" y="1233488"/>
            <a:ext cx="10560048" cy="4680000"/>
          </a:xfrm>
        </p:spPr>
        <p:txBody>
          <a:bodyPr/>
          <a:lstStyle>
            <a:lvl1pPr algn="just">
              <a:defRPr>
                <a:latin typeface="+mn-ea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394381835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63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#修订记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38805676"/>
              </p:ext>
            </p:extLst>
          </p:nvPr>
        </p:nvGraphicFramePr>
        <p:xfrm>
          <a:off x="1007140" y="1398424"/>
          <a:ext cx="10194260" cy="1082675"/>
        </p:xfrm>
        <a:graphic>
          <a:graphicData uri="http://schemas.openxmlformats.org/drawingml/2006/table">
            <a:tbl>
              <a:tblPr/>
              <a:tblGrid>
                <a:gridCol w="31190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7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231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846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课程编码</a:t>
                      </a: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适用产品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产品版本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课程版本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4" name="Group 2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48564038"/>
              </p:ext>
            </p:extLst>
          </p:nvPr>
        </p:nvGraphicFramePr>
        <p:xfrm>
          <a:off x="1007140" y="2920836"/>
          <a:ext cx="10177327" cy="3038475"/>
        </p:xfrm>
        <a:graphic>
          <a:graphicData uri="http://schemas.openxmlformats.org/drawingml/2006/table">
            <a:tbl>
              <a:tblPr/>
              <a:tblGrid>
                <a:gridCol w="31190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7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231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676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作者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工号</a:t>
                      </a: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时间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审核人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工号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新开发/优化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文本占位符 7"/>
          <p:cNvSpPr>
            <a:spLocks noGrp="1"/>
          </p:cNvSpPr>
          <p:nvPr>
            <p:ph type="body" sz="quarter" idx="17" hasCustomPrompt="1"/>
          </p:nvPr>
        </p:nvSpPr>
        <p:spPr>
          <a:xfrm>
            <a:off x="1007139" y="1969626"/>
            <a:ext cx="311903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课程编码</a:t>
            </a:r>
          </a:p>
        </p:txBody>
      </p:sp>
      <p:sp>
        <p:nvSpPr>
          <p:cNvPr id="6" name="文本占位符 7"/>
          <p:cNvSpPr>
            <a:spLocks noGrp="1"/>
          </p:cNvSpPr>
          <p:nvPr>
            <p:ph type="body" sz="quarter" idx="18" hasCustomPrompt="1"/>
          </p:nvPr>
        </p:nvSpPr>
        <p:spPr>
          <a:xfrm>
            <a:off x="4126170" y="1969626"/>
            <a:ext cx="196745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适用的产品</a:t>
            </a:r>
          </a:p>
        </p:txBody>
      </p:sp>
      <p:sp>
        <p:nvSpPr>
          <p:cNvPr id="7" name="文本占位符 7"/>
          <p:cNvSpPr>
            <a:spLocks noGrp="1"/>
          </p:cNvSpPr>
          <p:nvPr>
            <p:ph type="body" sz="quarter" idx="19" hasCustomPrompt="1"/>
          </p:nvPr>
        </p:nvSpPr>
        <p:spPr>
          <a:xfrm>
            <a:off x="6093619" y="1969626"/>
            <a:ext cx="302315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V5R2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20" hasCustomPrompt="1"/>
          </p:nvPr>
        </p:nvSpPr>
        <p:spPr>
          <a:xfrm>
            <a:off x="9116775" y="1969626"/>
            <a:ext cx="208462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V1R1</a:t>
            </a:r>
            <a:endParaRPr lang="zh-CN" altLang="en-US" dirty="0"/>
          </a:p>
        </p:txBody>
      </p:sp>
      <p:sp>
        <p:nvSpPr>
          <p:cNvPr id="9" name="文本占位符 7"/>
          <p:cNvSpPr>
            <a:spLocks noGrp="1"/>
          </p:cNvSpPr>
          <p:nvPr>
            <p:ph type="body" sz="quarter" idx="13" hasCustomPrompt="1"/>
          </p:nvPr>
        </p:nvSpPr>
        <p:spPr>
          <a:xfrm>
            <a:off x="1007042" y="3517796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0" name="文本占位符 7"/>
          <p:cNvSpPr>
            <a:spLocks noGrp="1"/>
          </p:cNvSpPr>
          <p:nvPr>
            <p:ph type="body" sz="quarter" idx="14" hasCustomPrompt="1"/>
          </p:nvPr>
        </p:nvSpPr>
        <p:spPr>
          <a:xfrm>
            <a:off x="4126170" y="3517796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1" name="文本占位符 7"/>
          <p:cNvSpPr>
            <a:spLocks noGrp="1"/>
          </p:cNvSpPr>
          <p:nvPr>
            <p:ph type="body" sz="quarter" idx="15" hasCustomPrompt="1"/>
          </p:nvPr>
        </p:nvSpPr>
        <p:spPr>
          <a:xfrm>
            <a:off x="6093619" y="3517796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2" name="文本占位符 7"/>
          <p:cNvSpPr>
            <a:spLocks noGrp="1"/>
          </p:cNvSpPr>
          <p:nvPr>
            <p:ph type="body" sz="quarter" idx="16" hasCustomPrompt="1"/>
          </p:nvPr>
        </p:nvSpPr>
        <p:spPr>
          <a:xfrm>
            <a:off x="9116775" y="3481792"/>
            <a:ext cx="2056050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新开发</a:t>
            </a:r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952130" y="368661"/>
            <a:ext cx="2802144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8227" tIns="39112" rIns="78227" bIns="39112" anchor="ctr"/>
          <a:lstStyle/>
          <a:p>
            <a:pPr algn="l" defTabSz="1001223" rtl="0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499" b="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修订记录</a:t>
            </a:r>
          </a:p>
        </p:txBody>
      </p:sp>
      <p:sp>
        <p:nvSpPr>
          <p:cNvPr id="14" name="Text Box 58"/>
          <p:cNvSpPr txBox="1">
            <a:spLocks noChangeArrowheads="1"/>
          </p:cNvSpPr>
          <p:nvPr userDrawn="1"/>
        </p:nvSpPr>
        <p:spPr bwMode="auto">
          <a:xfrm>
            <a:off x="8900835" y="296652"/>
            <a:ext cx="277122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ctr">
              <a:spcBef>
                <a:spcPct val="50000"/>
              </a:spcBef>
            </a:pPr>
            <a:r>
              <a:rPr lang="zh-CN" altLang="en-US" sz="3998" i="0" baseline="0" dirty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本页不打印</a:t>
            </a:r>
          </a:p>
        </p:txBody>
      </p:sp>
      <p:sp>
        <p:nvSpPr>
          <p:cNvPr id="15" name="文本占位符 7"/>
          <p:cNvSpPr>
            <a:spLocks noGrp="1"/>
          </p:cNvSpPr>
          <p:nvPr>
            <p:ph type="body" sz="quarter" idx="21" hasCustomPrompt="1"/>
          </p:nvPr>
        </p:nvSpPr>
        <p:spPr>
          <a:xfrm>
            <a:off x="1007042" y="4021852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6" name="文本占位符 7"/>
          <p:cNvSpPr>
            <a:spLocks noGrp="1"/>
          </p:cNvSpPr>
          <p:nvPr>
            <p:ph type="body" sz="quarter" idx="22" hasCustomPrompt="1"/>
          </p:nvPr>
        </p:nvSpPr>
        <p:spPr>
          <a:xfrm>
            <a:off x="4126170" y="4021852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7" name="文本占位符 7"/>
          <p:cNvSpPr>
            <a:spLocks noGrp="1"/>
          </p:cNvSpPr>
          <p:nvPr>
            <p:ph type="body" sz="quarter" idx="23" hasCustomPrompt="1"/>
          </p:nvPr>
        </p:nvSpPr>
        <p:spPr>
          <a:xfrm>
            <a:off x="6093619" y="4021852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8" name="文本占位符 7"/>
          <p:cNvSpPr>
            <a:spLocks noGrp="1"/>
          </p:cNvSpPr>
          <p:nvPr>
            <p:ph type="body" sz="quarter" idx="24" hasCustomPrompt="1"/>
          </p:nvPr>
        </p:nvSpPr>
        <p:spPr>
          <a:xfrm>
            <a:off x="9116775" y="3985848"/>
            <a:ext cx="2084625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19" name="文本占位符 7"/>
          <p:cNvSpPr>
            <a:spLocks noGrp="1"/>
          </p:cNvSpPr>
          <p:nvPr>
            <p:ph type="body" sz="quarter" idx="25" hasCustomPrompt="1"/>
          </p:nvPr>
        </p:nvSpPr>
        <p:spPr>
          <a:xfrm>
            <a:off x="1007042" y="4489904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0" name="文本占位符 7"/>
          <p:cNvSpPr>
            <a:spLocks noGrp="1"/>
          </p:cNvSpPr>
          <p:nvPr>
            <p:ph type="body" sz="quarter" idx="26" hasCustomPrompt="1"/>
          </p:nvPr>
        </p:nvSpPr>
        <p:spPr>
          <a:xfrm>
            <a:off x="4126170" y="4489904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1" name="文本占位符 7"/>
          <p:cNvSpPr>
            <a:spLocks noGrp="1"/>
          </p:cNvSpPr>
          <p:nvPr>
            <p:ph type="body" sz="quarter" idx="27" hasCustomPrompt="1"/>
          </p:nvPr>
        </p:nvSpPr>
        <p:spPr>
          <a:xfrm>
            <a:off x="6093619" y="4489904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2" name="文本占位符 7"/>
          <p:cNvSpPr>
            <a:spLocks noGrp="1"/>
          </p:cNvSpPr>
          <p:nvPr>
            <p:ph type="body" sz="quarter" idx="28" hasCustomPrompt="1"/>
          </p:nvPr>
        </p:nvSpPr>
        <p:spPr>
          <a:xfrm>
            <a:off x="9116775" y="4489904"/>
            <a:ext cx="20560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23" name="文本占位符 7"/>
          <p:cNvSpPr>
            <a:spLocks noGrp="1"/>
          </p:cNvSpPr>
          <p:nvPr>
            <p:ph type="body" sz="quarter" idx="29" hasCustomPrompt="1"/>
          </p:nvPr>
        </p:nvSpPr>
        <p:spPr>
          <a:xfrm>
            <a:off x="1007042" y="5029964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4" name="文本占位符 7"/>
          <p:cNvSpPr>
            <a:spLocks noGrp="1"/>
          </p:cNvSpPr>
          <p:nvPr>
            <p:ph type="body" sz="quarter" idx="30" hasCustomPrompt="1"/>
          </p:nvPr>
        </p:nvSpPr>
        <p:spPr>
          <a:xfrm>
            <a:off x="4126170" y="5029964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5" name="文本占位符 7"/>
          <p:cNvSpPr>
            <a:spLocks noGrp="1"/>
          </p:cNvSpPr>
          <p:nvPr>
            <p:ph type="body" sz="quarter" idx="31" hasCustomPrompt="1"/>
          </p:nvPr>
        </p:nvSpPr>
        <p:spPr>
          <a:xfrm>
            <a:off x="6093619" y="5029964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6" name="文本占位符 7"/>
          <p:cNvSpPr>
            <a:spLocks noGrp="1"/>
          </p:cNvSpPr>
          <p:nvPr>
            <p:ph type="body" sz="quarter" idx="32" hasCustomPrompt="1"/>
          </p:nvPr>
        </p:nvSpPr>
        <p:spPr>
          <a:xfrm>
            <a:off x="9116775" y="5029964"/>
            <a:ext cx="208462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27" name="文本占位符 7"/>
          <p:cNvSpPr>
            <a:spLocks noGrp="1"/>
          </p:cNvSpPr>
          <p:nvPr>
            <p:ph type="body" sz="quarter" idx="33" hasCustomPrompt="1"/>
          </p:nvPr>
        </p:nvSpPr>
        <p:spPr>
          <a:xfrm>
            <a:off x="1007042" y="5498016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8" name="文本占位符 7"/>
          <p:cNvSpPr>
            <a:spLocks noGrp="1"/>
          </p:cNvSpPr>
          <p:nvPr>
            <p:ph type="body" sz="quarter" idx="34" hasCustomPrompt="1"/>
          </p:nvPr>
        </p:nvSpPr>
        <p:spPr>
          <a:xfrm>
            <a:off x="4126170" y="5498016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9" name="文本占位符 7"/>
          <p:cNvSpPr>
            <a:spLocks noGrp="1"/>
          </p:cNvSpPr>
          <p:nvPr>
            <p:ph type="body" sz="quarter" idx="35" hasCustomPrompt="1"/>
          </p:nvPr>
        </p:nvSpPr>
        <p:spPr>
          <a:xfrm>
            <a:off x="6093619" y="5498016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30" name="文本占位符 7"/>
          <p:cNvSpPr>
            <a:spLocks noGrp="1"/>
          </p:cNvSpPr>
          <p:nvPr>
            <p:ph type="body" sz="quarter" idx="36" hasCustomPrompt="1"/>
          </p:nvPr>
        </p:nvSpPr>
        <p:spPr>
          <a:xfrm>
            <a:off x="9116775" y="5498016"/>
            <a:ext cx="208462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</p:spTree>
    <p:extLst>
      <p:ext uri="{BB962C8B-B14F-4D97-AF65-F5344CB8AC3E}">
        <p14:creationId xmlns:p14="http://schemas.microsoft.com/office/powerpoint/2010/main" val="3897983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#前言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+mn-ea"/>
                <a:ea typeface="+mn-ea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+mn-ea"/>
                <a:ea typeface="+mn-ea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+mn-ea"/>
                <a:ea typeface="+mn-ea"/>
              </a:defRPr>
            </a:lvl3pPr>
            <a:lvl4pPr fontAlgn="ctr">
              <a:defRPr baseline="0">
                <a:latin typeface="+mn-ea"/>
                <a:ea typeface="+mn-ea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+mn-ea"/>
                <a:ea typeface="+mn-ea"/>
              </a:defRPr>
            </a:lvl5pPr>
          </a:lstStyle>
          <a:p>
            <a:pPr eaLnBrk="1" hangingPunct="1"/>
            <a:r>
              <a:rPr lang="zh-CN" altLang="en-US" dirty="0"/>
              <a:t>本章主要讲述</a:t>
            </a:r>
            <a:r>
              <a:rPr lang="en-US" altLang="zh-CN" dirty="0"/>
              <a:t>...</a:t>
            </a:r>
          </a:p>
          <a:p>
            <a:pPr lvl="1"/>
            <a:r>
              <a:rPr lang="zh-CN" altLang="en-US" dirty="0"/>
              <a:t>第二</a:t>
            </a:r>
            <a:r>
              <a:rPr lang="zh-CN" altLang="en-US" dirty="0" smtClean="0"/>
              <a:t>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17614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前言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05366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 userDrawn="1">
          <p15:clr>
            <a:srgbClr val="FBAE40"/>
          </p15:clr>
        </p15:guide>
        <p15:guide id="2" pos="7038" userDrawn="1">
          <p15:clr>
            <a:srgbClr val="FBAE40"/>
          </p15:clr>
        </p15:guide>
        <p15:guide id="3" orient="horz" pos="116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#目标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eaLnBrk="1" fontAlgn="ctr" hangingPunct="1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+mn-ea"/>
                <a:ea typeface="+mn-ea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+mn-ea"/>
                <a:ea typeface="+mn-ea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+mn-ea"/>
                <a:ea typeface="+mn-ea"/>
              </a:defRPr>
            </a:lvl3pPr>
            <a:lvl4pPr fontAlgn="ctr">
              <a:defRPr baseline="0">
                <a:latin typeface="+mn-ea"/>
                <a:ea typeface="+mn-ea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+mn-ea"/>
                <a:ea typeface="+mn-ea"/>
              </a:defRPr>
            </a:lvl5pPr>
          </a:lstStyle>
          <a:p>
            <a:pPr eaLnBrk="1" hangingPunct="1"/>
            <a:r>
              <a:rPr lang="zh-CN" altLang="en-US" dirty="0" smtClean="0"/>
              <a:t>学完本课程后，您将能够：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20820" cy="6524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1223" eaLnBrk="0" fontAlgn="ctr" hangingPunct="0"/>
            <a:r>
              <a:rPr lang="zh-CN" altLang="en-US" sz="3640" b="0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目标</a:t>
            </a:r>
            <a:endParaRPr lang="en-US" altLang="zh-CN" sz="3640" b="0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64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9592998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 userDrawn="1">
          <p15:clr>
            <a:srgbClr val="FBAE40"/>
          </p15:clr>
        </p15:guide>
        <p15:guide id="2" pos="7038" userDrawn="1">
          <p15:clr>
            <a:srgbClr val="FBAE40"/>
          </p15:clr>
        </p15:guide>
        <p15:guide id="3" orient="horz" pos="1162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#本节概述和学习目标(可选)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414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4397358" cy="6524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1223" eaLnBrk="0" fontAlgn="ctr" hangingPunct="0"/>
            <a:r>
              <a:rPr lang="zh-CN" altLang="en-US" sz="3640" b="0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本节概述和学习目标</a:t>
            </a:r>
            <a:endParaRPr lang="zh-CN" altLang="en-US" sz="3640" b="0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247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0#思考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6" y="1844675"/>
            <a:ext cx="10153650" cy="4068812"/>
          </a:xfrm>
          <a:prstGeom prst="rect">
            <a:avLst/>
          </a:prstGeom>
        </p:spPr>
        <p:txBody>
          <a:bodyPr/>
          <a:lstStyle>
            <a:lvl1pPr marL="457200" marR="0" indent="-457200" algn="just" defTabSz="801688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baseline="0">
                <a:latin typeface="+mn-ea"/>
                <a:ea typeface="+mn-ea"/>
                <a:cs typeface="Huawei Sans" panose="020C0503030203020204" pitchFamily="34" charset="0"/>
              </a:defRPr>
            </a:lvl1pPr>
            <a:lvl2pPr marL="744537" indent="-342900" algn="just" fontAlgn="ctr">
              <a:buSzPct val="100000"/>
              <a:buFont typeface="+mj-lt"/>
              <a:buAutoNum type="alphaUcPeriod"/>
              <a:defRPr sz="1800" baseline="0">
                <a:latin typeface="+mn-ea"/>
                <a:ea typeface="+mn-ea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r>
              <a:rPr lang="zh-CN" altLang="en-US" dirty="0"/>
              <a:t>此版式用于思考题</a:t>
            </a:r>
            <a:r>
              <a:rPr lang="en-US" altLang="zh-CN" dirty="0"/>
              <a:t>-201501</a:t>
            </a:r>
            <a:r>
              <a:rPr lang="zh-CN" altLang="en-US" dirty="0"/>
              <a:t>具体格式（序号格式需以模板展示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cxnSp>
        <p:nvCxnSpPr>
          <p:cNvPr id="2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368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584088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思考题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367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1#本节小结（可选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6"/>
          <p:cNvSpPr>
            <a:spLocks noGrp="1"/>
          </p:cNvSpPr>
          <p:nvPr>
            <p:ph sz="quarter" idx="10" hasCustomPrompt="1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 smtClean="0"/>
              <a:t>此版式用于每一节的小结</a:t>
            </a:r>
          </a:p>
          <a:p>
            <a:pPr lvl="1"/>
            <a:r>
              <a:rPr lang="zh-CN" altLang="en-US" dirty="0" smtClean="0"/>
              <a:t>第二</a:t>
            </a:r>
            <a:r>
              <a:rPr lang="zh-CN" altLang="en-US" dirty="0"/>
              <a:t>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cxnSp>
        <p:nvCxnSpPr>
          <p:cNvPr id="11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本节小结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24204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2#本章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6"/>
          <p:cNvSpPr>
            <a:spLocks noGrp="1"/>
          </p:cNvSpPr>
          <p:nvPr>
            <p:ph sz="quarter" idx="10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cxnSp>
        <p:nvCxnSpPr>
          <p:cNvPr id="9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本章总结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2356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3#更多信息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5pPr>
              <a:buNone/>
              <a:defRPr/>
            </a:lvl5pPr>
          </a:lstStyle>
          <a:p>
            <a:r>
              <a:rPr lang="zh-CN" altLang="en-US" dirty="0"/>
              <a:t>此版式用于提供给学员更多学习信息。</a:t>
            </a:r>
          </a:p>
        </p:txBody>
      </p:sp>
      <p:cxnSp>
        <p:nvCxnSpPr>
          <p:cNvPr id="12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更多信息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63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#前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4" y="1233488"/>
            <a:ext cx="10558800" cy="4679788"/>
          </a:xfrm>
        </p:spPr>
        <p:txBody>
          <a:bodyPr/>
          <a:lstStyle>
            <a:lvl1pPr algn="just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5pPr>
              <a:buNone/>
              <a:defRPr/>
            </a:lvl5pPr>
          </a:lstStyle>
          <a:p>
            <a:pPr eaLnBrk="1" hangingPunct="1"/>
            <a:r>
              <a:rPr lang="zh-CN" altLang="en-US" dirty="0"/>
              <a:t>本章主要讲述</a:t>
            </a:r>
            <a:r>
              <a:rPr lang="en-US" altLang="zh-CN" dirty="0"/>
              <a:t>...</a:t>
            </a:r>
            <a:endParaRPr lang="zh-CN" altLang="en-US" dirty="0"/>
          </a:p>
        </p:txBody>
      </p:sp>
      <p:sp>
        <p:nvSpPr>
          <p:cNvPr id="7" name="TextBox 10">
            <a:extLst>
              <a:ext uri="{FF2B5EF4-FFF2-40B4-BE49-F238E27FC236}">
                <a16:creationId xmlns="" xmlns:a16="http://schemas.microsoft.com/office/drawing/2014/main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algn="l" defTabSz="1001624" eaLnBrk="0" hangingPunct="0"/>
            <a:r>
              <a:rPr lang="zh-CN" altLang="en-US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前言</a:t>
            </a:r>
            <a:endParaRPr lang="zh-CN" alt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0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335360" y="498828"/>
            <a:ext cx="628158" cy="459460"/>
            <a:chOff x="3275013" y="1363663"/>
            <a:chExt cx="5645150" cy="4129087"/>
          </a:xfrm>
          <a:solidFill>
            <a:schemeClr val="bg1"/>
          </a:solidFill>
        </p:grpSpPr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275013" y="1363663"/>
              <a:ext cx="5645150" cy="4129087"/>
            </a:xfrm>
            <a:custGeom>
              <a:avLst/>
              <a:gdLst>
                <a:gd name="T0" fmla="*/ 1410 w 1505"/>
                <a:gd name="T1" fmla="*/ 250 h 1101"/>
                <a:gd name="T2" fmla="*/ 780 w 1505"/>
                <a:gd name="T3" fmla="*/ 250 h 1101"/>
                <a:gd name="T4" fmla="*/ 780 w 1505"/>
                <a:gd name="T5" fmla="*/ 81 h 1101"/>
                <a:gd name="T6" fmla="*/ 699 w 1505"/>
                <a:gd name="T7" fmla="*/ 0 h 1101"/>
                <a:gd name="T8" fmla="*/ 81 w 1505"/>
                <a:gd name="T9" fmla="*/ 0 h 1101"/>
                <a:gd name="T10" fmla="*/ 0 w 1505"/>
                <a:gd name="T11" fmla="*/ 81 h 1101"/>
                <a:gd name="T12" fmla="*/ 0 w 1505"/>
                <a:gd name="T13" fmla="*/ 464 h 1101"/>
                <a:gd name="T14" fmla="*/ 81 w 1505"/>
                <a:gd name="T15" fmla="*/ 545 h 1101"/>
                <a:gd name="T16" fmla="*/ 124 w 1505"/>
                <a:gd name="T17" fmla="*/ 545 h 1101"/>
                <a:gd name="T18" fmla="*/ 124 w 1505"/>
                <a:gd name="T19" fmla="*/ 668 h 1101"/>
                <a:gd name="T20" fmla="*/ 137 w 1505"/>
                <a:gd name="T21" fmla="*/ 688 h 1101"/>
                <a:gd name="T22" fmla="*/ 147 w 1505"/>
                <a:gd name="T23" fmla="*/ 690 h 1101"/>
                <a:gd name="T24" fmla="*/ 161 w 1505"/>
                <a:gd name="T25" fmla="*/ 685 h 1101"/>
                <a:gd name="T26" fmla="*/ 316 w 1505"/>
                <a:gd name="T27" fmla="*/ 554 h 1101"/>
                <a:gd name="T28" fmla="*/ 341 w 1505"/>
                <a:gd name="T29" fmla="*/ 545 h 1101"/>
                <a:gd name="T30" fmla="*/ 542 w 1505"/>
                <a:gd name="T31" fmla="*/ 545 h 1101"/>
                <a:gd name="T32" fmla="*/ 542 w 1505"/>
                <a:gd name="T33" fmla="*/ 824 h 1101"/>
                <a:gd name="T34" fmla="*/ 637 w 1505"/>
                <a:gd name="T35" fmla="*/ 919 h 1101"/>
                <a:gd name="T36" fmla="*/ 1084 w 1505"/>
                <a:gd name="T37" fmla="*/ 919 h 1101"/>
                <a:gd name="T38" fmla="*/ 1120 w 1505"/>
                <a:gd name="T39" fmla="*/ 932 h 1101"/>
                <a:gd name="T40" fmla="*/ 1313 w 1505"/>
                <a:gd name="T41" fmla="*/ 1096 h 1101"/>
                <a:gd name="T42" fmla="*/ 1328 w 1505"/>
                <a:gd name="T43" fmla="*/ 1101 h 1101"/>
                <a:gd name="T44" fmla="*/ 1337 w 1505"/>
                <a:gd name="T45" fmla="*/ 1099 h 1101"/>
                <a:gd name="T46" fmla="*/ 1350 w 1505"/>
                <a:gd name="T47" fmla="*/ 1078 h 1101"/>
                <a:gd name="T48" fmla="*/ 1350 w 1505"/>
                <a:gd name="T49" fmla="*/ 919 h 1101"/>
                <a:gd name="T50" fmla="*/ 1410 w 1505"/>
                <a:gd name="T51" fmla="*/ 919 h 1101"/>
                <a:gd name="T52" fmla="*/ 1505 w 1505"/>
                <a:gd name="T53" fmla="*/ 824 h 1101"/>
                <a:gd name="T54" fmla="*/ 1505 w 1505"/>
                <a:gd name="T55" fmla="*/ 345 h 1101"/>
                <a:gd name="T56" fmla="*/ 1410 w 1505"/>
                <a:gd name="T57" fmla="*/ 250 h 1101"/>
                <a:gd name="T58" fmla="*/ 341 w 1505"/>
                <a:gd name="T59" fmla="*/ 500 h 1101"/>
                <a:gd name="T60" fmla="*/ 287 w 1505"/>
                <a:gd name="T61" fmla="*/ 520 h 1101"/>
                <a:gd name="T62" fmla="*/ 169 w 1505"/>
                <a:gd name="T63" fmla="*/ 619 h 1101"/>
                <a:gd name="T64" fmla="*/ 169 w 1505"/>
                <a:gd name="T65" fmla="*/ 535 h 1101"/>
                <a:gd name="T66" fmla="*/ 133 w 1505"/>
                <a:gd name="T67" fmla="*/ 500 h 1101"/>
                <a:gd name="T68" fmla="*/ 81 w 1505"/>
                <a:gd name="T69" fmla="*/ 500 h 1101"/>
                <a:gd name="T70" fmla="*/ 45 w 1505"/>
                <a:gd name="T71" fmla="*/ 464 h 1101"/>
                <a:gd name="T72" fmla="*/ 45 w 1505"/>
                <a:gd name="T73" fmla="*/ 81 h 1101"/>
                <a:gd name="T74" fmla="*/ 81 w 1505"/>
                <a:gd name="T75" fmla="*/ 45 h 1101"/>
                <a:gd name="T76" fmla="*/ 699 w 1505"/>
                <a:gd name="T77" fmla="*/ 45 h 1101"/>
                <a:gd name="T78" fmla="*/ 735 w 1505"/>
                <a:gd name="T79" fmla="*/ 81 h 1101"/>
                <a:gd name="T80" fmla="*/ 735 w 1505"/>
                <a:gd name="T81" fmla="*/ 250 h 1101"/>
                <a:gd name="T82" fmla="*/ 637 w 1505"/>
                <a:gd name="T83" fmla="*/ 250 h 1101"/>
                <a:gd name="T84" fmla="*/ 542 w 1505"/>
                <a:gd name="T85" fmla="*/ 345 h 1101"/>
                <a:gd name="T86" fmla="*/ 542 w 1505"/>
                <a:gd name="T87" fmla="*/ 500 h 1101"/>
                <a:gd name="T88" fmla="*/ 341 w 1505"/>
                <a:gd name="T89" fmla="*/ 500 h 1101"/>
                <a:gd name="T90" fmla="*/ 1460 w 1505"/>
                <a:gd name="T91" fmla="*/ 824 h 1101"/>
                <a:gd name="T92" fmla="*/ 1410 w 1505"/>
                <a:gd name="T93" fmla="*/ 874 h 1101"/>
                <a:gd name="T94" fmla="*/ 1344 w 1505"/>
                <a:gd name="T95" fmla="*/ 874 h 1101"/>
                <a:gd name="T96" fmla="*/ 1305 w 1505"/>
                <a:gd name="T97" fmla="*/ 913 h 1101"/>
                <a:gd name="T98" fmla="*/ 1305 w 1505"/>
                <a:gd name="T99" fmla="*/ 1030 h 1101"/>
                <a:gd name="T100" fmla="*/ 1149 w 1505"/>
                <a:gd name="T101" fmla="*/ 898 h 1101"/>
                <a:gd name="T102" fmla="*/ 1084 w 1505"/>
                <a:gd name="T103" fmla="*/ 874 h 1101"/>
                <a:gd name="T104" fmla="*/ 637 w 1505"/>
                <a:gd name="T105" fmla="*/ 874 h 1101"/>
                <a:gd name="T106" fmla="*/ 587 w 1505"/>
                <a:gd name="T107" fmla="*/ 824 h 1101"/>
                <a:gd name="T108" fmla="*/ 587 w 1505"/>
                <a:gd name="T109" fmla="*/ 345 h 1101"/>
                <a:gd name="T110" fmla="*/ 637 w 1505"/>
                <a:gd name="T111" fmla="*/ 295 h 1101"/>
                <a:gd name="T112" fmla="*/ 1410 w 1505"/>
                <a:gd name="T113" fmla="*/ 295 h 1101"/>
                <a:gd name="T114" fmla="*/ 1460 w 1505"/>
                <a:gd name="T115" fmla="*/ 345 h 1101"/>
                <a:gd name="T116" fmla="*/ 1460 w 1505"/>
                <a:gd name="T117" fmla="*/ 824 h 1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05" h="1101">
                  <a:moveTo>
                    <a:pt x="1410" y="250"/>
                  </a:moveTo>
                  <a:cubicBezTo>
                    <a:pt x="780" y="250"/>
                    <a:pt x="780" y="250"/>
                    <a:pt x="780" y="250"/>
                  </a:cubicBezTo>
                  <a:cubicBezTo>
                    <a:pt x="780" y="81"/>
                    <a:pt x="780" y="81"/>
                    <a:pt x="780" y="81"/>
                  </a:cubicBezTo>
                  <a:cubicBezTo>
                    <a:pt x="780" y="37"/>
                    <a:pt x="743" y="0"/>
                    <a:pt x="699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36" y="0"/>
                    <a:pt x="0" y="37"/>
                    <a:pt x="0" y="81"/>
                  </a:cubicBezTo>
                  <a:cubicBezTo>
                    <a:pt x="0" y="464"/>
                    <a:pt x="0" y="464"/>
                    <a:pt x="0" y="464"/>
                  </a:cubicBezTo>
                  <a:cubicBezTo>
                    <a:pt x="0" y="509"/>
                    <a:pt x="36" y="545"/>
                    <a:pt x="81" y="545"/>
                  </a:cubicBezTo>
                  <a:cubicBezTo>
                    <a:pt x="124" y="545"/>
                    <a:pt x="124" y="545"/>
                    <a:pt x="124" y="545"/>
                  </a:cubicBezTo>
                  <a:cubicBezTo>
                    <a:pt x="124" y="668"/>
                    <a:pt x="124" y="668"/>
                    <a:pt x="124" y="668"/>
                  </a:cubicBezTo>
                  <a:cubicBezTo>
                    <a:pt x="124" y="676"/>
                    <a:pt x="129" y="684"/>
                    <a:pt x="137" y="688"/>
                  </a:cubicBezTo>
                  <a:cubicBezTo>
                    <a:pt x="140" y="689"/>
                    <a:pt x="143" y="690"/>
                    <a:pt x="147" y="690"/>
                  </a:cubicBezTo>
                  <a:cubicBezTo>
                    <a:pt x="152" y="690"/>
                    <a:pt x="157" y="688"/>
                    <a:pt x="161" y="685"/>
                  </a:cubicBezTo>
                  <a:cubicBezTo>
                    <a:pt x="316" y="554"/>
                    <a:pt x="316" y="554"/>
                    <a:pt x="316" y="554"/>
                  </a:cubicBezTo>
                  <a:cubicBezTo>
                    <a:pt x="323" y="548"/>
                    <a:pt x="332" y="545"/>
                    <a:pt x="341" y="545"/>
                  </a:cubicBezTo>
                  <a:cubicBezTo>
                    <a:pt x="542" y="545"/>
                    <a:pt x="542" y="545"/>
                    <a:pt x="542" y="545"/>
                  </a:cubicBezTo>
                  <a:cubicBezTo>
                    <a:pt x="542" y="824"/>
                    <a:pt x="542" y="824"/>
                    <a:pt x="542" y="824"/>
                  </a:cubicBezTo>
                  <a:cubicBezTo>
                    <a:pt x="542" y="877"/>
                    <a:pt x="585" y="919"/>
                    <a:pt x="637" y="919"/>
                  </a:cubicBezTo>
                  <a:cubicBezTo>
                    <a:pt x="1084" y="919"/>
                    <a:pt x="1084" y="919"/>
                    <a:pt x="1084" y="919"/>
                  </a:cubicBezTo>
                  <a:cubicBezTo>
                    <a:pt x="1097" y="919"/>
                    <a:pt x="1110" y="924"/>
                    <a:pt x="1120" y="932"/>
                  </a:cubicBezTo>
                  <a:cubicBezTo>
                    <a:pt x="1313" y="1096"/>
                    <a:pt x="1313" y="1096"/>
                    <a:pt x="1313" y="1096"/>
                  </a:cubicBezTo>
                  <a:cubicBezTo>
                    <a:pt x="1317" y="1099"/>
                    <a:pt x="1322" y="1101"/>
                    <a:pt x="1328" y="1101"/>
                  </a:cubicBezTo>
                  <a:cubicBezTo>
                    <a:pt x="1331" y="1101"/>
                    <a:pt x="1334" y="1100"/>
                    <a:pt x="1337" y="1099"/>
                  </a:cubicBezTo>
                  <a:cubicBezTo>
                    <a:pt x="1345" y="1095"/>
                    <a:pt x="1350" y="1087"/>
                    <a:pt x="1350" y="1078"/>
                  </a:cubicBezTo>
                  <a:cubicBezTo>
                    <a:pt x="1350" y="919"/>
                    <a:pt x="1350" y="919"/>
                    <a:pt x="1350" y="919"/>
                  </a:cubicBezTo>
                  <a:cubicBezTo>
                    <a:pt x="1410" y="919"/>
                    <a:pt x="1410" y="919"/>
                    <a:pt x="1410" y="919"/>
                  </a:cubicBezTo>
                  <a:cubicBezTo>
                    <a:pt x="1463" y="919"/>
                    <a:pt x="1505" y="877"/>
                    <a:pt x="1505" y="824"/>
                  </a:cubicBezTo>
                  <a:cubicBezTo>
                    <a:pt x="1505" y="345"/>
                    <a:pt x="1505" y="345"/>
                    <a:pt x="1505" y="345"/>
                  </a:cubicBezTo>
                  <a:cubicBezTo>
                    <a:pt x="1505" y="293"/>
                    <a:pt x="1463" y="250"/>
                    <a:pt x="1410" y="250"/>
                  </a:cubicBezTo>
                  <a:close/>
                  <a:moveTo>
                    <a:pt x="341" y="500"/>
                  </a:moveTo>
                  <a:cubicBezTo>
                    <a:pt x="322" y="500"/>
                    <a:pt x="302" y="507"/>
                    <a:pt x="287" y="520"/>
                  </a:cubicBezTo>
                  <a:cubicBezTo>
                    <a:pt x="169" y="619"/>
                    <a:pt x="169" y="619"/>
                    <a:pt x="169" y="619"/>
                  </a:cubicBezTo>
                  <a:cubicBezTo>
                    <a:pt x="169" y="535"/>
                    <a:pt x="169" y="535"/>
                    <a:pt x="169" y="535"/>
                  </a:cubicBezTo>
                  <a:cubicBezTo>
                    <a:pt x="169" y="516"/>
                    <a:pt x="153" y="500"/>
                    <a:pt x="133" y="500"/>
                  </a:cubicBezTo>
                  <a:cubicBezTo>
                    <a:pt x="81" y="500"/>
                    <a:pt x="81" y="500"/>
                    <a:pt x="81" y="500"/>
                  </a:cubicBezTo>
                  <a:cubicBezTo>
                    <a:pt x="61" y="500"/>
                    <a:pt x="45" y="484"/>
                    <a:pt x="45" y="464"/>
                  </a:cubicBezTo>
                  <a:cubicBezTo>
                    <a:pt x="45" y="81"/>
                    <a:pt x="45" y="81"/>
                    <a:pt x="45" y="81"/>
                  </a:cubicBezTo>
                  <a:cubicBezTo>
                    <a:pt x="45" y="61"/>
                    <a:pt x="61" y="45"/>
                    <a:pt x="81" y="45"/>
                  </a:cubicBezTo>
                  <a:cubicBezTo>
                    <a:pt x="699" y="45"/>
                    <a:pt x="699" y="45"/>
                    <a:pt x="699" y="45"/>
                  </a:cubicBezTo>
                  <a:cubicBezTo>
                    <a:pt x="719" y="45"/>
                    <a:pt x="735" y="61"/>
                    <a:pt x="735" y="81"/>
                  </a:cubicBezTo>
                  <a:cubicBezTo>
                    <a:pt x="735" y="250"/>
                    <a:pt x="735" y="250"/>
                    <a:pt x="735" y="250"/>
                  </a:cubicBezTo>
                  <a:cubicBezTo>
                    <a:pt x="637" y="250"/>
                    <a:pt x="637" y="250"/>
                    <a:pt x="637" y="250"/>
                  </a:cubicBezTo>
                  <a:cubicBezTo>
                    <a:pt x="585" y="250"/>
                    <a:pt x="542" y="293"/>
                    <a:pt x="542" y="345"/>
                  </a:cubicBezTo>
                  <a:cubicBezTo>
                    <a:pt x="542" y="500"/>
                    <a:pt x="542" y="500"/>
                    <a:pt x="542" y="500"/>
                  </a:cubicBezTo>
                  <a:lnTo>
                    <a:pt x="341" y="500"/>
                  </a:lnTo>
                  <a:close/>
                  <a:moveTo>
                    <a:pt x="1460" y="824"/>
                  </a:moveTo>
                  <a:cubicBezTo>
                    <a:pt x="1460" y="852"/>
                    <a:pt x="1438" y="874"/>
                    <a:pt x="1410" y="874"/>
                  </a:cubicBezTo>
                  <a:cubicBezTo>
                    <a:pt x="1344" y="874"/>
                    <a:pt x="1344" y="874"/>
                    <a:pt x="1344" y="874"/>
                  </a:cubicBezTo>
                  <a:cubicBezTo>
                    <a:pt x="1323" y="874"/>
                    <a:pt x="1305" y="892"/>
                    <a:pt x="1305" y="913"/>
                  </a:cubicBezTo>
                  <a:cubicBezTo>
                    <a:pt x="1305" y="1030"/>
                    <a:pt x="1305" y="1030"/>
                    <a:pt x="1305" y="1030"/>
                  </a:cubicBezTo>
                  <a:cubicBezTo>
                    <a:pt x="1149" y="898"/>
                    <a:pt x="1149" y="898"/>
                    <a:pt x="1149" y="898"/>
                  </a:cubicBezTo>
                  <a:cubicBezTo>
                    <a:pt x="1131" y="883"/>
                    <a:pt x="1108" y="874"/>
                    <a:pt x="1084" y="874"/>
                  </a:cubicBezTo>
                  <a:cubicBezTo>
                    <a:pt x="637" y="874"/>
                    <a:pt x="637" y="874"/>
                    <a:pt x="637" y="874"/>
                  </a:cubicBezTo>
                  <a:cubicBezTo>
                    <a:pt x="610" y="874"/>
                    <a:pt x="587" y="852"/>
                    <a:pt x="587" y="824"/>
                  </a:cubicBezTo>
                  <a:cubicBezTo>
                    <a:pt x="587" y="345"/>
                    <a:pt x="587" y="345"/>
                    <a:pt x="587" y="345"/>
                  </a:cubicBezTo>
                  <a:cubicBezTo>
                    <a:pt x="587" y="318"/>
                    <a:pt x="610" y="295"/>
                    <a:pt x="637" y="295"/>
                  </a:cubicBezTo>
                  <a:cubicBezTo>
                    <a:pt x="1410" y="295"/>
                    <a:pt x="1410" y="295"/>
                    <a:pt x="1410" y="295"/>
                  </a:cubicBezTo>
                  <a:cubicBezTo>
                    <a:pt x="1438" y="295"/>
                    <a:pt x="1460" y="318"/>
                    <a:pt x="1460" y="345"/>
                  </a:cubicBezTo>
                  <a:lnTo>
                    <a:pt x="1460" y="8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6208713" y="3227388"/>
              <a:ext cx="1833563" cy="173037"/>
            </a:xfrm>
            <a:custGeom>
              <a:avLst/>
              <a:gdLst>
                <a:gd name="T0" fmla="*/ 489 w 489"/>
                <a:gd name="T1" fmla="*/ 23 h 46"/>
                <a:gd name="T2" fmla="*/ 467 w 489"/>
                <a:gd name="T3" fmla="*/ 46 h 46"/>
                <a:gd name="T4" fmla="*/ 23 w 489"/>
                <a:gd name="T5" fmla="*/ 46 h 46"/>
                <a:gd name="T6" fmla="*/ 0 w 489"/>
                <a:gd name="T7" fmla="*/ 23 h 46"/>
                <a:gd name="T8" fmla="*/ 23 w 489"/>
                <a:gd name="T9" fmla="*/ 0 h 46"/>
                <a:gd name="T10" fmla="*/ 467 w 489"/>
                <a:gd name="T11" fmla="*/ 0 h 46"/>
                <a:gd name="T12" fmla="*/ 489 w 489"/>
                <a:gd name="T13" fmla="*/ 2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9" h="46">
                  <a:moveTo>
                    <a:pt x="489" y="23"/>
                  </a:moveTo>
                  <a:cubicBezTo>
                    <a:pt x="489" y="35"/>
                    <a:pt x="479" y="46"/>
                    <a:pt x="467" y="46"/>
                  </a:cubicBezTo>
                  <a:cubicBezTo>
                    <a:pt x="23" y="46"/>
                    <a:pt x="23" y="46"/>
                    <a:pt x="23" y="46"/>
                  </a:cubicBezTo>
                  <a:cubicBezTo>
                    <a:pt x="10" y="46"/>
                    <a:pt x="0" y="35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479" y="0"/>
                    <a:pt x="489" y="10"/>
                    <a:pt x="489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6208713" y="3786188"/>
              <a:ext cx="1833563" cy="168275"/>
            </a:xfrm>
            <a:custGeom>
              <a:avLst/>
              <a:gdLst>
                <a:gd name="T0" fmla="*/ 489 w 489"/>
                <a:gd name="T1" fmla="*/ 22 h 45"/>
                <a:gd name="T2" fmla="*/ 467 w 489"/>
                <a:gd name="T3" fmla="*/ 45 h 45"/>
                <a:gd name="T4" fmla="*/ 23 w 489"/>
                <a:gd name="T5" fmla="*/ 45 h 45"/>
                <a:gd name="T6" fmla="*/ 0 w 489"/>
                <a:gd name="T7" fmla="*/ 22 h 45"/>
                <a:gd name="T8" fmla="*/ 23 w 489"/>
                <a:gd name="T9" fmla="*/ 0 h 45"/>
                <a:gd name="T10" fmla="*/ 467 w 489"/>
                <a:gd name="T11" fmla="*/ 0 h 45"/>
                <a:gd name="T12" fmla="*/ 489 w 489"/>
                <a:gd name="T13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9" h="45">
                  <a:moveTo>
                    <a:pt x="489" y="22"/>
                  </a:moveTo>
                  <a:cubicBezTo>
                    <a:pt x="489" y="35"/>
                    <a:pt x="479" y="45"/>
                    <a:pt x="467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0" y="45"/>
                    <a:pt x="0" y="35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479" y="0"/>
                    <a:pt x="489" y="10"/>
                    <a:pt x="48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auto">
            <a:xfrm>
              <a:off x="3924301" y="1936750"/>
              <a:ext cx="1593850" cy="169862"/>
            </a:xfrm>
            <a:custGeom>
              <a:avLst/>
              <a:gdLst>
                <a:gd name="T0" fmla="*/ 425 w 425"/>
                <a:gd name="T1" fmla="*/ 22 h 45"/>
                <a:gd name="T2" fmla="*/ 403 w 425"/>
                <a:gd name="T3" fmla="*/ 45 h 45"/>
                <a:gd name="T4" fmla="*/ 23 w 425"/>
                <a:gd name="T5" fmla="*/ 45 h 45"/>
                <a:gd name="T6" fmla="*/ 0 w 425"/>
                <a:gd name="T7" fmla="*/ 22 h 45"/>
                <a:gd name="T8" fmla="*/ 23 w 425"/>
                <a:gd name="T9" fmla="*/ 0 h 45"/>
                <a:gd name="T10" fmla="*/ 403 w 425"/>
                <a:gd name="T11" fmla="*/ 0 h 45"/>
                <a:gd name="T12" fmla="*/ 425 w 425"/>
                <a:gd name="T13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5">
                  <a:moveTo>
                    <a:pt x="425" y="22"/>
                  </a:moveTo>
                  <a:cubicBezTo>
                    <a:pt x="425" y="35"/>
                    <a:pt x="415" y="45"/>
                    <a:pt x="403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1" y="45"/>
                    <a:pt x="0" y="35"/>
                    <a:pt x="0" y="22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403" y="0"/>
                    <a:pt x="403" y="0"/>
                    <a:pt x="403" y="0"/>
                  </a:cubicBezTo>
                  <a:cubicBezTo>
                    <a:pt x="415" y="0"/>
                    <a:pt x="425" y="10"/>
                    <a:pt x="42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3924301" y="2371725"/>
              <a:ext cx="1136650" cy="169862"/>
            </a:xfrm>
            <a:custGeom>
              <a:avLst/>
              <a:gdLst>
                <a:gd name="T0" fmla="*/ 303 w 303"/>
                <a:gd name="T1" fmla="*/ 23 h 45"/>
                <a:gd name="T2" fmla="*/ 281 w 303"/>
                <a:gd name="T3" fmla="*/ 45 h 45"/>
                <a:gd name="T4" fmla="*/ 23 w 303"/>
                <a:gd name="T5" fmla="*/ 45 h 45"/>
                <a:gd name="T6" fmla="*/ 0 w 303"/>
                <a:gd name="T7" fmla="*/ 23 h 45"/>
                <a:gd name="T8" fmla="*/ 23 w 303"/>
                <a:gd name="T9" fmla="*/ 0 h 45"/>
                <a:gd name="T10" fmla="*/ 281 w 303"/>
                <a:gd name="T11" fmla="*/ 0 h 45"/>
                <a:gd name="T12" fmla="*/ 303 w 303"/>
                <a:gd name="T13" fmla="*/ 2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5">
                  <a:moveTo>
                    <a:pt x="303" y="23"/>
                  </a:moveTo>
                  <a:cubicBezTo>
                    <a:pt x="303" y="35"/>
                    <a:pt x="293" y="45"/>
                    <a:pt x="281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1" y="45"/>
                    <a:pt x="0" y="35"/>
                    <a:pt x="0" y="23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18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9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36863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7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4#学习推荐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endParaRPr lang="zh-CN" altLang="en-US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学习推荐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0191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#标题和内容（两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100192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1838" y="1484312"/>
            <a:ext cx="10728326" cy="4443243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166991213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935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*#标题和内容（一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48598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1838" y="1047750"/>
            <a:ext cx="10728326" cy="4879805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77827284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#仅标题（两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100192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/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513643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*#仅标题（一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49709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/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26084440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9#全白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34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217520394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#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94800" y="410400"/>
            <a:ext cx="9831600" cy="640800"/>
          </a:xfrm>
          <a:prstGeom prst="rect">
            <a:avLst/>
          </a:prstGeom>
        </p:spPr>
        <p:txBody>
          <a:bodyPr lIns="100800" tIns="50400" rIns="100800" bIns="50400" anchor="t" anchorCtr="0"/>
          <a:lstStyle>
            <a:lvl1pPr>
              <a:defRPr b="1"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4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5" name="组合 4"/>
          <p:cNvGrpSpPr/>
          <p:nvPr userDrawn="1"/>
        </p:nvGrpSpPr>
        <p:grpSpPr>
          <a:xfrm>
            <a:off x="587388" y="505779"/>
            <a:ext cx="374708" cy="445558"/>
            <a:chOff x="-1647825" y="2492375"/>
            <a:chExt cx="1947863" cy="2316163"/>
          </a:xfrm>
          <a:solidFill>
            <a:schemeClr val="bg1"/>
          </a:solidFill>
        </p:grpSpPr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-1647825" y="2492375"/>
              <a:ext cx="1947863" cy="2316163"/>
            </a:xfrm>
            <a:custGeom>
              <a:avLst/>
              <a:gdLst>
                <a:gd name="T0" fmla="*/ 301 w 2739"/>
                <a:gd name="T1" fmla="*/ 181 h 3258"/>
                <a:gd name="T2" fmla="*/ 182 w 2739"/>
                <a:gd name="T3" fmla="*/ 301 h 3258"/>
                <a:gd name="T4" fmla="*/ 182 w 2739"/>
                <a:gd name="T5" fmla="*/ 2955 h 3258"/>
                <a:gd name="T6" fmla="*/ 262 w 2739"/>
                <a:gd name="T7" fmla="*/ 3068 h 3258"/>
                <a:gd name="T8" fmla="*/ 863 w 2739"/>
                <a:gd name="T9" fmla="*/ 2756 h 3258"/>
                <a:gd name="T10" fmla="*/ 1377 w 2739"/>
                <a:gd name="T11" fmla="*/ 3046 h 3258"/>
                <a:gd name="T12" fmla="*/ 1950 w 2739"/>
                <a:gd name="T13" fmla="*/ 2756 h 3258"/>
                <a:gd name="T14" fmla="*/ 2482 w 2739"/>
                <a:gd name="T15" fmla="*/ 3066 h 3258"/>
                <a:gd name="T16" fmla="*/ 2557 w 2739"/>
                <a:gd name="T17" fmla="*/ 2955 h 3258"/>
                <a:gd name="T18" fmla="*/ 2557 w 2739"/>
                <a:gd name="T19" fmla="*/ 301 h 3258"/>
                <a:gd name="T20" fmla="*/ 2438 w 2739"/>
                <a:gd name="T21" fmla="*/ 181 h 3258"/>
                <a:gd name="T22" fmla="*/ 301 w 2739"/>
                <a:gd name="T23" fmla="*/ 181 h 3258"/>
                <a:gd name="T24" fmla="*/ 2449 w 2739"/>
                <a:gd name="T25" fmla="*/ 3258 h 3258"/>
                <a:gd name="T26" fmla="*/ 1944 w 2739"/>
                <a:gd name="T27" fmla="*/ 2963 h 3258"/>
                <a:gd name="T28" fmla="*/ 1372 w 2739"/>
                <a:gd name="T29" fmla="*/ 3252 h 3258"/>
                <a:gd name="T30" fmla="*/ 860 w 2739"/>
                <a:gd name="T31" fmla="*/ 2963 h 3258"/>
                <a:gd name="T32" fmla="*/ 291 w 2739"/>
                <a:gd name="T33" fmla="*/ 3257 h 3258"/>
                <a:gd name="T34" fmla="*/ 264 w 2739"/>
                <a:gd name="T35" fmla="*/ 3254 h 3258"/>
                <a:gd name="T36" fmla="*/ 0 w 2739"/>
                <a:gd name="T37" fmla="*/ 2955 h 3258"/>
                <a:gd name="T38" fmla="*/ 0 w 2739"/>
                <a:gd name="T39" fmla="*/ 301 h 3258"/>
                <a:gd name="T40" fmla="*/ 301 w 2739"/>
                <a:gd name="T41" fmla="*/ 0 h 3258"/>
                <a:gd name="T42" fmla="*/ 2438 w 2739"/>
                <a:gd name="T43" fmla="*/ 0 h 3258"/>
                <a:gd name="T44" fmla="*/ 2739 w 2739"/>
                <a:gd name="T45" fmla="*/ 301 h 3258"/>
                <a:gd name="T46" fmla="*/ 2739 w 2739"/>
                <a:gd name="T47" fmla="*/ 2955 h 3258"/>
                <a:gd name="T48" fmla="*/ 2480 w 2739"/>
                <a:gd name="T49" fmla="*/ 3253 h 3258"/>
                <a:gd name="T50" fmla="*/ 2449 w 2739"/>
                <a:gd name="T51" fmla="*/ 3258 h 3258"/>
                <a:gd name="T52" fmla="*/ 2449 w 2739"/>
                <a:gd name="T53" fmla="*/ 3258 h 3258"/>
                <a:gd name="T54" fmla="*/ 2449 w 2739"/>
                <a:gd name="T55" fmla="*/ 3258 h 3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39" h="3258">
                  <a:moveTo>
                    <a:pt x="301" y="181"/>
                  </a:moveTo>
                  <a:cubicBezTo>
                    <a:pt x="235" y="182"/>
                    <a:pt x="182" y="235"/>
                    <a:pt x="182" y="301"/>
                  </a:cubicBezTo>
                  <a:cubicBezTo>
                    <a:pt x="182" y="2955"/>
                    <a:pt x="182" y="2955"/>
                    <a:pt x="182" y="2955"/>
                  </a:cubicBezTo>
                  <a:cubicBezTo>
                    <a:pt x="182" y="3007"/>
                    <a:pt x="215" y="3052"/>
                    <a:pt x="262" y="3068"/>
                  </a:cubicBezTo>
                  <a:cubicBezTo>
                    <a:pt x="863" y="2756"/>
                    <a:pt x="863" y="2756"/>
                    <a:pt x="863" y="2756"/>
                  </a:cubicBezTo>
                  <a:cubicBezTo>
                    <a:pt x="1377" y="3046"/>
                    <a:pt x="1377" y="3046"/>
                    <a:pt x="1377" y="3046"/>
                  </a:cubicBezTo>
                  <a:cubicBezTo>
                    <a:pt x="1950" y="2756"/>
                    <a:pt x="1950" y="2756"/>
                    <a:pt x="1950" y="2756"/>
                  </a:cubicBezTo>
                  <a:cubicBezTo>
                    <a:pt x="2482" y="3066"/>
                    <a:pt x="2482" y="3066"/>
                    <a:pt x="2482" y="3066"/>
                  </a:cubicBezTo>
                  <a:cubicBezTo>
                    <a:pt x="2527" y="3048"/>
                    <a:pt x="2557" y="3004"/>
                    <a:pt x="2557" y="2955"/>
                  </a:cubicBezTo>
                  <a:cubicBezTo>
                    <a:pt x="2557" y="301"/>
                    <a:pt x="2557" y="301"/>
                    <a:pt x="2557" y="301"/>
                  </a:cubicBezTo>
                  <a:cubicBezTo>
                    <a:pt x="2557" y="235"/>
                    <a:pt x="2504" y="182"/>
                    <a:pt x="2438" y="181"/>
                  </a:cubicBezTo>
                  <a:lnTo>
                    <a:pt x="301" y="181"/>
                  </a:lnTo>
                  <a:close/>
                  <a:moveTo>
                    <a:pt x="2449" y="3258"/>
                  </a:moveTo>
                  <a:cubicBezTo>
                    <a:pt x="1944" y="2963"/>
                    <a:pt x="1944" y="2963"/>
                    <a:pt x="1944" y="2963"/>
                  </a:cubicBezTo>
                  <a:cubicBezTo>
                    <a:pt x="1372" y="3252"/>
                    <a:pt x="1372" y="3252"/>
                    <a:pt x="1372" y="3252"/>
                  </a:cubicBezTo>
                  <a:cubicBezTo>
                    <a:pt x="860" y="2963"/>
                    <a:pt x="860" y="2963"/>
                    <a:pt x="860" y="2963"/>
                  </a:cubicBezTo>
                  <a:cubicBezTo>
                    <a:pt x="291" y="3257"/>
                    <a:pt x="291" y="3257"/>
                    <a:pt x="291" y="3257"/>
                  </a:cubicBezTo>
                  <a:cubicBezTo>
                    <a:pt x="264" y="3254"/>
                    <a:pt x="264" y="3254"/>
                    <a:pt x="264" y="3254"/>
                  </a:cubicBezTo>
                  <a:cubicBezTo>
                    <a:pt x="113" y="3235"/>
                    <a:pt x="0" y="3107"/>
                    <a:pt x="0" y="2955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0" y="135"/>
                    <a:pt x="135" y="0"/>
                    <a:pt x="301" y="0"/>
                  </a:cubicBezTo>
                  <a:cubicBezTo>
                    <a:pt x="2438" y="0"/>
                    <a:pt x="2438" y="0"/>
                    <a:pt x="2438" y="0"/>
                  </a:cubicBezTo>
                  <a:cubicBezTo>
                    <a:pt x="2604" y="0"/>
                    <a:pt x="2739" y="135"/>
                    <a:pt x="2739" y="301"/>
                  </a:cubicBezTo>
                  <a:cubicBezTo>
                    <a:pt x="2739" y="2955"/>
                    <a:pt x="2739" y="2955"/>
                    <a:pt x="2739" y="2955"/>
                  </a:cubicBezTo>
                  <a:cubicBezTo>
                    <a:pt x="2739" y="3105"/>
                    <a:pt x="2628" y="3233"/>
                    <a:pt x="2480" y="3253"/>
                  </a:cubicBezTo>
                  <a:lnTo>
                    <a:pt x="2449" y="3258"/>
                  </a:lnTo>
                  <a:close/>
                  <a:moveTo>
                    <a:pt x="2449" y="3258"/>
                  </a:moveTo>
                  <a:cubicBezTo>
                    <a:pt x="2449" y="3258"/>
                    <a:pt x="2449" y="3258"/>
                    <a:pt x="2449" y="32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-1155700" y="2941638"/>
              <a:ext cx="963613" cy="893763"/>
            </a:xfrm>
            <a:custGeom>
              <a:avLst/>
              <a:gdLst>
                <a:gd name="T0" fmla="*/ 1267 w 1353"/>
                <a:gd name="T1" fmla="*/ 182 h 1256"/>
                <a:gd name="T2" fmla="*/ 87 w 1353"/>
                <a:gd name="T3" fmla="*/ 182 h 1256"/>
                <a:gd name="T4" fmla="*/ 0 w 1353"/>
                <a:gd name="T5" fmla="*/ 91 h 1256"/>
                <a:gd name="T6" fmla="*/ 87 w 1353"/>
                <a:gd name="T7" fmla="*/ 0 h 1256"/>
                <a:gd name="T8" fmla="*/ 1267 w 1353"/>
                <a:gd name="T9" fmla="*/ 0 h 1256"/>
                <a:gd name="T10" fmla="*/ 1353 w 1353"/>
                <a:gd name="T11" fmla="*/ 91 h 1256"/>
                <a:gd name="T12" fmla="*/ 1267 w 1353"/>
                <a:gd name="T13" fmla="*/ 182 h 1256"/>
                <a:gd name="T14" fmla="*/ 1267 w 1353"/>
                <a:gd name="T15" fmla="*/ 719 h 1256"/>
                <a:gd name="T16" fmla="*/ 87 w 1353"/>
                <a:gd name="T17" fmla="*/ 719 h 1256"/>
                <a:gd name="T18" fmla="*/ 0 w 1353"/>
                <a:gd name="T19" fmla="*/ 628 h 1256"/>
                <a:gd name="T20" fmla="*/ 87 w 1353"/>
                <a:gd name="T21" fmla="*/ 537 h 1256"/>
                <a:gd name="T22" fmla="*/ 1267 w 1353"/>
                <a:gd name="T23" fmla="*/ 537 h 1256"/>
                <a:gd name="T24" fmla="*/ 1353 w 1353"/>
                <a:gd name="T25" fmla="*/ 628 h 1256"/>
                <a:gd name="T26" fmla="*/ 1267 w 1353"/>
                <a:gd name="T27" fmla="*/ 719 h 1256"/>
                <a:gd name="T28" fmla="*/ 1267 w 1353"/>
                <a:gd name="T29" fmla="*/ 1256 h 1256"/>
                <a:gd name="T30" fmla="*/ 87 w 1353"/>
                <a:gd name="T31" fmla="*/ 1256 h 1256"/>
                <a:gd name="T32" fmla="*/ 1 w 1353"/>
                <a:gd name="T33" fmla="*/ 1165 h 1256"/>
                <a:gd name="T34" fmla="*/ 87 w 1353"/>
                <a:gd name="T35" fmla="*/ 1075 h 1256"/>
                <a:gd name="T36" fmla="*/ 1267 w 1353"/>
                <a:gd name="T37" fmla="*/ 1075 h 1256"/>
                <a:gd name="T38" fmla="*/ 1352 w 1353"/>
                <a:gd name="T39" fmla="*/ 1165 h 1256"/>
                <a:gd name="T40" fmla="*/ 1267 w 1353"/>
                <a:gd name="T41" fmla="*/ 1256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53" h="1256">
                  <a:moveTo>
                    <a:pt x="1267" y="182"/>
                  </a:moveTo>
                  <a:cubicBezTo>
                    <a:pt x="87" y="182"/>
                    <a:pt x="87" y="182"/>
                    <a:pt x="87" y="182"/>
                  </a:cubicBezTo>
                  <a:cubicBezTo>
                    <a:pt x="38" y="180"/>
                    <a:pt x="0" y="140"/>
                    <a:pt x="0" y="91"/>
                  </a:cubicBezTo>
                  <a:cubicBezTo>
                    <a:pt x="0" y="42"/>
                    <a:pt x="38" y="2"/>
                    <a:pt x="87" y="0"/>
                  </a:cubicBezTo>
                  <a:cubicBezTo>
                    <a:pt x="1267" y="0"/>
                    <a:pt x="1267" y="0"/>
                    <a:pt x="1267" y="0"/>
                  </a:cubicBezTo>
                  <a:cubicBezTo>
                    <a:pt x="1315" y="2"/>
                    <a:pt x="1353" y="42"/>
                    <a:pt x="1353" y="91"/>
                  </a:cubicBezTo>
                  <a:cubicBezTo>
                    <a:pt x="1353" y="140"/>
                    <a:pt x="1315" y="180"/>
                    <a:pt x="1267" y="182"/>
                  </a:cubicBezTo>
                  <a:moveTo>
                    <a:pt x="1267" y="719"/>
                  </a:moveTo>
                  <a:cubicBezTo>
                    <a:pt x="87" y="719"/>
                    <a:pt x="87" y="719"/>
                    <a:pt x="87" y="719"/>
                  </a:cubicBezTo>
                  <a:cubicBezTo>
                    <a:pt x="38" y="717"/>
                    <a:pt x="0" y="677"/>
                    <a:pt x="0" y="628"/>
                  </a:cubicBezTo>
                  <a:cubicBezTo>
                    <a:pt x="0" y="580"/>
                    <a:pt x="38" y="540"/>
                    <a:pt x="87" y="537"/>
                  </a:cubicBezTo>
                  <a:cubicBezTo>
                    <a:pt x="1267" y="537"/>
                    <a:pt x="1267" y="537"/>
                    <a:pt x="1267" y="537"/>
                  </a:cubicBezTo>
                  <a:cubicBezTo>
                    <a:pt x="1315" y="540"/>
                    <a:pt x="1353" y="580"/>
                    <a:pt x="1353" y="628"/>
                  </a:cubicBezTo>
                  <a:cubicBezTo>
                    <a:pt x="1353" y="677"/>
                    <a:pt x="1315" y="717"/>
                    <a:pt x="1267" y="719"/>
                  </a:cubicBezTo>
                  <a:moveTo>
                    <a:pt x="1267" y="1256"/>
                  </a:moveTo>
                  <a:cubicBezTo>
                    <a:pt x="87" y="1256"/>
                    <a:pt x="87" y="1256"/>
                    <a:pt x="87" y="1256"/>
                  </a:cubicBezTo>
                  <a:cubicBezTo>
                    <a:pt x="39" y="1253"/>
                    <a:pt x="1" y="1213"/>
                    <a:pt x="1" y="1165"/>
                  </a:cubicBezTo>
                  <a:cubicBezTo>
                    <a:pt x="1" y="1117"/>
                    <a:pt x="39" y="1077"/>
                    <a:pt x="87" y="1075"/>
                  </a:cubicBezTo>
                  <a:cubicBezTo>
                    <a:pt x="1267" y="1075"/>
                    <a:pt x="1267" y="1075"/>
                    <a:pt x="1267" y="1075"/>
                  </a:cubicBezTo>
                  <a:cubicBezTo>
                    <a:pt x="1314" y="1077"/>
                    <a:pt x="1352" y="1117"/>
                    <a:pt x="1352" y="1165"/>
                  </a:cubicBezTo>
                  <a:cubicBezTo>
                    <a:pt x="1352" y="1213"/>
                    <a:pt x="1314" y="1253"/>
                    <a:pt x="1267" y="12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5" y="1233488"/>
            <a:ext cx="10560048" cy="4680000"/>
          </a:xfrm>
          <a:prstGeom prst="rect">
            <a:avLst/>
          </a:prstGeom>
        </p:spPr>
        <p:txBody>
          <a:bodyPr/>
          <a:lstStyle>
            <a:lvl1pPr algn="just">
              <a:defRPr>
                <a:latin typeface="+mn-ea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40740875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63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5#谢谢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xmlns="" id="{42AF307D-40F4-EC4C-9108-79E948007529}"/>
              </a:ext>
            </a:extLst>
          </p:cNvPr>
          <p:cNvSpPr txBox="1"/>
          <p:nvPr userDrawn="1"/>
        </p:nvSpPr>
        <p:spPr>
          <a:xfrm>
            <a:off x="607486" y="1402064"/>
            <a:ext cx="3921034" cy="854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940" dirty="0" smtClean="0">
                <a:solidFill>
                  <a:schemeClr val="tx1"/>
                </a:solidFill>
              </a:rPr>
              <a:t>Thank you.</a:t>
            </a:r>
            <a:endParaRPr lang="en-US" sz="494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33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#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912284" y="1233487"/>
            <a:ext cx="10558800" cy="4680000"/>
          </a:xfrm>
        </p:spPr>
        <p:txBody>
          <a:bodyPr/>
          <a:lstStyle>
            <a:lvl1pPr marL="301625" marR="0" indent="-301625" algn="just" defTabSz="801688" rtl="0" eaLnBrk="1" fontAlgn="base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rgbClr val="808080"/>
              </a:buClr>
              <a:buSzPct val="60000"/>
              <a:buFont typeface="Wingdings" pitchFamily="2" charset="2"/>
              <a:buChar char="l"/>
              <a:tabLst/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2pPr>
            <a:lvl3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3pPr>
            <a:lvl4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4pPr>
            <a:lvl5pPr algn="just" eaLnBrk="1" hangingPunct="1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5pPr>
          </a:lstStyle>
          <a:p>
            <a:pPr marL="301625" marR="0" lvl="0" indent="-301625" algn="l" defTabSz="801688" rtl="0" eaLnBrk="0" fontAlgn="base" latinLnBrk="0" hangingPunct="0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rgbClr val="808080"/>
              </a:buClr>
              <a:buSzPct val="60000"/>
              <a:buFont typeface="Wingdings" pitchFamily="2" charset="2"/>
              <a:buChar char="l"/>
              <a:tabLst/>
              <a:defRPr/>
            </a:pPr>
            <a:r>
              <a:rPr kumimoji="0" lang="zh-CN" alt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学完本课程后，您将能够：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="" xmlns:a16="http://schemas.microsoft.com/office/drawing/2014/main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目标</a:t>
            </a:r>
            <a:endParaRPr lang="en-US" altLang="zh-CN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8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9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43372" y="440668"/>
            <a:ext cx="533970" cy="533470"/>
            <a:chOff x="2960687" y="4865687"/>
            <a:chExt cx="1698626" cy="1697038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960687" y="5251450"/>
              <a:ext cx="1311275" cy="1311275"/>
            </a:xfrm>
            <a:custGeom>
              <a:avLst/>
              <a:gdLst>
                <a:gd name="T0" fmla="*/ 1114 w 1293"/>
                <a:gd name="T1" fmla="*/ 294 h 1293"/>
                <a:gd name="T2" fmla="*/ 1233 w 1293"/>
                <a:gd name="T3" fmla="*/ 647 h 1293"/>
                <a:gd name="T4" fmla="*/ 647 w 1293"/>
                <a:gd name="T5" fmla="*/ 1233 h 1293"/>
                <a:gd name="T6" fmla="*/ 60 w 1293"/>
                <a:gd name="T7" fmla="*/ 647 h 1293"/>
                <a:gd name="T8" fmla="*/ 647 w 1293"/>
                <a:gd name="T9" fmla="*/ 60 h 1293"/>
                <a:gd name="T10" fmla="*/ 1001 w 1293"/>
                <a:gd name="T11" fmla="*/ 180 h 1293"/>
                <a:gd name="T12" fmla="*/ 1044 w 1293"/>
                <a:gd name="T13" fmla="*/ 137 h 1293"/>
                <a:gd name="T14" fmla="*/ 647 w 1293"/>
                <a:gd name="T15" fmla="*/ 0 h 1293"/>
                <a:gd name="T16" fmla="*/ 0 w 1293"/>
                <a:gd name="T17" fmla="*/ 647 h 1293"/>
                <a:gd name="T18" fmla="*/ 647 w 1293"/>
                <a:gd name="T19" fmla="*/ 1293 h 1293"/>
                <a:gd name="T20" fmla="*/ 1293 w 1293"/>
                <a:gd name="T21" fmla="*/ 647 h 1293"/>
                <a:gd name="T22" fmla="*/ 1157 w 1293"/>
                <a:gd name="T23" fmla="*/ 251 h 1293"/>
                <a:gd name="T24" fmla="*/ 1114 w 1293"/>
                <a:gd name="T25" fmla="*/ 294 h 1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93" h="1293">
                  <a:moveTo>
                    <a:pt x="1114" y="294"/>
                  </a:moveTo>
                  <a:cubicBezTo>
                    <a:pt x="1189" y="392"/>
                    <a:pt x="1233" y="514"/>
                    <a:pt x="1233" y="647"/>
                  </a:cubicBezTo>
                  <a:cubicBezTo>
                    <a:pt x="1233" y="970"/>
                    <a:pt x="970" y="1233"/>
                    <a:pt x="647" y="1233"/>
                  </a:cubicBezTo>
                  <a:cubicBezTo>
                    <a:pt x="323" y="1233"/>
                    <a:pt x="60" y="970"/>
                    <a:pt x="60" y="647"/>
                  </a:cubicBezTo>
                  <a:cubicBezTo>
                    <a:pt x="60" y="323"/>
                    <a:pt x="323" y="60"/>
                    <a:pt x="647" y="60"/>
                  </a:cubicBezTo>
                  <a:cubicBezTo>
                    <a:pt x="780" y="60"/>
                    <a:pt x="903" y="105"/>
                    <a:pt x="1001" y="180"/>
                  </a:cubicBezTo>
                  <a:cubicBezTo>
                    <a:pt x="1044" y="137"/>
                    <a:pt x="1044" y="137"/>
                    <a:pt x="1044" y="137"/>
                  </a:cubicBezTo>
                  <a:cubicBezTo>
                    <a:pt x="934" y="52"/>
                    <a:pt x="796" y="0"/>
                    <a:pt x="647" y="0"/>
                  </a:cubicBezTo>
                  <a:cubicBezTo>
                    <a:pt x="290" y="0"/>
                    <a:pt x="0" y="290"/>
                    <a:pt x="0" y="647"/>
                  </a:cubicBezTo>
                  <a:cubicBezTo>
                    <a:pt x="0" y="1003"/>
                    <a:pt x="290" y="1293"/>
                    <a:pt x="647" y="1293"/>
                  </a:cubicBezTo>
                  <a:cubicBezTo>
                    <a:pt x="1003" y="1293"/>
                    <a:pt x="1293" y="1003"/>
                    <a:pt x="1293" y="647"/>
                  </a:cubicBezTo>
                  <a:cubicBezTo>
                    <a:pt x="1293" y="498"/>
                    <a:pt x="1242" y="360"/>
                    <a:pt x="1157" y="251"/>
                  </a:cubicBezTo>
                  <a:lnTo>
                    <a:pt x="1114" y="2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3168650" y="5459413"/>
              <a:ext cx="895350" cy="895350"/>
            </a:xfrm>
            <a:custGeom>
              <a:avLst/>
              <a:gdLst>
                <a:gd name="T0" fmla="*/ 762 w 883"/>
                <a:gd name="T1" fmla="*/ 235 h 883"/>
                <a:gd name="T2" fmla="*/ 823 w 883"/>
                <a:gd name="T3" fmla="*/ 442 h 883"/>
                <a:gd name="T4" fmla="*/ 442 w 883"/>
                <a:gd name="T5" fmla="*/ 823 h 883"/>
                <a:gd name="T6" fmla="*/ 60 w 883"/>
                <a:gd name="T7" fmla="*/ 442 h 883"/>
                <a:gd name="T8" fmla="*/ 442 w 883"/>
                <a:gd name="T9" fmla="*/ 60 h 883"/>
                <a:gd name="T10" fmla="*/ 649 w 883"/>
                <a:gd name="T11" fmla="*/ 122 h 883"/>
                <a:gd name="T12" fmla="*/ 692 w 883"/>
                <a:gd name="T13" fmla="*/ 78 h 883"/>
                <a:gd name="T14" fmla="*/ 442 w 883"/>
                <a:gd name="T15" fmla="*/ 0 h 883"/>
                <a:gd name="T16" fmla="*/ 0 w 883"/>
                <a:gd name="T17" fmla="*/ 442 h 883"/>
                <a:gd name="T18" fmla="*/ 442 w 883"/>
                <a:gd name="T19" fmla="*/ 883 h 883"/>
                <a:gd name="T20" fmla="*/ 883 w 883"/>
                <a:gd name="T21" fmla="*/ 442 h 883"/>
                <a:gd name="T22" fmla="*/ 806 w 883"/>
                <a:gd name="T23" fmla="*/ 192 h 883"/>
                <a:gd name="T24" fmla="*/ 762 w 883"/>
                <a:gd name="T25" fmla="*/ 235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3" h="883">
                  <a:moveTo>
                    <a:pt x="762" y="235"/>
                  </a:moveTo>
                  <a:cubicBezTo>
                    <a:pt x="801" y="295"/>
                    <a:pt x="823" y="366"/>
                    <a:pt x="823" y="442"/>
                  </a:cubicBezTo>
                  <a:cubicBezTo>
                    <a:pt x="823" y="652"/>
                    <a:pt x="652" y="823"/>
                    <a:pt x="442" y="823"/>
                  </a:cubicBezTo>
                  <a:cubicBezTo>
                    <a:pt x="231" y="823"/>
                    <a:pt x="60" y="652"/>
                    <a:pt x="60" y="442"/>
                  </a:cubicBezTo>
                  <a:cubicBezTo>
                    <a:pt x="60" y="231"/>
                    <a:pt x="231" y="60"/>
                    <a:pt x="442" y="60"/>
                  </a:cubicBezTo>
                  <a:cubicBezTo>
                    <a:pt x="518" y="60"/>
                    <a:pt x="589" y="83"/>
                    <a:pt x="649" y="122"/>
                  </a:cubicBezTo>
                  <a:cubicBezTo>
                    <a:pt x="692" y="78"/>
                    <a:pt x="692" y="78"/>
                    <a:pt x="692" y="78"/>
                  </a:cubicBezTo>
                  <a:cubicBezTo>
                    <a:pt x="621" y="29"/>
                    <a:pt x="535" y="0"/>
                    <a:pt x="442" y="0"/>
                  </a:cubicBezTo>
                  <a:cubicBezTo>
                    <a:pt x="198" y="0"/>
                    <a:pt x="0" y="198"/>
                    <a:pt x="0" y="442"/>
                  </a:cubicBezTo>
                  <a:cubicBezTo>
                    <a:pt x="0" y="685"/>
                    <a:pt x="198" y="883"/>
                    <a:pt x="442" y="883"/>
                  </a:cubicBezTo>
                  <a:cubicBezTo>
                    <a:pt x="685" y="883"/>
                    <a:pt x="883" y="685"/>
                    <a:pt x="883" y="442"/>
                  </a:cubicBezTo>
                  <a:cubicBezTo>
                    <a:pt x="883" y="349"/>
                    <a:pt x="855" y="263"/>
                    <a:pt x="806" y="192"/>
                  </a:cubicBezTo>
                  <a:lnTo>
                    <a:pt x="762" y="2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3384550" y="5675313"/>
              <a:ext cx="463550" cy="463550"/>
            </a:xfrm>
            <a:custGeom>
              <a:avLst/>
              <a:gdLst>
                <a:gd name="T0" fmla="*/ 390 w 457"/>
                <a:gd name="T1" fmla="*/ 181 h 457"/>
                <a:gd name="T2" fmla="*/ 397 w 457"/>
                <a:gd name="T3" fmla="*/ 229 h 457"/>
                <a:gd name="T4" fmla="*/ 229 w 457"/>
                <a:gd name="T5" fmla="*/ 397 h 457"/>
                <a:gd name="T6" fmla="*/ 60 w 457"/>
                <a:gd name="T7" fmla="*/ 229 h 457"/>
                <a:gd name="T8" fmla="*/ 229 w 457"/>
                <a:gd name="T9" fmla="*/ 60 h 457"/>
                <a:gd name="T10" fmla="*/ 277 w 457"/>
                <a:gd name="T11" fmla="*/ 67 h 457"/>
                <a:gd name="T12" fmla="*/ 324 w 457"/>
                <a:gd name="T13" fmla="*/ 21 h 457"/>
                <a:gd name="T14" fmla="*/ 229 w 457"/>
                <a:gd name="T15" fmla="*/ 0 h 457"/>
                <a:gd name="T16" fmla="*/ 0 w 457"/>
                <a:gd name="T17" fmla="*/ 229 h 457"/>
                <a:gd name="T18" fmla="*/ 229 w 457"/>
                <a:gd name="T19" fmla="*/ 457 h 457"/>
                <a:gd name="T20" fmla="*/ 457 w 457"/>
                <a:gd name="T21" fmla="*/ 229 h 457"/>
                <a:gd name="T22" fmla="*/ 437 w 457"/>
                <a:gd name="T23" fmla="*/ 134 h 457"/>
                <a:gd name="T24" fmla="*/ 390 w 457"/>
                <a:gd name="T25" fmla="*/ 181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7" h="457">
                  <a:moveTo>
                    <a:pt x="390" y="181"/>
                  </a:moveTo>
                  <a:cubicBezTo>
                    <a:pt x="395" y="196"/>
                    <a:pt x="397" y="212"/>
                    <a:pt x="397" y="229"/>
                  </a:cubicBezTo>
                  <a:cubicBezTo>
                    <a:pt x="397" y="322"/>
                    <a:pt x="322" y="397"/>
                    <a:pt x="229" y="397"/>
                  </a:cubicBezTo>
                  <a:cubicBezTo>
                    <a:pt x="136" y="397"/>
                    <a:pt x="60" y="322"/>
                    <a:pt x="60" y="229"/>
                  </a:cubicBezTo>
                  <a:cubicBezTo>
                    <a:pt x="60" y="136"/>
                    <a:pt x="136" y="60"/>
                    <a:pt x="229" y="60"/>
                  </a:cubicBezTo>
                  <a:cubicBezTo>
                    <a:pt x="245" y="60"/>
                    <a:pt x="262" y="63"/>
                    <a:pt x="277" y="67"/>
                  </a:cubicBezTo>
                  <a:cubicBezTo>
                    <a:pt x="324" y="21"/>
                    <a:pt x="324" y="21"/>
                    <a:pt x="324" y="21"/>
                  </a:cubicBezTo>
                  <a:cubicBezTo>
                    <a:pt x="295" y="8"/>
                    <a:pt x="263" y="0"/>
                    <a:pt x="229" y="0"/>
                  </a:cubicBezTo>
                  <a:cubicBezTo>
                    <a:pt x="103" y="0"/>
                    <a:pt x="0" y="103"/>
                    <a:pt x="0" y="229"/>
                  </a:cubicBezTo>
                  <a:cubicBezTo>
                    <a:pt x="0" y="355"/>
                    <a:pt x="103" y="457"/>
                    <a:pt x="229" y="457"/>
                  </a:cubicBezTo>
                  <a:cubicBezTo>
                    <a:pt x="355" y="457"/>
                    <a:pt x="457" y="355"/>
                    <a:pt x="457" y="229"/>
                  </a:cubicBezTo>
                  <a:cubicBezTo>
                    <a:pt x="457" y="195"/>
                    <a:pt x="450" y="163"/>
                    <a:pt x="437" y="134"/>
                  </a:cubicBezTo>
                  <a:lnTo>
                    <a:pt x="39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3582988" y="5092700"/>
              <a:ext cx="850900" cy="844550"/>
            </a:xfrm>
            <a:custGeom>
              <a:avLst/>
              <a:gdLst>
                <a:gd name="T0" fmla="*/ 33 w 839"/>
                <a:gd name="T1" fmla="*/ 834 h 834"/>
                <a:gd name="T2" fmla="*/ 11 w 839"/>
                <a:gd name="T3" fmla="*/ 825 h 834"/>
                <a:gd name="T4" fmla="*/ 11 w 839"/>
                <a:gd name="T5" fmla="*/ 782 h 834"/>
                <a:gd name="T6" fmla="*/ 785 w 839"/>
                <a:gd name="T7" fmla="*/ 12 h 834"/>
                <a:gd name="T8" fmla="*/ 827 w 839"/>
                <a:gd name="T9" fmla="*/ 12 h 834"/>
                <a:gd name="T10" fmla="*/ 827 w 839"/>
                <a:gd name="T11" fmla="*/ 54 h 834"/>
                <a:gd name="T12" fmla="*/ 54 w 839"/>
                <a:gd name="T13" fmla="*/ 825 h 834"/>
                <a:gd name="T14" fmla="*/ 33 w 839"/>
                <a:gd name="T15" fmla="*/ 834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9" h="834">
                  <a:moveTo>
                    <a:pt x="33" y="834"/>
                  </a:moveTo>
                  <a:cubicBezTo>
                    <a:pt x="25" y="834"/>
                    <a:pt x="17" y="831"/>
                    <a:pt x="11" y="825"/>
                  </a:cubicBezTo>
                  <a:cubicBezTo>
                    <a:pt x="0" y="813"/>
                    <a:pt x="0" y="794"/>
                    <a:pt x="11" y="782"/>
                  </a:cubicBezTo>
                  <a:cubicBezTo>
                    <a:pt x="785" y="12"/>
                    <a:pt x="785" y="12"/>
                    <a:pt x="785" y="12"/>
                  </a:cubicBezTo>
                  <a:cubicBezTo>
                    <a:pt x="796" y="0"/>
                    <a:pt x="815" y="0"/>
                    <a:pt x="827" y="12"/>
                  </a:cubicBezTo>
                  <a:cubicBezTo>
                    <a:pt x="839" y="24"/>
                    <a:pt x="839" y="43"/>
                    <a:pt x="827" y="54"/>
                  </a:cubicBezTo>
                  <a:cubicBezTo>
                    <a:pt x="54" y="825"/>
                    <a:pt x="54" y="825"/>
                    <a:pt x="54" y="825"/>
                  </a:cubicBezTo>
                  <a:cubicBezTo>
                    <a:pt x="48" y="831"/>
                    <a:pt x="40" y="834"/>
                    <a:pt x="33" y="8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4140200" y="4865687"/>
              <a:ext cx="301625" cy="500063"/>
            </a:xfrm>
            <a:custGeom>
              <a:avLst/>
              <a:gdLst>
                <a:gd name="T0" fmla="*/ 50 w 298"/>
                <a:gd name="T1" fmla="*/ 492 h 492"/>
                <a:gd name="T2" fmla="*/ 40 w 298"/>
                <a:gd name="T3" fmla="*/ 490 h 492"/>
                <a:gd name="T4" fmla="*/ 20 w 298"/>
                <a:gd name="T5" fmla="*/ 464 h 492"/>
                <a:gd name="T6" fmla="*/ 1 w 298"/>
                <a:gd name="T7" fmla="*/ 252 h 492"/>
                <a:gd name="T8" fmla="*/ 10 w 298"/>
                <a:gd name="T9" fmla="*/ 228 h 492"/>
                <a:gd name="T10" fmla="*/ 227 w 298"/>
                <a:gd name="T11" fmla="*/ 11 h 492"/>
                <a:gd name="T12" fmla="*/ 259 w 298"/>
                <a:gd name="T13" fmla="*/ 4 h 492"/>
                <a:gd name="T14" fmla="*/ 278 w 298"/>
                <a:gd name="T15" fmla="*/ 29 h 492"/>
                <a:gd name="T16" fmla="*/ 297 w 298"/>
                <a:gd name="T17" fmla="*/ 242 h 492"/>
                <a:gd name="T18" fmla="*/ 289 w 298"/>
                <a:gd name="T19" fmla="*/ 266 h 492"/>
                <a:gd name="T20" fmla="*/ 71 w 298"/>
                <a:gd name="T21" fmla="*/ 483 h 492"/>
                <a:gd name="T22" fmla="*/ 50 w 298"/>
                <a:gd name="T23" fmla="*/ 492 h 492"/>
                <a:gd name="T24" fmla="*/ 62 w 298"/>
                <a:gd name="T25" fmla="*/ 260 h 492"/>
                <a:gd name="T26" fmla="*/ 74 w 298"/>
                <a:gd name="T27" fmla="*/ 395 h 492"/>
                <a:gd name="T28" fmla="*/ 236 w 298"/>
                <a:gd name="T29" fmla="*/ 233 h 492"/>
                <a:gd name="T30" fmla="*/ 224 w 298"/>
                <a:gd name="T31" fmla="*/ 99 h 492"/>
                <a:gd name="T32" fmla="*/ 62 w 298"/>
                <a:gd name="T33" fmla="*/ 260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8" h="492">
                  <a:moveTo>
                    <a:pt x="50" y="492"/>
                  </a:moveTo>
                  <a:cubicBezTo>
                    <a:pt x="46" y="492"/>
                    <a:pt x="43" y="491"/>
                    <a:pt x="40" y="490"/>
                  </a:cubicBezTo>
                  <a:cubicBezTo>
                    <a:pt x="29" y="486"/>
                    <a:pt x="21" y="476"/>
                    <a:pt x="20" y="464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0" y="243"/>
                    <a:pt x="3" y="234"/>
                    <a:pt x="10" y="228"/>
                  </a:cubicBezTo>
                  <a:cubicBezTo>
                    <a:pt x="227" y="11"/>
                    <a:pt x="227" y="11"/>
                    <a:pt x="227" y="11"/>
                  </a:cubicBezTo>
                  <a:cubicBezTo>
                    <a:pt x="235" y="2"/>
                    <a:pt x="248" y="0"/>
                    <a:pt x="259" y="4"/>
                  </a:cubicBezTo>
                  <a:cubicBezTo>
                    <a:pt x="270" y="7"/>
                    <a:pt x="277" y="17"/>
                    <a:pt x="278" y="29"/>
                  </a:cubicBezTo>
                  <a:cubicBezTo>
                    <a:pt x="297" y="242"/>
                    <a:pt x="297" y="242"/>
                    <a:pt x="297" y="242"/>
                  </a:cubicBezTo>
                  <a:cubicBezTo>
                    <a:pt x="298" y="251"/>
                    <a:pt x="295" y="259"/>
                    <a:pt x="289" y="266"/>
                  </a:cubicBezTo>
                  <a:cubicBezTo>
                    <a:pt x="71" y="483"/>
                    <a:pt x="71" y="483"/>
                    <a:pt x="71" y="483"/>
                  </a:cubicBezTo>
                  <a:cubicBezTo>
                    <a:pt x="65" y="489"/>
                    <a:pt x="58" y="492"/>
                    <a:pt x="50" y="492"/>
                  </a:cubicBezTo>
                  <a:close/>
                  <a:moveTo>
                    <a:pt x="62" y="260"/>
                  </a:moveTo>
                  <a:cubicBezTo>
                    <a:pt x="74" y="395"/>
                    <a:pt x="74" y="395"/>
                    <a:pt x="74" y="395"/>
                  </a:cubicBezTo>
                  <a:cubicBezTo>
                    <a:pt x="236" y="233"/>
                    <a:pt x="236" y="233"/>
                    <a:pt x="236" y="233"/>
                  </a:cubicBezTo>
                  <a:cubicBezTo>
                    <a:pt x="224" y="99"/>
                    <a:pt x="224" y="99"/>
                    <a:pt x="224" y="99"/>
                  </a:cubicBezTo>
                  <a:lnTo>
                    <a:pt x="62" y="2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4157663" y="5083175"/>
              <a:ext cx="501650" cy="301625"/>
            </a:xfrm>
            <a:custGeom>
              <a:avLst/>
              <a:gdLst>
                <a:gd name="T0" fmla="*/ 245 w 494"/>
                <a:gd name="T1" fmla="*/ 297 h 297"/>
                <a:gd name="T2" fmla="*/ 242 w 494"/>
                <a:gd name="T3" fmla="*/ 296 h 297"/>
                <a:gd name="T4" fmla="*/ 29 w 494"/>
                <a:gd name="T5" fmla="*/ 278 h 297"/>
                <a:gd name="T6" fmla="*/ 4 w 494"/>
                <a:gd name="T7" fmla="*/ 258 h 297"/>
                <a:gd name="T8" fmla="*/ 11 w 494"/>
                <a:gd name="T9" fmla="*/ 226 h 297"/>
                <a:gd name="T10" fmla="*/ 228 w 494"/>
                <a:gd name="T11" fmla="*/ 9 h 297"/>
                <a:gd name="T12" fmla="*/ 252 w 494"/>
                <a:gd name="T13" fmla="*/ 0 h 297"/>
                <a:gd name="T14" fmla="*/ 464 w 494"/>
                <a:gd name="T15" fmla="*/ 19 h 297"/>
                <a:gd name="T16" fmla="*/ 490 w 494"/>
                <a:gd name="T17" fmla="*/ 39 h 297"/>
                <a:gd name="T18" fmla="*/ 483 w 494"/>
                <a:gd name="T19" fmla="*/ 70 h 297"/>
                <a:gd name="T20" fmla="*/ 266 w 494"/>
                <a:gd name="T21" fmla="*/ 288 h 297"/>
                <a:gd name="T22" fmla="*/ 245 w 494"/>
                <a:gd name="T23" fmla="*/ 297 h 297"/>
                <a:gd name="T24" fmla="*/ 99 w 494"/>
                <a:gd name="T25" fmla="*/ 223 h 297"/>
                <a:gd name="T26" fmla="*/ 233 w 494"/>
                <a:gd name="T27" fmla="*/ 235 h 297"/>
                <a:gd name="T28" fmla="*/ 395 w 494"/>
                <a:gd name="T29" fmla="*/ 73 h 297"/>
                <a:gd name="T30" fmla="*/ 261 w 494"/>
                <a:gd name="T31" fmla="*/ 62 h 297"/>
                <a:gd name="T32" fmla="*/ 99 w 494"/>
                <a:gd name="T33" fmla="*/ 223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4" h="297">
                  <a:moveTo>
                    <a:pt x="245" y="297"/>
                  </a:moveTo>
                  <a:cubicBezTo>
                    <a:pt x="244" y="297"/>
                    <a:pt x="243" y="297"/>
                    <a:pt x="242" y="296"/>
                  </a:cubicBezTo>
                  <a:cubicBezTo>
                    <a:pt x="29" y="278"/>
                    <a:pt x="29" y="278"/>
                    <a:pt x="29" y="278"/>
                  </a:cubicBezTo>
                  <a:cubicBezTo>
                    <a:pt x="18" y="277"/>
                    <a:pt x="8" y="269"/>
                    <a:pt x="4" y="258"/>
                  </a:cubicBezTo>
                  <a:cubicBezTo>
                    <a:pt x="0" y="247"/>
                    <a:pt x="2" y="235"/>
                    <a:pt x="11" y="226"/>
                  </a:cubicBezTo>
                  <a:cubicBezTo>
                    <a:pt x="228" y="9"/>
                    <a:pt x="228" y="9"/>
                    <a:pt x="228" y="9"/>
                  </a:cubicBezTo>
                  <a:cubicBezTo>
                    <a:pt x="234" y="3"/>
                    <a:pt x="243" y="0"/>
                    <a:pt x="252" y="0"/>
                  </a:cubicBezTo>
                  <a:cubicBezTo>
                    <a:pt x="464" y="19"/>
                    <a:pt x="464" y="19"/>
                    <a:pt x="464" y="19"/>
                  </a:cubicBezTo>
                  <a:cubicBezTo>
                    <a:pt x="476" y="20"/>
                    <a:pt x="486" y="28"/>
                    <a:pt x="490" y="39"/>
                  </a:cubicBezTo>
                  <a:cubicBezTo>
                    <a:pt x="494" y="50"/>
                    <a:pt x="491" y="62"/>
                    <a:pt x="483" y="70"/>
                  </a:cubicBezTo>
                  <a:cubicBezTo>
                    <a:pt x="266" y="288"/>
                    <a:pt x="266" y="288"/>
                    <a:pt x="266" y="288"/>
                  </a:cubicBezTo>
                  <a:cubicBezTo>
                    <a:pt x="260" y="293"/>
                    <a:pt x="252" y="297"/>
                    <a:pt x="245" y="297"/>
                  </a:cubicBezTo>
                  <a:close/>
                  <a:moveTo>
                    <a:pt x="99" y="223"/>
                  </a:moveTo>
                  <a:cubicBezTo>
                    <a:pt x="233" y="235"/>
                    <a:pt x="233" y="235"/>
                    <a:pt x="233" y="235"/>
                  </a:cubicBezTo>
                  <a:cubicBezTo>
                    <a:pt x="395" y="73"/>
                    <a:pt x="395" y="73"/>
                    <a:pt x="395" y="73"/>
                  </a:cubicBezTo>
                  <a:cubicBezTo>
                    <a:pt x="261" y="62"/>
                    <a:pt x="261" y="62"/>
                    <a:pt x="261" y="62"/>
                  </a:cubicBezTo>
                  <a:lnTo>
                    <a:pt x="99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18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9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241214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#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3" y="1233487"/>
            <a:ext cx="10558800" cy="4680000"/>
          </a:xfrm>
        </p:spPr>
        <p:txBody>
          <a:bodyPr/>
          <a:lstStyle>
            <a:lvl1pPr marL="457200" marR="0" indent="-457200" algn="just" defTabSz="801688" rtl="0" eaLnBrk="1" fontAlgn="base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p"/>
              <a:defRPr/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TextBox 10">
            <a:extLst>
              <a:ext uri="{FF2B5EF4-FFF2-40B4-BE49-F238E27FC236}">
                <a16:creationId xmlns="" xmlns:a16="http://schemas.microsoft.com/office/drawing/2014/main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目录</a:t>
            </a:r>
            <a:endParaRPr lang="zh-CN" alt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7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9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587388" y="515379"/>
            <a:ext cx="358335" cy="426359"/>
            <a:chOff x="3295650" y="230188"/>
            <a:chExt cx="936625" cy="1114426"/>
          </a:xfrm>
          <a:solidFill>
            <a:schemeClr val="bg1"/>
          </a:solidFill>
        </p:grpSpPr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959225" y="876301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3959225" y="777876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3959225" y="677863"/>
              <a:ext cx="182563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Rectangle 19"/>
            <p:cNvSpPr>
              <a:spLocks noChangeArrowheads="1"/>
            </p:cNvSpPr>
            <p:nvPr/>
          </p:nvSpPr>
          <p:spPr bwMode="auto">
            <a:xfrm>
              <a:off x="3959225" y="582613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3676650" y="1101726"/>
              <a:ext cx="469900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3676650" y="1198563"/>
              <a:ext cx="469900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>
              <a:off x="3590925" y="482601"/>
              <a:ext cx="641350" cy="862013"/>
            </a:xfrm>
            <a:custGeom>
              <a:avLst/>
              <a:gdLst>
                <a:gd name="T0" fmla="*/ 229 w 404"/>
                <a:gd name="T1" fmla="*/ 0 h 543"/>
                <a:gd name="T2" fmla="*/ 229 w 404"/>
                <a:gd name="T3" fmla="*/ 30 h 543"/>
                <a:gd name="T4" fmla="*/ 373 w 404"/>
                <a:gd name="T5" fmla="*/ 30 h 543"/>
                <a:gd name="T6" fmla="*/ 373 w 404"/>
                <a:gd name="T7" fmla="*/ 513 h 543"/>
                <a:gd name="T8" fmla="*/ 33 w 404"/>
                <a:gd name="T9" fmla="*/ 513 h 543"/>
                <a:gd name="T10" fmla="*/ 31 w 404"/>
                <a:gd name="T11" fmla="*/ 387 h 543"/>
                <a:gd name="T12" fmla="*/ 0 w 404"/>
                <a:gd name="T13" fmla="*/ 387 h 543"/>
                <a:gd name="T14" fmla="*/ 0 w 404"/>
                <a:gd name="T15" fmla="*/ 543 h 543"/>
                <a:gd name="T16" fmla="*/ 404 w 404"/>
                <a:gd name="T17" fmla="*/ 543 h 543"/>
                <a:gd name="T18" fmla="*/ 404 w 404"/>
                <a:gd name="T19" fmla="*/ 0 h 543"/>
                <a:gd name="T20" fmla="*/ 229 w 404"/>
                <a:gd name="T21" fmla="*/ 0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" h="543">
                  <a:moveTo>
                    <a:pt x="229" y="0"/>
                  </a:moveTo>
                  <a:lnTo>
                    <a:pt x="229" y="30"/>
                  </a:lnTo>
                  <a:lnTo>
                    <a:pt x="373" y="30"/>
                  </a:lnTo>
                  <a:lnTo>
                    <a:pt x="373" y="513"/>
                  </a:lnTo>
                  <a:lnTo>
                    <a:pt x="33" y="513"/>
                  </a:lnTo>
                  <a:lnTo>
                    <a:pt x="31" y="387"/>
                  </a:lnTo>
                  <a:lnTo>
                    <a:pt x="0" y="387"/>
                  </a:lnTo>
                  <a:lnTo>
                    <a:pt x="0" y="543"/>
                  </a:lnTo>
                  <a:lnTo>
                    <a:pt x="404" y="543"/>
                  </a:lnTo>
                  <a:lnTo>
                    <a:pt x="404" y="0"/>
                  </a:lnTo>
                  <a:lnTo>
                    <a:pt x="2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3959225" y="989013"/>
              <a:ext cx="182563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0" name="Freeform 24"/>
            <p:cNvSpPr>
              <a:spLocks noEditPoints="1"/>
            </p:cNvSpPr>
            <p:nvPr/>
          </p:nvSpPr>
          <p:spPr bwMode="auto">
            <a:xfrm>
              <a:off x="3295650" y="230188"/>
              <a:ext cx="639763" cy="852488"/>
            </a:xfrm>
            <a:custGeom>
              <a:avLst/>
              <a:gdLst>
                <a:gd name="T0" fmla="*/ 403 w 403"/>
                <a:gd name="T1" fmla="*/ 0 h 537"/>
                <a:gd name="T2" fmla="*/ 0 w 403"/>
                <a:gd name="T3" fmla="*/ 0 h 537"/>
                <a:gd name="T4" fmla="*/ 0 w 403"/>
                <a:gd name="T5" fmla="*/ 447 h 537"/>
                <a:gd name="T6" fmla="*/ 92 w 403"/>
                <a:gd name="T7" fmla="*/ 537 h 537"/>
                <a:gd name="T8" fmla="*/ 403 w 403"/>
                <a:gd name="T9" fmla="*/ 537 h 537"/>
                <a:gd name="T10" fmla="*/ 403 w 403"/>
                <a:gd name="T11" fmla="*/ 0 h 537"/>
                <a:gd name="T12" fmla="*/ 373 w 403"/>
                <a:gd name="T13" fmla="*/ 508 h 537"/>
                <a:gd name="T14" fmla="*/ 108 w 403"/>
                <a:gd name="T15" fmla="*/ 508 h 537"/>
                <a:gd name="T16" fmla="*/ 108 w 403"/>
                <a:gd name="T17" fmla="*/ 433 h 537"/>
                <a:gd name="T18" fmla="*/ 30 w 403"/>
                <a:gd name="T19" fmla="*/ 433 h 537"/>
                <a:gd name="T20" fmla="*/ 30 w 403"/>
                <a:gd name="T21" fmla="*/ 31 h 537"/>
                <a:gd name="T22" fmla="*/ 373 w 403"/>
                <a:gd name="T23" fmla="*/ 31 h 537"/>
                <a:gd name="T24" fmla="*/ 373 w 403"/>
                <a:gd name="T25" fmla="*/ 50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3" h="537">
                  <a:moveTo>
                    <a:pt x="403" y="0"/>
                  </a:moveTo>
                  <a:lnTo>
                    <a:pt x="0" y="0"/>
                  </a:lnTo>
                  <a:lnTo>
                    <a:pt x="0" y="447"/>
                  </a:lnTo>
                  <a:lnTo>
                    <a:pt x="92" y="537"/>
                  </a:lnTo>
                  <a:lnTo>
                    <a:pt x="403" y="537"/>
                  </a:lnTo>
                  <a:lnTo>
                    <a:pt x="403" y="0"/>
                  </a:lnTo>
                  <a:close/>
                  <a:moveTo>
                    <a:pt x="373" y="508"/>
                  </a:moveTo>
                  <a:lnTo>
                    <a:pt x="108" y="508"/>
                  </a:lnTo>
                  <a:lnTo>
                    <a:pt x="108" y="433"/>
                  </a:lnTo>
                  <a:lnTo>
                    <a:pt x="30" y="433"/>
                  </a:lnTo>
                  <a:lnTo>
                    <a:pt x="30" y="31"/>
                  </a:lnTo>
                  <a:lnTo>
                    <a:pt x="373" y="31"/>
                  </a:lnTo>
                  <a:lnTo>
                    <a:pt x="373" y="5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1" name="Rectangle 25"/>
            <p:cNvSpPr>
              <a:spLocks noChangeArrowheads="1"/>
            </p:cNvSpPr>
            <p:nvPr/>
          </p:nvSpPr>
          <p:spPr bwMode="auto">
            <a:xfrm>
              <a:off x="3441700" y="376238"/>
              <a:ext cx="176213" cy="3238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>
              <a:off x="3411538" y="755651"/>
              <a:ext cx="438150" cy="460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3670300" y="565151"/>
              <a:ext cx="17938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4" name="Rectangle 28"/>
            <p:cNvSpPr>
              <a:spLocks noChangeArrowheads="1"/>
            </p:cNvSpPr>
            <p:nvPr/>
          </p:nvSpPr>
          <p:spPr bwMode="auto">
            <a:xfrm>
              <a:off x="3670300" y="658813"/>
              <a:ext cx="179388" cy="41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5" name="Rectangle 29"/>
            <p:cNvSpPr>
              <a:spLocks noChangeArrowheads="1"/>
            </p:cNvSpPr>
            <p:nvPr/>
          </p:nvSpPr>
          <p:spPr bwMode="auto">
            <a:xfrm>
              <a:off x="3670300" y="471488"/>
              <a:ext cx="17938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6" name="Rectangle 30"/>
            <p:cNvSpPr>
              <a:spLocks noChangeArrowheads="1"/>
            </p:cNvSpPr>
            <p:nvPr/>
          </p:nvSpPr>
          <p:spPr bwMode="auto">
            <a:xfrm>
              <a:off x="3670300" y="376238"/>
              <a:ext cx="179388" cy="41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3411538" y="842963"/>
              <a:ext cx="43815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29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30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55689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#思考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5" y="1233487"/>
            <a:ext cx="10560049" cy="4680000"/>
          </a:xfrm>
        </p:spPr>
        <p:txBody>
          <a:bodyPr/>
          <a:lstStyle>
            <a:lvl1pPr marL="457200" marR="0" indent="-457200" algn="just" defTabSz="801688" rtl="0" eaLnBrk="1" fontAlgn="base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rgbClr val="808080"/>
              </a:buClr>
              <a:buSzPct val="100000"/>
              <a:buFont typeface="+mj-lt"/>
              <a:buAutoNum type="arabicPeriod"/>
              <a:tabLst/>
              <a:defRPr sz="2000"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 marL="401637" indent="0" algn="just">
              <a:buSzPct val="100000"/>
              <a:buFont typeface="+mj-lt"/>
              <a:buNone/>
              <a:defRPr sz="1800"/>
            </a:lvl2pPr>
            <a:lvl3pPr>
              <a:defRPr/>
            </a:lvl3pPr>
            <a:lvl5pPr>
              <a:buNone/>
              <a:defRPr/>
            </a:lvl5pPr>
          </a:lstStyle>
          <a:p>
            <a:r>
              <a:rPr lang="zh-CN" altLang="en-US" dirty="0"/>
              <a:t>此版式用于思考题</a:t>
            </a:r>
            <a:r>
              <a:rPr lang="en-US" altLang="zh-CN" dirty="0"/>
              <a:t>-201501</a:t>
            </a:r>
            <a:r>
              <a:rPr lang="zh-CN" altLang="en-US" dirty="0"/>
              <a:t>具体格式（序号格式需以模板展示</a:t>
            </a:r>
            <a:r>
              <a:rPr lang="zh-CN" altLang="en-US" dirty="0" smtClean="0"/>
              <a:t>）</a:t>
            </a:r>
            <a:endParaRPr lang="en-US" altLang="zh-CN" dirty="0"/>
          </a:p>
        </p:txBody>
      </p:sp>
      <p:sp>
        <p:nvSpPr>
          <p:cNvPr id="5" name="TextBox 10">
            <a:extLst>
              <a:ext uri="{FF2B5EF4-FFF2-40B4-BE49-F238E27FC236}">
                <a16:creationId xmlns="" xmlns:a16="http://schemas.microsoft.com/office/drawing/2014/main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1665402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思考题</a:t>
            </a:r>
          </a:p>
        </p:txBody>
      </p:sp>
      <p:sp>
        <p:nvSpPr>
          <p:cNvPr id="8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9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79376" y="424270"/>
            <a:ext cx="495619" cy="592462"/>
            <a:chOff x="5554662" y="2422526"/>
            <a:chExt cx="690564" cy="825500"/>
          </a:xfrm>
          <a:solidFill>
            <a:schemeClr val="bg1"/>
          </a:solidFill>
        </p:grpSpPr>
        <p:sp>
          <p:nvSpPr>
            <p:cNvPr id="11" name="Freeform 30"/>
            <p:cNvSpPr>
              <a:spLocks/>
            </p:cNvSpPr>
            <p:nvPr/>
          </p:nvSpPr>
          <p:spPr bwMode="auto">
            <a:xfrm>
              <a:off x="5554662" y="2487613"/>
              <a:ext cx="258763" cy="760413"/>
            </a:xfrm>
            <a:custGeom>
              <a:avLst/>
              <a:gdLst>
                <a:gd name="T0" fmla="*/ 233 w 245"/>
                <a:gd name="T1" fmla="*/ 722 h 722"/>
                <a:gd name="T2" fmla="*/ 245 w 245"/>
                <a:gd name="T3" fmla="*/ 710 h 722"/>
                <a:gd name="T4" fmla="*/ 245 w 245"/>
                <a:gd name="T5" fmla="*/ 614 h 722"/>
                <a:gd name="T6" fmla="*/ 187 w 245"/>
                <a:gd name="T7" fmla="*/ 559 h 722"/>
                <a:gd name="T8" fmla="*/ 93 w 245"/>
                <a:gd name="T9" fmla="*/ 499 h 722"/>
                <a:gd name="T10" fmla="*/ 93 w 245"/>
                <a:gd name="T11" fmla="*/ 401 h 722"/>
                <a:gd name="T12" fmla="*/ 82 w 245"/>
                <a:gd name="T13" fmla="*/ 398 h 722"/>
                <a:gd name="T14" fmla="*/ 38 w 245"/>
                <a:gd name="T15" fmla="*/ 381 h 722"/>
                <a:gd name="T16" fmla="*/ 102 w 245"/>
                <a:gd name="T17" fmla="*/ 255 h 722"/>
                <a:gd name="T18" fmla="*/ 106 w 245"/>
                <a:gd name="T19" fmla="*/ 250 h 722"/>
                <a:gd name="T20" fmla="*/ 105 w 245"/>
                <a:gd name="T21" fmla="*/ 244 h 722"/>
                <a:gd name="T22" fmla="*/ 218 w 245"/>
                <a:gd name="T23" fmla="*/ 31 h 722"/>
                <a:gd name="T24" fmla="*/ 225 w 245"/>
                <a:gd name="T25" fmla="*/ 15 h 722"/>
                <a:gd name="T26" fmla="*/ 222 w 245"/>
                <a:gd name="T27" fmla="*/ 9 h 722"/>
                <a:gd name="T28" fmla="*/ 207 w 245"/>
                <a:gd name="T29" fmla="*/ 3 h 722"/>
                <a:gd name="T30" fmla="*/ 86 w 245"/>
                <a:gd name="T31" fmla="*/ 148 h 722"/>
                <a:gd name="T32" fmla="*/ 75 w 245"/>
                <a:gd name="T33" fmla="*/ 240 h 722"/>
                <a:gd name="T34" fmla="*/ 8 w 245"/>
                <a:gd name="T35" fmla="*/ 390 h 722"/>
                <a:gd name="T36" fmla="*/ 8 w 245"/>
                <a:gd name="T37" fmla="*/ 391 h 722"/>
                <a:gd name="T38" fmla="*/ 8 w 245"/>
                <a:gd name="T39" fmla="*/ 393 h 722"/>
                <a:gd name="T40" fmla="*/ 63 w 245"/>
                <a:gd name="T41" fmla="*/ 424 h 722"/>
                <a:gd name="T42" fmla="*/ 63 w 245"/>
                <a:gd name="T43" fmla="*/ 500 h 722"/>
                <a:gd name="T44" fmla="*/ 179 w 245"/>
                <a:gd name="T45" fmla="*/ 588 h 722"/>
                <a:gd name="T46" fmla="*/ 215 w 245"/>
                <a:gd name="T47" fmla="*/ 612 h 722"/>
                <a:gd name="T48" fmla="*/ 215 w 245"/>
                <a:gd name="T49" fmla="*/ 614 h 722"/>
                <a:gd name="T50" fmla="*/ 215 w 245"/>
                <a:gd name="T51" fmla="*/ 710 h 722"/>
                <a:gd name="T52" fmla="*/ 227 w 245"/>
                <a:gd name="T53" fmla="*/ 722 h 722"/>
                <a:gd name="T54" fmla="*/ 233 w 245"/>
                <a:gd name="T55" fmla="*/ 722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45" h="722">
                  <a:moveTo>
                    <a:pt x="233" y="722"/>
                  </a:moveTo>
                  <a:cubicBezTo>
                    <a:pt x="240" y="722"/>
                    <a:pt x="245" y="717"/>
                    <a:pt x="245" y="710"/>
                  </a:cubicBezTo>
                  <a:cubicBezTo>
                    <a:pt x="245" y="614"/>
                    <a:pt x="245" y="614"/>
                    <a:pt x="245" y="614"/>
                  </a:cubicBezTo>
                  <a:cubicBezTo>
                    <a:pt x="245" y="605"/>
                    <a:pt x="242" y="574"/>
                    <a:pt x="187" y="559"/>
                  </a:cubicBezTo>
                  <a:cubicBezTo>
                    <a:pt x="128" y="543"/>
                    <a:pt x="94" y="522"/>
                    <a:pt x="93" y="499"/>
                  </a:cubicBezTo>
                  <a:cubicBezTo>
                    <a:pt x="93" y="401"/>
                    <a:pt x="93" y="401"/>
                    <a:pt x="93" y="401"/>
                  </a:cubicBezTo>
                  <a:cubicBezTo>
                    <a:pt x="82" y="398"/>
                    <a:pt x="82" y="398"/>
                    <a:pt x="82" y="398"/>
                  </a:cubicBezTo>
                  <a:cubicBezTo>
                    <a:pt x="64" y="393"/>
                    <a:pt x="45" y="385"/>
                    <a:pt x="38" y="381"/>
                  </a:cubicBezTo>
                  <a:cubicBezTo>
                    <a:pt x="38" y="369"/>
                    <a:pt x="44" y="325"/>
                    <a:pt x="102" y="255"/>
                  </a:cubicBezTo>
                  <a:cubicBezTo>
                    <a:pt x="106" y="250"/>
                    <a:pt x="106" y="250"/>
                    <a:pt x="106" y="250"/>
                  </a:cubicBezTo>
                  <a:cubicBezTo>
                    <a:pt x="105" y="244"/>
                    <a:pt x="105" y="244"/>
                    <a:pt x="105" y="244"/>
                  </a:cubicBezTo>
                  <a:cubicBezTo>
                    <a:pt x="105" y="237"/>
                    <a:pt x="92" y="92"/>
                    <a:pt x="218" y="31"/>
                  </a:cubicBezTo>
                  <a:cubicBezTo>
                    <a:pt x="224" y="28"/>
                    <a:pt x="227" y="21"/>
                    <a:pt x="225" y="15"/>
                  </a:cubicBezTo>
                  <a:cubicBezTo>
                    <a:pt x="222" y="9"/>
                    <a:pt x="222" y="9"/>
                    <a:pt x="222" y="9"/>
                  </a:cubicBezTo>
                  <a:cubicBezTo>
                    <a:pt x="220" y="3"/>
                    <a:pt x="213" y="0"/>
                    <a:pt x="207" y="3"/>
                  </a:cubicBezTo>
                  <a:cubicBezTo>
                    <a:pt x="147" y="31"/>
                    <a:pt x="105" y="81"/>
                    <a:pt x="86" y="148"/>
                  </a:cubicBezTo>
                  <a:cubicBezTo>
                    <a:pt x="74" y="189"/>
                    <a:pt x="74" y="226"/>
                    <a:pt x="75" y="240"/>
                  </a:cubicBezTo>
                  <a:cubicBezTo>
                    <a:pt x="0" y="333"/>
                    <a:pt x="7" y="385"/>
                    <a:pt x="8" y="390"/>
                  </a:cubicBezTo>
                  <a:cubicBezTo>
                    <a:pt x="8" y="391"/>
                    <a:pt x="8" y="391"/>
                    <a:pt x="8" y="391"/>
                  </a:cubicBezTo>
                  <a:cubicBezTo>
                    <a:pt x="8" y="393"/>
                    <a:pt x="8" y="393"/>
                    <a:pt x="8" y="393"/>
                  </a:cubicBezTo>
                  <a:cubicBezTo>
                    <a:pt x="10" y="397"/>
                    <a:pt x="14" y="409"/>
                    <a:pt x="63" y="424"/>
                  </a:cubicBezTo>
                  <a:cubicBezTo>
                    <a:pt x="63" y="500"/>
                    <a:pt x="63" y="500"/>
                    <a:pt x="63" y="500"/>
                  </a:cubicBezTo>
                  <a:cubicBezTo>
                    <a:pt x="65" y="539"/>
                    <a:pt x="104" y="569"/>
                    <a:pt x="179" y="588"/>
                  </a:cubicBezTo>
                  <a:cubicBezTo>
                    <a:pt x="213" y="597"/>
                    <a:pt x="215" y="611"/>
                    <a:pt x="215" y="612"/>
                  </a:cubicBezTo>
                  <a:cubicBezTo>
                    <a:pt x="215" y="614"/>
                    <a:pt x="215" y="614"/>
                    <a:pt x="215" y="614"/>
                  </a:cubicBezTo>
                  <a:cubicBezTo>
                    <a:pt x="215" y="710"/>
                    <a:pt x="215" y="710"/>
                    <a:pt x="215" y="710"/>
                  </a:cubicBezTo>
                  <a:cubicBezTo>
                    <a:pt x="215" y="717"/>
                    <a:pt x="220" y="722"/>
                    <a:pt x="227" y="722"/>
                  </a:cubicBezTo>
                  <a:lnTo>
                    <a:pt x="233" y="7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2" name="Freeform 31"/>
            <p:cNvSpPr>
              <a:spLocks/>
            </p:cNvSpPr>
            <p:nvPr/>
          </p:nvSpPr>
          <p:spPr bwMode="auto">
            <a:xfrm>
              <a:off x="6029325" y="2752726"/>
              <a:ext cx="169863" cy="495300"/>
            </a:xfrm>
            <a:custGeom>
              <a:avLst/>
              <a:gdLst>
                <a:gd name="T0" fmla="*/ 21 w 162"/>
                <a:gd name="T1" fmla="*/ 470 h 470"/>
                <a:gd name="T2" fmla="*/ 33 w 162"/>
                <a:gd name="T3" fmla="*/ 458 h 470"/>
                <a:gd name="T4" fmla="*/ 33 w 162"/>
                <a:gd name="T5" fmla="*/ 361 h 470"/>
                <a:gd name="T6" fmla="*/ 108 w 162"/>
                <a:gd name="T7" fmla="*/ 168 h 470"/>
                <a:gd name="T8" fmla="*/ 162 w 162"/>
                <a:gd name="T9" fmla="*/ 13 h 470"/>
                <a:gd name="T10" fmla="*/ 151 w 162"/>
                <a:gd name="T11" fmla="*/ 1 h 470"/>
                <a:gd name="T12" fmla="*/ 144 w 162"/>
                <a:gd name="T13" fmla="*/ 0 h 470"/>
                <a:gd name="T14" fmla="*/ 131 w 162"/>
                <a:gd name="T15" fmla="*/ 12 h 470"/>
                <a:gd name="T16" fmla="*/ 84 w 162"/>
                <a:gd name="T17" fmla="*/ 149 h 470"/>
                <a:gd name="T18" fmla="*/ 3 w 162"/>
                <a:gd name="T19" fmla="*/ 362 h 470"/>
                <a:gd name="T20" fmla="*/ 3 w 162"/>
                <a:gd name="T21" fmla="*/ 458 h 470"/>
                <a:gd name="T22" fmla="*/ 15 w 162"/>
                <a:gd name="T23" fmla="*/ 470 h 470"/>
                <a:gd name="T24" fmla="*/ 21 w 162"/>
                <a:gd name="T25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2" h="470">
                  <a:moveTo>
                    <a:pt x="21" y="470"/>
                  </a:moveTo>
                  <a:cubicBezTo>
                    <a:pt x="28" y="470"/>
                    <a:pt x="33" y="465"/>
                    <a:pt x="33" y="458"/>
                  </a:cubicBezTo>
                  <a:cubicBezTo>
                    <a:pt x="33" y="361"/>
                    <a:pt x="33" y="361"/>
                    <a:pt x="33" y="361"/>
                  </a:cubicBezTo>
                  <a:cubicBezTo>
                    <a:pt x="33" y="360"/>
                    <a:pt x="29" y="262"/>
                    <a:pt x="108" y="168"/>
                  </a:cubicBezTo>
                  <a:cubicBezTo>
                    <a:pt x="137" y="133"/>
                    <a:pt x="157" y="75"/>
                    <a:pt x="162" y="13"/>
                  </a:cubicBezTo>
                  <a:cubicBezTo>
                    <a:pt x="162" y="7"/>
                    <a:pt x="157" y="1"/>
                    <a:pt x="151" y="1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38" y="0"/>
                    <a:pt x="132" y="5"/>
                    <a:pt x="131" y="12"/>
                  </a:cubicBezTo>
                  <a:cubicBezTo>
                    <a:pt x="127" y="67"/>
                    <a:pt x="110" y="119"/>
                    <a:pt x="84" y="149"/>
                  </a:cubicBezTo>
                  <a:cubicBezTo>
                    <a:pt x="0" y="249"/>
                    <a:pt x="3" y="353"/>
                    <a:pt x="3" y="362"/>
                  </a:cubicBezTo>
                  <a:cubicBezTo>
                    <a:pt x="3" y="458"/>
                    <a:pt x="3" y="458"/>
                    <a:pt x="3" y="458"/>
                  </a:cubicBezTo>
                  <a:cubicBezTo>
                    <a:pt x="3" y="465"/>
                    <a:pt x="8" y="470"/>
                    <a:pt x="15" y="470"/>
                  </a:cubicBezTo>
                  <a:lnTo>
                    <a:pt x="21" y="4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32"/>
            <p:cNvSpPr>
              <a:spLocks/>
            </p:cNvSpPr>
            <p:nvPr/>
          </p:nvSpPr>
          <p:spPr bwMode="auto">
            <a:xfrm>
              <a:off x="5851525" y="2489201"/>
              <a:ext cx="325437" cy="406401"/>
            </a:xfrm>
            <a:custGeom>
              <a:avLst/>
              <a:gdLst>
                <a:gd name="T0" fmla="*/ 155 w 309"/>
                <a:gd name="T1" fmla="*/ 386 h 386"/>
                <a:gd name="T2" fmla="*/ 189 w 309"/>
                <a:gd name="T3" fmla="*/ 363 h 386"/>
                <a:gd name="T4" fmla="*/ 208 w 309"/>
                <a:gd name="T5" fmla="*/ 363 h 386"/>
                <a:gd name="T6" fmla="*/ 232 w 309"/>
                <a:gd name="T7" fmla="*/ 353 h 386"/>
                <a:gd name="T8" fmla="*/ 242 w 309"/>
                <a:gd name="T9" fmla="*/ 329 h 386"/>
                <a:gd name="T10" fmla="*/ 242 w 309"/>
                <a:gd name="T11" fmla="*/ 308 h 386"/>
                <a:gd name="T12" fmla="*/ 212 w 309"/>
                <a:gd name="T13" fmla="*/ 308 h 386"/>
                <a:gd name="T14" fmla="*/ 212 w 309"/>
                <a:gd name="T15" fmla="*/ 329 h 386"/>
                <a:gd name="T16" fmla="*/ 210 w 309"/>
                <a:gd name="T17" fmla="*/ 332 h 386"/>
                <a:gd name="T18" fmla="*/ 208 w 309"/>
                <a:gd name="T19" fmla="*/ 333 h 386"/>
                <a:gd name="T20" fmla="*/ 162 w 309"/>
                <a:gd name="T21" fmla="*/ 333 h 386"/>
                <a:gd name="T22" fmla="*/ 162 w 309"/>
                <a:gd name="T23" fmla="*/ 348 h 386"/>
                <a:gd name="T24" fmla="*/ 155 w 309"/>
                <a:gd name="T25" fmla="*/ 356 h 386"/>
                <a:gd name="T26" fmla="*/ 147 w 309"/>
                <a:gd name="T27" fmla="*/ 348 h 386"/>
                <a:gd name="T28" fmla="*/ 147 w 309"/>
                <a:gd name="T29" fmla="*/ 333 h 386"/>
                <a:gd name="T30" fmla="*/ 101 w 309"/>
                <a:gd name="T31" fmla="*/ 333 h 386"/>
                <a:gd name="T32" fmla="*/ 98 w 309"/>
                <a:gd name="T33" fmla="*/ 329 h 386"/>
                <a:gd name="T34" fmla="*/ 98 w 309"/>
                <a:gd name="T35" fmla="*/ 266 h 386"/>
                <a:gd name="T36" fmla="*/ 90 w 309"/>
                <a:gd name="T37" fmla="*/ 262 h 386"/>
                <a:gd name="T38" fmla="*/ 30 w 309"/>
                <a:gd name="T39" fmla="*/ 155 h 386"/>
                <a:gd name="T40" fmla="*/ 155 w 309"/>
                <a:gd name="T41" fmla="*/ 31 h 386"/>
                <a:gd name="T42" fmla="*/ 279 w 309"/>
                <a:gd name="T43" fmla="*/ 155 h 386"/>
                <a:gd name="T44" fmla="*/ 222 w 309"/>
                <a:gd name="T45" fmla="*/ 260 h 386"/>
                <a:gd name="T46" fmla="*/ 174 w 309"/>
                <a:gd name="T47" fmla="*/ 259 h 386"/>
                <a:gd name="T48" fmla="*/ 170 w 309"/>
                <a:gd name="T49" fmla="*/ 255 h 386"/>
                <a:gd name="T50" fmla="*/ 170 w 309"/>
                <a:gd name="T51" fmla="*/ 188 h 386"/>
                <a:gd name="T52" fmla="*/ 139 w 309"/>
                <a:gd name="T53" fmla="*/ 188 h 386"/>
                <a:gd name="T54" fmla="*/ 139 w 309"/>
                <a:gd name="T55" fmla="*/ 255 h 386"/>
                <a:gd name="T56" fmla="*/ 174 w 309"/>
                <a:gd name="T57" fmla="*/ 290 h 386"/>
                <a:gd name="T58" fmla="*/ 231 w 309"/>
                <a:gd name="T59" fmla="*/ 290 h 386"/>
                <a:gd name="T60" fmla="*/ 235 w 309"/>
                <a:gd name="T61" fmla="*/ 288 h 386"/>
                <a:gd name="T62" fmla="*/ 309 w 309"/>
                <a:gd name="T63" fmla="*/ 155 h 386"/>
                <a:gd name="T64" fmla="*/ 155 w 309"/>
                <a:gd name="T65" fmla="*/ 0 h 386"/>
                <a:gd name="T66" fmla="*/ 0 w 309"/>
                <a:gd name="T67" fmla="*/ 155 h 386"/>
                <a:gd name="T68" fmla="*/ 67 w 309"/>
                <a:gd name="T69" fmla="*/ 283 h 386"/>
                <a:gd name="T70" fmla="*/ 67 w 309"/>
                <a:gd name="T71" fmla="*/ 329 h 386"/>
                <a:gd name="T72" fmla="*/ 101 w 309"/>
                <a:gd name="T73" fmla="*/ 363 h 386"/>
                <a:gd name="T74" fmla="*/ 120 w 309"/>
                <a:gd name="T75" fmla="*/ 363 h 386"/>
                <a:gd name="T76" fmla="*/ 155 w 309"/>
                <a:gd name="T77" fmla="*/ 386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9" h="386">
                  <a:moveTo>
                    <a:pt x="155" y="386"/>
                  </a:moveTo>
                  <a:cubicBezTo>
                    <a:pt x="170" y="386"/>
                    <a:pt x="184" y="377"/>
                    <a:pt x="189" y="363"/>
                  </a:cubicBezTo>
                  <a:cubicBezTo>
                    <a:pt x="208" y="363"/>
                    <a:pt x="208" y="363"/>
                    <a:pt x="208" y="363"/>
                  </a:cubicBezTo>
                  <a:cubicBezTo>
                    <a:pt x="217" y="363"/>
                    <a:pt x="226" y="360"/>
                    <a:pt x="232" y="353"/>
                  </a:cubicBezTo>
                  <a:cubicBezTo>
                    <a:pt x="238" y="347"/>
                    <a:pt x="242" y="338"/>
                    <a:pt x="242" y="329"/>
                  </a:cubicBezTo>
                  <a:cubicBezTo>
                    <a:pt x="242" y="308"/>
                    <a:pt x="242" y="308"/>
                    <a:pt x="242" y="308"/>
                  </a:cubicBezTo>
                  <a:cubicBezTo>
                    <a:pt x="212" y="308"/>
                    <a:pt x="212" y="308"/>
                    <a:pt x="212" y="308"/>
                  </a:cubicBezTo>
                  <a:cubicBezTo>
                    <a:pt x="212" y="329"/>
                    <a:pt x="212" y="329"/>
                    <a:pt x="212" y="329"/>
                  </a:cubicBezTo>
                  <a:cubicBezTo>
                    <a:pt x="212" y="330"/>
                    <a:pt x="211" y="331"/>
                    <a:pt x="210" y="332"/>
                  </a:cubicBezTo>
                  <a:cubicBezTo>
                    <a:pt x="210" y="332"/>
                    <a:pt x="209" y="333"/>
                    <a:pt x="208" y="333"/>
                  </a:cubicBezTo>
                  <a:cubicBezTo>
                    <a:pt x="162" y="333"/>
                    <a:pt x="162" y="333"/>
                    <a:pt x="162" y="333"/>
                  </a:cubicBezTo>
                  <a:cubicBezTo>
                    <a:pt x="162" y="348"/>
                    <a:pt x="162" y="348"/>
                    <a:pt x="162" y="348"/>
                  </a:cubicBezTo>
                  <a:cubicBezTo>
                    <a:pt x="162" y="352"/>
                    <a:pt x="159" y="356"/>
                    <a:pt x="155" y="356"/>
                  </a:cubicBezTo>
                  <a:cubicBezTo>
                    <a:pt x="150" y="356"/>
                    <a:pt x="147" y="352"/>
                    <a:pt x="147" y="348"/>
                  </a:cubicBezTo>
                  <a:cubicBezTo>
                    <a:pt x="147" y="333"/>
                    <a:pt x="147" y="333"/>
                    <a:pt x="147" y="333"/>
                  </a:cubicBezTo>
                  <a:cubicBezTo>
                    <a:pt x="101" y="333"/>
                    <a:pt x="101" y="333"/>
                    <a:pt x="101" y="333"/>
                  </a:cubicBezTo>
                  <a:cubicBezTo>
                    <a:pt x="99" y="333"/>
                    <a:pt x="98" y="331"/>
                    <a:pt x="98" y="329"/>
                  </a:cubicBezTo>
                  <a:cubicBezTo>
                    <a:pt x="98" y="266"/>
                    <a:pt x="98" y="266"/>
                    <a:pt x="98" y="266"/>
                  </a:cubicBezTo>
                  <a:cubicBezTo>
                    <a:pt x="90" y="262"/>
                    <a:pt x="90" y="262"/>
                    <a:pt x="90" y="262"/>
                  </a:cubicBezTo>
                  <a:cubicBezTo>
                    <a:pt x="53" y="239"/>
                    <a:pt x="30" y="199"/>
                    <a:pt x="30" y="155"/>
                  </a:cubicBezTo>
                  <a:cubicBezTo>
                    <a:pt x="30" y="87"/>
                    <a:pt x="86" y="31"/>
                    <a:pt x="155" y="31"/>
                  </a:cubicBezTo>
                  <a:cubicBezTo>
                    <a:pt x="223" y="31"/>
                    <a:pt x="279" y="87"/>
                    <a:pt x="279" y="155"/>
                  </a:cubicBezTo>
                  <a:cubicBezTo>
                    <a:pt x="279" y="198"/>
                    <a:pt x="258" y="236"/>
                    <a:pt x="222" y="260"/>
                  </a:cubicBezTo>
                  <a:cubicBezTo>
                    <a:pt x="174" y="259"/>
                    <a:pt x="174" y="259"/>
                    <a:pt x="174" y="259"/>
                  </a:cubicBezTo>
                  <a:cubicBezTo>
                    <a:pt x="172" y="259"/>
                    <a:pt x="170" y="258"/>
                    <a:pt x="170" y="255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39" y="188"/>
                    <a:pt x="139" y="188"/>
                    <a:pt x="139" y="188"/>
                  </a:cubicBezTo>
                  <a:cubicBezTo>
                    <a:pt x="139" y="255"/>
                    <a:pt x="139" y="255"/>
                    <a:pt x="139" y="255"/>
                  </a:cubicBezTo>
                  <a:cubicBezTo>
                    <a:pt x="139" y="274"/>
                    <a:pt x="155" y="290"/>
                    <a:pt x="174" y="290"/>
                  </a:cubicBezTo>
                  <a:cubicBezTo>
                    <a:pt x="231" y="290"/>
                    <a:pt x="231" y="290"/>
                    <a:pt x="231" y="290"/>
                  </a:cubicBezTo>
                  <a:cubicBezTo>
                    <a:pt x="235" y="288"/>
                    <a:pt x="235" y="288"/>
                    <a:pt x="235" y="288"/>
                  </a:cubicBezTo>
                  <a:cubicBezTo>
                    <a:pt x="281" y="259"/>
                    <a:pt x="309" y="210"/>
                    <a:pt x="309" y="155"/>
                  </a:cubicBezTo>
                  <a:cubicBezTo>
                    <a:pt x="309" y="70"/>
                    <a:pt x="240" y="0"/>
                    <a:pt x="155" y="0"/>
                  </a:cubicBezTo>
                  <a:cubicBezTo>
                    <a:pt x="69" y="0"/>
                    <a:pt x="0" y="70"/>
                    <a:pt x="0" y="155"/>
                  </a:cubicBezTo>
                  <a:cubicBezTo>
                    <a:pt x="0" y="207"/>
                    <a:pt x="25" y="254"/>
                    <a:pt x="67" y="283"/>
                  </a:cubicBezTo>
                  <a:cubicBezTo>
                    <a:pt x="67" y="329"/>
                    <a:pt x="67" y="329"/>
                    <a:pt x="67" y="329"/>
                  </a:cubicBezTo>
                  <a:cubicBezTo>
                    <a:pt x="67" y="348"/>
                    <a:pt x="83" y="363"/>
                    <a:pt x="101" y="363"/>
                  </a:cubicBezTo>
                  <a:cubicBezTo>
                    <a:pt x="120" y="363"/>
                    <a:pt x="120" y="363"/>
                    <a:pt x="120" y="363"/>
                  </a:cubicBezTo>
                  <a:cubicBezTo>
                    <a:pt x="126" y="377"/>
                    <a:pt x="139" y="386"/>
                    <a:pt x="155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4" name="Freeform 33"/>
            <p:cNvSpPr>
              <a:spLocks noEditPoints="1"/>
            </p:cNvSpPr>
            <p:nvPr/>
          </p:nvSpPr>
          <p:spPr bwMode="auto">
            <a:xfrm>
              <a:off x="5956300" y="2597151"/>
              <a:ext cx="114300" cy="114300"/>
            </a:xfrm>
            <a:custGeom>
              <a:avLst/>
              <a:gdLst>
                <a:gd name="T0" fmla="*/ 55 w 109"/>
                <a:gd name="T1" fmla="*/ 108 h 108"/>
                <a:gd name="T2" fmla="*/ 109 w 109"/>
                <a:gd name="T3" fmla="*/ 54 h 108"/>
                <a:gd name="T4" fmla="*/ 55 w 109"/>
                <a:gd name="T5" fmla="*/ 0 h 108"/>
                <a:gd name="T6" fmla="*/ 0 w 109"/>
                <a:gd name="T7" fmla="*/ 54 h 108"/>
                <a:gd name="T8" fmla="*/ 55 w 109"/>
                <a:gd name="T9" fmla="*/ 108 h 108"/>
                <a:gd name="T10" fmla="*/ 55 w 109"/>
                <a:gd name="T11" fmla="*/ 30 h 108"/>
                <a:gd name="T12" fmla="*/ 78 w 109"/>
                <a:gd name="T13" fmla="*/ 54 h 108"/>
                <a:gd name="T14" fmla="*/ 55 w 109"/>
                <a:gd name="T15" fmla="*/ 78 h 108"/>
                <a:gd name="T16" fmla="*/ 31 w 109"/>
                <a:gd name="T17" fmla="*/ 54 h 108"/>
                <a:gd name="T18" fmla="*/ 55 w 109"/>
                <a:gd name="T19" fmla="*/ 3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108">
                  <a:moveTo>
                    <a:pt x="55" y="108"/>
                  </a:moveTo>
                  <a:cubicBezTo>
                    <a:pt x="84" y="108"/>
                    <a:pt x="109" y="84"/>
                    <a:pt x="109" y="54"/>
                  </a:cubicBezTo>
                  <a:cubicBezTo>
                    <a:pt x="109" y="24"/>
                    <a:pt x="84" y="0"/>
                    <a:pt x="55" y="0"/>
                  </a:cubicBezTo>
                  <a:cubicBezTo>
                    <a:pt x="25" y="0"/>
                    <a:pt x="0" y="24"/>
                    <a:pt x="0" y="54"/>
                  </a:cubicBezTo>
                  <a:cubicBezTo>
                    <a:pt x="0" y="84"/>
                    <a:pt x="25" y="108"/>
                    <a:pt x="55" y="108"/>
                  </a:cubicBezTo>
                  <a:close/>
                  <a:moveTo>
                    <a:pt x="55" y="30"/>
                  </a:moveTo>
                  <a:cubicBezTo>
                    <a:pt x="68" y="30"/>
                    <a:pt x="78" y="41"/>
                    <a:pt x="78" y="54"/>
                  </a:cubicBezTo>
                  <a:cubicBezTo>
                    <a:pt x="78" y="67"/>
                    <a:pt x="68" y="78"/>
                    <a:pt x="55" y="78"/>
                  </a:cubicBezTo>
                  <a:cubicBezTo>
                    <a:pt x="41" y="78"/>
                    <a:pt x="31" y="67"/>
                    <a:pt x="31" y="54"/>
                  </a:cubicBezTo>
                  <a:cubicBezTo>
                    <a:pt x="31" y="41"/>
                    <a:pt x="41" y="30"/>
                    <a:pt x="55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5" name="Rectangle 34"/>
            <p:cNvSpPr>
              <a:spLocks noChangeArrowheads="1"/>
            </p:cNvSpPr>
            <p:nvPr/>
          </p:nvSpPr>
          <p:spPr bwMode="auto">
            <a:xfrm>
              <a:off x="5997575" y="2422526"/>
              <a:ext cx="333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6" name="Freeform 35"/>
            <p:cNvSpPr>
              <a:spLocks/>
            </p:cNvSpPr>
            <p:nvPr/>
          </p:nvSpPr>
          <p:spPr bwMode="auto">
            <a:xfrm>
              <a:off x="6132513" y="2479676"/>
              <a:ext cx="57150" cy="55563"/>
            </a:xfrm>
            <a:custGeom>
              <a:avLst/>
              <a:gdLst>
                <a:gd name="T0" fmla="*/ 14 w 36"/>
                <a:gd name="T1" fmla="*/ 35 h 35"/>
                <a:gd name="T2" fmla="*/ 36 w 36"/>
                <a:gd name="T3" fmla="*/ 14 h 35"/>
                <a:gd name="T4" fmla="*/ 21 w 36"/>
                <a:gd name="T5" fmla="*/ 0 h 35"/>
                <a:gd name="T6" fmla="*/ 0 w 36"/>
                <a:gd name="T7" fmla="*/ 21 h 35"/>
                <a:gd name="T8" fmla="*/ 14 w 36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14" y="35"/>
                  </a:moveTo>
                  <a:lnTo>
                    <a:pt x="36" y="14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14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7" name="Rectangle 36"/>
            <p:cNvSpPr>
              <a:spLocks noChangeArrowheads="1"/>
            </p:cNvSpPr>
            <p:nvPr/>
          </p:nvSpPr>
          <p:spPr bwMode="auto">
            <a:xfrm>
              <a:off x="6196013" y="2638426"/>
              <a:ext cx="49213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8" name="Rectangle 37"/>
            <p:cNvSpPr>
              <a:spLocks noChangeArrowheads="1"/>
            </p:cNvSpPr>
            <p:nvPr/>
          </p:nvSpPr>
          <p:spPr bwMode="auto">
            <a:xfrm>
              <a:off x="5783263" y="2638426"/>
              <a:ext cx="47625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9" name="Freeform 38"/>
            <p:cNvSpPr>
              <a:spLocks/>
            </p:cNvSpPr>
            <p:nvPr/>
          </p:nvSpPr>
          <p:spPr bwMode="auto">
            <a:xfrm>
              <a:off x="5840413" y="2479676"/>
              <a:ext cx="55563" cy="55563"/>
            </a:xfrm>
            <a:custGeom>
              <a:avLst/>
              <a:gdLst>
                <a:gd name="T0" fmla="*/ 21 w 35"/>
                <a:gd name="T1" fmla="*/ 35 h 35"/>
                <a:gd name="T2" fmla="*/ 35 w 35"/>
                <a:gd name="T3" fmla="*/ 21 h 35"/>
                <a:gd name="T4" fmla="*/ 14 w 35"/>
                <a:gd name="T5" fmla="*/ 0 h 35"/>
                <a:gd name="T6" fmla="*/ 0 w 35"/>
                <a:gd name="T7" fmla="*/ 14 h 35"/>
                <a:gd name="T8" fmla="*/ 21 w 35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21" y="35"/>
                  </a:moveTo>
                  <a:lnTo>
                    <a:pt x="35" y="21"/>
                  </a:lnTo>
                  <a:lnTo>
                    <a:pt x="14" y="0"/>
                  </a:lnTo>
                  <a:lnTo>
                    <a:pt x="0" y="14"/>
                  </a:lnTo>
                  <a:lnTo>
                    <a:pt x="21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0" name="Freeform 39"/>
            <p:cNvSpPr>
              <a:spLocks/>
            </p:cNvSpPr>
            <p:nvPr/>
          </p:nvSpPr>
          <p:spPr bwMode="auto">
            <a:xfrm>
              <a:off x="5913438" y="2433638"/>
              <a:ext cx="47625" cy="55563"/>
            </a:xfrm>
            <a:custGeom>
              <a:avLst/>
              <a:gdLst>
                <a:gd name="T0" fmla="*/ 11 w 30"/>
                <a:gd name="T1" fmla="*/ 35 h 35"/>
                <a:gd name="T2" fmla="*/ 30 w 30"/>
                <a:gd name="T3" fmla="*/ 28 h 35"/>
                <a:gd name="T4" fmla="*/ 19 w 30"/>
                <a:gd name="T5" fmla="*/ 0 h 35"/>
                <a:gd name="T6" fmla="*/ 0 w 30"/>
                <a:gd name="T7" fmla="*/ 7 h 35"/>
                <a:gd name="T8" fmla="*/ 11 w 30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5">
                  <a:moveTo>
                    <a:pt x="11" y="35"/>
                  </a:moveTo>
                  <a:lnTo>
                    <a:pt x="30" y="28"/>
                  </a:lnTo>
                  <a:lnTo>
                    <a:pt x="19" y="0"/>
                  </a:lnTo>
                  <a:lnTo>
                    <a:pt x="0" y="7"/>
                  </a:lnTo>
                  <a:lnTo>
                    <a:pt x="11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1" name="Freeform 40"/>
            <p:cNvSpPr>
              <a:spLocks/>
            </p:cNvSpPr>
            <p:nvPr/>
          </p:nvSpPr>
          <p:spPr bwMode="auto">
            <a:xfrm>
              <a:off x="6070600" y="2435226"/>
              <a:ext cx="49213" cy="57150"/>
            </a:xfrm>
            <a:custGeom>
              <a:avLst/>
              <a:gdLst>
                <a:gd name="T0" fmla="*/ 19 w 31"/>
                <a:gd name="T1" fmla="*/ 36 h 36"/>
                <a:gd name="T2" fmla="*/ 31 w 31"/>
                <a:gd name="T3" fmla="*/ 8 h 36"/>
                <a:gd name="T4" fmla="*/ 12 w 31"/>
                <a:gd name="T5" fmla="*/ 0 h 36"/>
                <a:gd name="T6" fmla="*/ 0 w 31"/>
                <a:gd name="T7" fmla="*/ 28 h 36"/>
                <a:gd name="T8" fmla="*/ 19 w 31"/>
                <a:gd name="T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6">
                  <a:moveTo>
                    <a:pt x="19" y="36"/>
                  </a:moveTo>
                  <a:lnTo>
                    <a:pt x="31" y="8"/>
                  </a:lnTo>
                  <a:lnTo>
                    <a:pt x="12" y="0"/>
                  </a:lnTo>
                  <a:lnTo>
                    <a:pt x="0" y="28"/>
                  </a:lnTo>
                  <a:lnTo>
                    <a:pt x="19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2" name="Freeform 41"/>
            <p:cNvSpPr>
              <a:spLocks/>
            </p:cNvSpPr>
            <p:nvPr/>
          </p:nvSpPr>
          <p:spPr bwMode="auto">
            <a:xfrm>
              <a:off x="6176963" y="2554288"/>
              <a:ext cx="57150" cy="47625"/>
            </a:xfrm>
            <a:custGeom>
              <a:avLst/>
              <a:gdLst>
                <a:gd name="T0" fmla="*/ 8 w 36"/>
                <a:gd name="T1" fmla="*/ 30 h 30"/>
                <a:gd name="T2" fmla="*/ 36 w 36"/>
                <a:gd name="T3" fmla="*/ 18 h 30"/>
                <a:gd name="T4" fmla="*/ 29 w 36"/>
                <a:gd name="T5" fmla="*/ 0 h 30"/>
                <a:gd name="T6" fmla="*/ 0 w 36"/>
                <a:gd name="T7" fmla="*/ 11 h 30"/>
                <a:gd name="T8" fmla="*/ 8 w 3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0">
                  <a:moveTo>
                    <a:pt x="8" y="30"/>
                  </a:moveTo>
                  <a:lnTo>
                    <a:pt x="36" y="18"/>
                  </a:lnTo>
                  <a:lnTo>
                    <a:pt x="29" y="0"/>
                  </a:lnTo>
                  <a:lnTo>
                    <a:pt x="0" y="11"/>
                  </a:lnTo>
                  <a:lnTo>
                    <a:pt x="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23" name="Freeform 42"/>
            <p:cNvSpPr>
              <a:spLocks/>
            </p:cNvSpPr>
            <p:nvPr/>
          </p:nvSpPr>
          <p:spPr bwMode="auto">
            <a:xfrm>
              <a:off x="5795963" y="2547938"/>
              <a:ext cx="57150" cy="47625"/>
            </a:xfrm>
            <a:custGeom>
              <a:avLst/>
              <a:gdLst>
                <a:gd name="T0" fmla="*/ 28 w 36"/>
                <a:gd name="T1" fmla="*/ 30 h 30"/>
                <a:gd name="T2" fmla="*/ 36 w 36"/>
                <a:gd name="T3" fmla="*/ 12 h 30"/>
                <a:gd name="T4" fmla="*/ 8 w 36"/>
                <a:gd name="T5" fmla="*/ 0 h 30"/>
                <a:gd name="T6" fmla="*/ 0 w 36"/>
                <a:gd name="T7" fmla="*/ 18 h 30"/>
                <a:gd name="T8" fmla="*/ 28 w 3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0">
                  <a:moveTo>
                    <a:pt x="28" y="30"/>
                  </a:moveTo>
                  <a:lnTo>
                    <a:pt x="36" y="12"/>
                  </a:lnTo>
                  <a:lnTo>
                    <a:pt x="8" y="0"/>
                  </a:lnTo>
                  <a:lnTo>
                    <a:pt x="0" y="18"/>
                  </a:lnTo>
                  <a:lnTo>
                    <a:pt x="2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25" name="Freeform 6"/>
          <p:cNvSpPr>
            <a:spLocks/>
          </p:cNvSpPr>
          <p:nvPr userDrawn="1"/>
        </p:nvSpPr>
        <p:spPr bwMode="auto">
          <a:xfrm>
            <a:off x="3213039" y="296368"/>
            <a:ext cx="8978961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" fmla="*/ 7021 w 10000"/>
              <a:gd name="connsiteY0" fmla="*/ 0 h 10000"/>
              <a:gd name="connsiteX1" fmla="*/ 0 w 10000"/>
              <a:gd name="connsiteY1" fmla="*/ 0 h 10000"/>
              <a:gd name="connsiteX2" fmla="*/ 197 w 10000"/>
              <a:gd name="connsiteY2" fmla="*/ 5024 h 10000"/>
              <a:gd name="connsiteX3" fmla="*/ 0 w 10000"/>
              <a:gd name="connsiteY3" fmla="*/ 10000 h 10000"/>
              <a:gd name="connsiteX4" fmla="*/ 10000 w 10000"/>
              <a:gd name="connsiteY4" fmla="*/ 10000 h 10000"/>
              <a:gd name="connsiteX5" fmla="*/ 7736 w 10000"/>
              <a:gd name="connsiteY5" fmla="*/ 5574 h 10000"/>
              <a:gd name="connsiteX6" fmla="*/ 7021 w 10000"/>
              <a:gd name="connsiteY6" fmla="*/ 0 h 10000"/>
              <a:gd name="connsiteX0" fmla="*/ 7021 w 7736"/>
              <a:gd name="connsiteY0" fmla="*/ 0 h 10038"/>
              <a:gd name="connsiteX1" fmla="*/ 0 w 7736"/>
              <a:gd name="connsiteY1" fmla="*/ 0 h 10038"/>
              <a:gd name="connsiteX2" fmla="*/ 197 w 7736"/>
              <a:gd name="connsiteY2" fmla="*/ 5024 h 10038"/>
              <a:gd name="connsiteX3" fmla="*/ 0 w 7736"/>
              <a:gd name="connsiteY3" fmla="*/ 10000 h 10038"/>
              <a:gd name="connsiteX4" fmla="*/ 7017 w 7736"/>
              <a:gd name="connsiteY4" fmla="*/ 10038 h 10038"/>
              <a:gd name="connsiteX5" fmla="*/ 7736 w 7736"/>
              <a:gd name="connsiteY5" fmla="*/ 5574 h 10038"/>
              <a:gd name="connsiteX6" fmla="*/ 7021 w 7736"/>
              <a:gd name="connsiteY6" fmla="*/ 0 h 10038"/>
              <a:gd name="connsiteX0" fmla="*/ 9076 w 9316"/>
              <a:gd name="connsiteY0" fmla="*/ 0 h 10000"/>
              <a:gd name="connsiteX1" fmla="*/ 0 w 9316"/>
              <a:gd name="connsiteY1" fmla="*/ 0 h 10000"/>
              <a:gd name="connsiteX2" fmla="*/ 255 w 9316"/>
              <a:gd name="connsiteY2" fmla="*/ 5005 h 10000"/>
              <a:gd name="connsiteX3" fmla="*/ 0 w 9316"/>
              <a:gd name="connsiteY3" fmla="*/ 9962 h 10000"/>
              <a:gd name="connsiteX4" fmla="*/ 9071 w 9316"/>
              <a:gd name="connsiteY4" fmla="*/ 10000 h 10000"/>
              <a:gd name="connsiteX5" fmla="*/ 9316 w 9316"/>
              <a:gd name="connsiteY5" fmla="*/ 5668 h 10000"/>
              <a:gd name="connsiteX6" fmla="*/ 9076 w 9316"/>
              <a:gd name="connsiteY6" fmla="*/ 0 h 10000"/>
              <a:gd name="connsiteX0" fmla="*/ 9742 w 10000"/>
              <a:gd name="connsiteY0" fmla="*/ 0 h 10000"/>
              <a:gd name="connsiteX1" fmla="*/ 0 w 10000"/>
              <a:gd name="connsiteY1" fmla="*/ 0 h 10000"/>
              <a:gd name="connsiteX2" fmla="*/ 274 w 10000"/>
              <a:gd name="connsiteY2" fmla="*/ 5005 h 10000"/>
              <a:gd name="connsiteX3" fmla="*/ 0 w 10000"/>
              <a:gd name="connsiteY3" fmla="*/ 9962 h 10000"/>
              <a:gd name="connsiteX4" fmla="*/ 9737 w 10000"/>
              <a:gd name="connsiteY4" fmla="*/ 10000 h 10000"/>
              <a:gd name="connsiteX5" fmla="*/ 10000 w 10000"/>
              <a:gd name="connsiteY5" fmla="*/ 5668 h 10000"/>
              <a:gd name="connsiteX6" fmla="*/ 9742 w 10000"/>
              <a:gd name="connsiteY6" fmla="*/ 0 h 10000"/>
              <a:gd name="connsiteX0" fmla="*/ 9742 w 9877"/>
              <a:gd name="connsiteY0" fmla="*/ 0 h 10000"/>
              <a:gd name="connsiteX1" fmla="*/ 0 w 9877"/>
              <a:gd name="connsiteY1" fmla="*/ 0 h 10000"/>
              <a:gd name="connsiteX2" fmla="*/ 274 w 9877"/>
              <a:gd name="connsiteY2" fmla="*/ 5005 h 10000"/>
              <a:gd name="connsiteX3" fmla="*/ 0 w 9877"/>
              <a:gd name="connsiteY3" fmla="*/ 9962 h 10000"/>
              <a:gd name="connsiteX4" fmla="*/ 9737 w 9877"/>
              <a:gd name="connsiteY4" fmla="*/ 10000 h 10000"/>
              <a:gd name="connsiteX5" fmla="*/ 9738 w 9877"/>
              <a:gd name="connsiteY5" fmla="*/ 5783 h 10000"/>
              <a:gd name="connsiteX6" fmla="*/ 9742 w 9877"/>
              <a:gd name="connsiteY6" fmla="*/ 0 h 10000"/>
              <a:gd name="connsiteX0" fmla="*/ 9863 w 9991"/>
              <a:gd name="connsiteY0" fmla="*/ 0 h 10000"/>
              <a:gd name="connsiteX1" fmla="*/ 0 w 9991"/>
              <a:gd name="connsiteY1" fmla="*/ 0 h 10000"/>
              <a:gd name="connsiteX2" fmla="*/ 277 w 9991"/>
              <a:gd name="connsiteY2" fmla="*/ 5005 h 10000"/>
              <a:gd name="connsiteX3" fmla="*/ 0 w 9991"/>
              <a:gd name="connsiteY3" fmla="*/ 9962 h 10000"/>
              <a:gd name="connsiteX4" fmla="*/ 9858 w 9991"/>
              <a:gd name="connsiteY4" fmla="*/ 10000 h 10000"/>
              <a:gd name="connsiteX5" fmla="*/ 9817 w 9991"/>
              <a:gd name="connsiteY5" fmla="*/ 5783 h 10000"/>
              <a:gd name="connsiteX6" fmla="*/ 9863 w 9991"/>
              <a:gd name="connsiteY6" fmla="*/ 0 h 10000"/>
              <a:gd name="connsiteX0" fmla="*/ 9872 w 10014"/>
              <a:gd name="connsiteY0" fmla="*/ 0 h 10000"/>
              <a:gd name="connsiteX1" fmla="*/ 0 w 10014"/>
              <a:gd name="connsiteY1" fmla="*/ 0 h 10000"/>
              <a:gd name="connsiteX2" fmla="*/ 277 w 10014"/>
              <a:gd name="connsiteY2" fmla="*/ 5005 h 10000"/>
              <a:gd name="connsiteX3" fmla="*/ 0 w 10014"/>
              <a:gd name="connsiteY3" fmla="*/ 9962 h 10000"/>
              <a:gd name="connsiteX4" fmla="*/ 9867 w 10014"/>
              <a:gd name="connsiteY4" fmla="*/ 10000 h 10000"/>
              <a:gd name="connsiteX5" fmla="*/ 9890 w 10014"/>
              <a:gd name="connsiteY5" fmla="*/ 5745 h 10000"/>
              <a:gd name="connsiteX6" fmla="*/ 9872 w 10014"/>
              <a:gd name="connsiteY6" fmla="*/ 0 h 10000"/>
              <a:gd name="connsiteX0" fmla="*/ 9872 w 10030"/>
              <a:gd name="connsiteY0" fmla="*/ 0 h 10000"/>
              <a:gd name="connsiteX1" fmla="*/ 0 w 10030"/>
              <a:gd name="connsiteY1" fmla="*/ 0 h 10000"/>
              <a:gd name="connsiteX2" fmla="*/ 277 w 10030"/>
              <a:gd name="connsiteY2" fmla="*/ 5005 h 10000"/>
              <a:gd name="connsiteX3" fmla="*/ 0 w 10030"/>
              <a:gd name="connsiteY3" fmla="*/ 9962 h 10000"/>
              <a:gd name="connsiteX4" fmla="*/ 9867 w 10030"/>
              <a:gd name="connsiteY4" fmla="*/ 10000 h 10000"/>
              <a:gd name="connsiteX5" fmla="*/ 9890 w 10030"/>
              <a:gd name="connsiteY5" fmla="*/ 5745 h 10000"/>
              <a:gd name="connsiteX6" fmla="*/ 9872 w 10030"/>
              <a:gd name="connsiteY6" fmla="*/ 0 h 10000"/>
              <a:gd name="connsiteX0" fmla="*/ 9872 w 9921"/>
              <a:gd name="connsiteY0" fmla="*/ 0 h 10000"/>
              <a:gd name="connsiteX1" fmla="*/ 0 w 9921"/>
              <a:gd name="connsiteY1" fmla="*/ 0 h 10000"/>
              <a:gd name="connsiteX2" fmla="*/ 277 w 9921"/>
              <a:gd name="connsiteY2" fmla="*/ 5005 h 10000"/>
              <a:gd name="connsiteX3" fmla="*/ 0 w 9921"/>
              <a:gd name="connsiteY3" fmla="*/ 9962 h 10000"/>
              <a:gd name="connsiteX4" fmla="*/ 9867 w 9921"/>
              <a:gd name="connsiteY4" fmla="*/ 10000 h 10000"/>
              <a:gd name="connsiteX5" fmla="*/ 9890 w 9921"/>
              <a:gd name="connsiteY5" fmla="*/ 5745 h 10000"/>
              <a:gd name="connsiteX6" fmla="*/ 9872 w 9921"/>
              <a:gd name="connsiteY6" fmla="*/ 0 h 10000"/>
              <a:gd name="connsiteX0" fmla="*/ 9951 w 9974"/>
              <a:gd name="connsiteY0" fmla="*/ 0 h 10000"/>
              <a:gd name="connsiteX1" fmla="*/ 0 w 9974"/>
              <a:gd name="connsiteY1" fmla="*/ 0 h 10000"/>
              <a:gd name="connsiteX2" fmla="*/ 279 w 9974"/>
              <a:gd name="connsiteY2" fmla="*/ 5005 h 10000"/>
              <a:gd name="connsiteX3" fmla="*/ 0 w 9974"/>
              <a:gd name="connsiteY3" fmla="*/ 9962 h 10000"/>
              <a:gd name="connsiteX4" fmla="*/ 9946 w 9974"/>
              <a:gd name="connsiteY4" fmla="*/ 10000 h 10000"/>
              <a:gd name="connsiteX5" fmla="*/ 9969 w 9974"/>
              <a:gd name="connsiteY5" fmla="*/ 5745 h 10000"/>
              <a:gd name="connsiteX6" fmla="*/ 9951 w 9974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10001"/>
              <a:gd name="connsiteY0" fmla="*/ 0 h 10000"/>
              <a:gd name="connsiteX1" fmla="*/ 0 w 10001"/>
              <a:gd name="connsiteY1" fmla="*/ 0 h 10000"/>
              <a:gd name="connsiteX2" fmla="*/ 280 w 10001"/>
              <a:gd name="connsiteY2" fmla="*/ 5005 h 10000"/>
              <a:gd name="connsiteX3" fmla="*/ 0 w 10001"/>
              <a:gd name="connsiteY3" fmla="*/ 9962 h 10000"/>
              <a:gd name="connsiteX4" fmla="*/ 9972 w 10001"/>
              <a:gd name="connsiteY4" fmla="*/ 10000 h 10000"/>
              <a:gd name="connsiteX5" fmla="*/ 9995 w 10001"/>
              <a:gd name="connsiteY5" fmla="*/ 5745 h 10000"/>
              <a:gd name="connsiteX6" fmla="*/ 9977 w 10001"/>
              <a:gd name="connsiteY6" fmla="*/ 0 h 10000"/>
              <a:gd name="connsiteX0" fmla="*/ 9977 w 9995"/>
              <a:gd name="connsiteY0" fmla="*/ 0 h 10000"/>
              <a:gd name="connsiteX1" fmla="*/ 0 w 9995"/>
              <a:gd name="connsiteY1" fmla="*/ 0 h 10000"/>
              <a:gd name="connsiteX2" fmla="*/ 280 w 9995"/>
              <a:gd name="connsiteY2" fmla="*/ 5005 h 10000"/>
              <a:gd name="connsiteX3" fmla="*/ 0 w 9995"/>
              <a:gd name="connsiteY3" fmla="*/ 9962 h 10000"/>
              <a:gd name="connsiteX4" fmla="*/ 9972 w 9995"/>
              <a:gd name="connsiteY4" fmla="*/ 10000 h 10000"/>
              <a:gd name="connsiteX5" fmla="*/ 9995 w 9995"/>
              <a:gd name="connsiteY5" fmla="*/ 5745 h 10000"/>
              <a:gd name="connsiteX6" fmla="*/ 9977 w 9995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9977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9999 w 10004"/>
              <a:gd name="connsiteY0" fmla="*/ 0 h 10000"/>
              <a:gd name="connsiteX1" fmla="*/ 0 w 10004"/>
              <a:gd name="connsiteY1" fmla="*/ 0 h 10000"/>
              <a:gd name="connsiteX2" fmla="*/ 280 w 10004"/>
              <a:gd name="connsiteY2" fmla="*/ 5005 h 10000"/>
              <a:gd name="connsiteX3" fmla="*/ 0 w 10004"/>
              <a:gd name="connsiteY3" fmla="*/ 9962 h 10000"/>
              <a:gd name="connsiteX4" fmla="*/ 10000 w 10004"/>
              <a:gd name="connsiteY4" fmla="*/ 10000 h 10000"/>
              <a:gd name="connsiteX5" fmla="*/ 10000 w 10004"/>
              <a:gd name="connsiteY5" fmla="*/ 5745 h 10000"/>
              <a:gd name="connsiteX6" fmla="*/ 9999 w 10004"/>
              <a:gd name="connsiteY6" fmla="*/ 0 h 10000"/>
              <a:gd name="connsiteX0" fmla="*/ 9999 w 10000"/>
              <a:gd name="connsiteY0" fmla="*/ 0 h 10000"/>
              <a:gd name="connsiteX1" fmla="*/ 0 w 10000"/>
              <a:gd name="connsiteY1" fmla="*/ 0 h 10000"/>
              <a:gd name="connsiteX2" fmla="*/ 280 w 10000"/>
              <a:gd name="connsiteY2" fmla="*/ 5005 h 10000"/>
              <a:gd name="connsiteX3" fmla="*/ 0 w 10000"/>
              <a:gd name="connsiteY3" fmla="*/ 9962 h 10000"/>
              <a:gd name="connsiteX4" fmla="*/ 10000 w 10000"/>
              <a:gd name="connsiteY4" fmla="*/ 10000 h 10000"/>
              <a:gd name="connsiteX5" fmla="*/ 10000 w 10000"/>
              <a:gd name="connsiteY5" fmla="*/ 5745 h 10000"/>
              <a:gd name="connsiteX6" fmla="*/ 9999 w 10000"/>
              <a:gd name="connsiteY6" fmla="*/ 0 h 10000"/>
              <a:gd name="connsiteX0" fmla="*/ 14796 w 14796"/>
              <a:gd name="connsiteY0" fmla="*/ 0 h 10000"/>
              <a:gd name="connsiteX1" fmla="*/ 0 w 14796"/>
              <a:gd name="connsiteY1" fmla="*/ 0 h 10000"/>
              <a:gd name="connsiteX2" fmla="*/ 280 w 14796"/>
              <a:gd name="connsiteY2" fmla="*/ 5005 h 10000"/>
              <a:gd name="connsiteX3" fmla="*/ 0 w 14796"/>
              <a:gd name="connsiteY3" fmla="*/ 9962 h 10000"/>
              <a:gd name="connsiteX4" fmla="*/ 10000 w 14796"/>
              <a:gd name="connsiteY4" fmla="*/ 10000 h 10000"/>
              <a:gd name="connsiteX5" fmla="*/ 10000 w 14796"/>
              <a:gd name="connsiteY5" fmla="*/ 5745 h 10000"/>
              <a:gd name="connsiteX6" fmla="*/ 14796 w 14796"/>
              <a:gd name="connsiteY6" fmla="*/ 0 h 10000"/>
              <a:gd name="connsiteX0" fmla="*/ 14796 w 14796"/>
              <a:gd name="connsiteY0" fmla="*/ 0 h 9968"/>
              <a:gd name="connsiteX1" fmla="*/ 0 w 14796"/>
              <a:gd name="connsiteY1" fmla="*/ 0 h 9968"/>
              <a:gd name="connsiteX2" fmla="*/ 280 w 14796"/>
              <a:gd name="connsiteY2" fmla="*/ 5005 h 9968"/>
              <a:gd name="connsiteX3" fmla="*/ 0 w 14796"/>
              <a:gd name="connsiteY3" fmla="*/ 9962 h 9968"/>
              <a:gd name="connsiteX4" fmla="*/ 14788 w 14796"/>
              <a:gd name="connsiteY4" fmla="*/ 9968 h 9968"/>
              <a:gd name="connsiteX5" fmla="*/ 10000 w 14796"/>
              <a:gd name="connsiteY5" fmla="*/ 5745 h 9968"/>
              <a:gd name="connsiteX6" fmla="*/ 14796 w 14796"/>
              <a:gd name="connsiteY6" fmla="*/ 0 h 99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189 w 10000"/>
              <a:gd name="connsiteY2" fmla="*/ 5021 h 10000"/>
              <a:gd name="connsiteX3" fmla="*/ 0 w 10000"/>
              <a:gd name="connsiteY3" fmla="*/ 9994 h 10000"/>
              <a:gd name="connsiteX4" fmla="*/ 9995 w 10000"/>
              <a:gd name="connsiteY4" fmla="*/ 10000 h 10000"/>
              <a:gd name="connsiteX5" fmla="*/ 9998 w 10000"/>
              <a:gd name="connsiteY5" fmla="*/ 6152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26" name="Freeform 11"/>
          <p:cNvSpPr>
            <a:spLocks/>
          </p:cNvSpPr>
          <p:nvPr userDrawn="1"/>
        </p:nvSpPr>
        <p:spPr bwMode="auto">
          <a:xfrm>
            <a:off x="310766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40608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#本章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>
            <a:extLst>
              <a:ext uri="{FF2B5EF4-FFF2-40B4-BE49-F238E27FC236}">
                <a16:creationId xmlns="" xmlns:a16="http://schemas.microsoft.com/office/drawing/2014/main" id="{18ED692C-39CB-4AC0-81F6-D21CDD086EE4}"/>
              </a:ext>
            </a:extLst>
          </p:cNvPr>
          <p:cNvSpPr txBox="1"/>
          <p:nvPr userDrawn="1"/>
        </p:nvSpPr>
        <p:spPr bwMode="auto">
          <a:xfrm>
            <a:off x="1595500" y="408779"/>
            <a:ext cx="2016224" cy="63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980" tIns="49987" rIns="99980" bIns="49987" rtlCol="0">
            <a:spAutoFit/>
          </a:bodyPr>
          <a:lstStyle/>
          <a:p>
            <a:pPr defTabSz="1001624" eaLnBrk="0" hangingPunct="0"/>
            <a:r>
              <a:rPr lang="zh-CN" altLang="en-US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itchFamily="34" charset="0"/>
              </a:rPr>
              <a:t>本章总结</a:t>
            </a:r>
            <a:endParaRPr lang="zh-CN" alt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Arial" pitchFamily="34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sp>
        <p:nvSpPr>
          <p:cNvPr id="10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latin typeface="+mn-ea"/>
              <a:ea typeface="+mn-ea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515380" y="490848"/>
            <a:ext cx="470694" cy="475421"/>
            <a:chOff x="5540375" y="2868613"/>
            <a:chExt cx="1106488" cy="1117600"/>
          </a:xfrm>
          <a:solidFill>
            <a:schemeClr val="bg1"/>
          </a:solidFill>
        </p:grpSpPr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5970588" y="3251201"/>
              <a:ext cx="676275" cy="517525"/>
            </a:xfrm>
            <a:custGeom>
              <a:avLst/>
              <a:gdLst>
                <a:gd name="T0" fmla="*/ 40 w 180"/>
                <a:gd name="T1" fmla="*/ 42 h 138"/>
                <a:gd name="T2" fmla="*/ 27 w 180"/>
                <a:gd name="T3" fmla="*/ 42 h 138"/>
                <a:gd name="T4" fmla="*/ 3 w 180"/>
                <a:gd name="T5" fmla="*/ 66 h 138"/>
                <a:gd name="T6" fmla="*/ 3 w 180"/>
                <a:gd name="T7" fmla="*/ 79 h 138"/>
                <a:gd name="T8" fmla="*/ 59 w 180"/>
                <a:gd name="T9" fmla="*/ 135 h 138"/>
                <a:gd name="T10" fmla="*/ 72 w 180"/>
                <a:gd name="T11" fmla="*/ 135 h 138"/>
                <a:gd name="T12" fmla="*/ 176 w 180"/>
                <a:gd name="T13" fmla="*/ 31 h 138"/>
                <a:gd name="T14" fmla="*/ 176 w 180"/>
                <a:gd name="T15" fmla="*/ 18 h 138"/>
                <a:gd name="T16" fmla="*/ 162 w 180"/>
                <a:gd name="T17" fmla="*/ 4 h 138"/>
                <a:gd name="T18" fmla="*/ 149 w 180"/>
                <a:gd name="T19" fmla="*/ 3 h 138"/>
                <a:gd name="T20" fmla="*/ 74 w 180"/>
                <a:gd name="T21" fmla="*/ 66 h 138"/>
                <a:gd name="T22" fmla="*/ 60 w 180"/>
                <a:gd name="T23" fmla="*/ 65 h 138"/>
                <a:gd name="T24" fmla="*/ 40 w 180"/>
                <a:gd name="T25" fmla="*/ 4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0" h="138">
                  <a:moveTo>
                    <a:pt x="40" y="42"/>
                  </a:moveTo>
                  <a:cubicBezTo>
                    <a:pt x="36" y="39"/>
                    <a:pt x="30" y="38"/>
                    <a:pt x="27" y="42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0" y="69"/>
                    <a:pt x="0" y="75"/>
                    <a:pt x="3" y="79"/>
                  </a:cubicBezTo>
                  <a:cubicBezTo>
                    <a:pt x="59" y="135"/>
                    <a:pt x="59" y="135"/>
                    <a:pt x="59" y="135"/>
                  </a:cubicBezTo>
                  <a:cubicBezTo>
                    <a:pt x="63" y="138"/>
                    <a:pt x="69" y="138"/>
                    <a:pt x="72" y="135"/>
                  </a:cubicBezTo>
                  <a:cubicBezTo>
                    <a:pt x="176" y="31"/>
                    <a:pt x="176" y="31"/>
                    <a:pt x="176" y="31"/>
                  </a:cubicBezTo>
                  <a:cubicBezTo>
                    <a:pt x="179" y="27"/>
                    <a:pt x="180" y="21"/>
                    <a:pt x="176" y="18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9" y="0"/>
                    <a:pt x="153" y="0"/>
                    <a:pt x="149" y="3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70" y="69"/>
                    <a:pt x="64" y="68"/>
                    <a:pt x="60" y="65"/>
                  </a:cubicBezTo>
                  <a:lnTo>
                    <a:pt x="40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5540375" y="2868613"/>
              <a:ext cx="941388" cy="1117600"/>
            </a:xfrm>
            <a:custGeom>
              <a:avLst/>
              <a:gdLst>
                <a:gd name="T0" fmla="*/ 233 w 251"/>
                <a:gd name="T1" fmla="*/ 279 h 298"/>
                <a:gd name="T2" fmla="*/ 19 w 251"/>
                <a:gd name="T3" fmla="*/ 279 h 298"/>
                <a:gd name="T4" fmla="*/ 19 w 251"/>
                <a:gd name="T5" fmla="*/ 38 h 298"/>
                <a:gd name="T6" fmla="*/ 44 w 251"/>
                <a:gd name="T7" fmla="*/ 38 h 298"/>
                <a:gd name="T8" fmla="*/ 44 w 251"/>
                <a:gd name="T9" fmla="*/ 47 h 298"/>
                <a:gd name="T10" fmla="*/ 54 w 251"/>
                <a:gd name="T11" fmla="*/ 57 h 298"/>
                <a:gd name="T12" fmla="*/ 56 w 251"/>
                <a:gd name="T13" fmla="*/ 57 h 298"/>
                <a:gd name="T14" fmla="*/ 65 w 251"/>
                <a:gd name="T15" fmla="*/ 47 h 298"/>
                <a:gd name="T16" fmla="*/ 65 w 251"/>
                <a:gd name="T17" fmla="*/ 38 h 298"/>
                <a:gd name="T18" fmla="*/ 92 w 251"/>
                <a:gd name="T19" fmla="*/ 38 h 298"/>
                <a:gd name="T20" fmla="*/ 92 w 251"/>
                <a:gd name="T21" fmla="*/ 47 h 298"/>
                <a:gd name="T22" fmla="*/ 102 w 251"/>
                <a:gd name="T23" fmla="*/ 57 h 298"/>
                <a:gd name="T24" fmla="*/ 104 w 251"/>
                <a:gd name="T25" fmla="*/ 57 h 298"/>
                <a:gd name="T26" fmla="*/ 113 w 251"/>
                <a:gd name="T27" fmla="*/ 47 h 298"/>
                <a:gd name="T28" fmla="*/ 113 w 251"/>
                <a:gd name="T29" fmla="*/ 38 h 298"/>
                <a:gd name="T30" fmla="*/ 140 w 251"/>
                <a:gd name="T31" fmla="*/ 38 h 298"/>
                <a:gd name="T32" fmla="*/ 140 w 251"/>
                <a:gd name="T33" fmla="*/ 47 h 298"/>
                <a:gd name="T34" fmla="*/ 150 w 251"/>
                <a:gd name="T35" fmla="*/ 57 h 298"/>
                <a:gd name="T36" fmla="*/ 152 w 251"/>
                <a:gd name="T37" fmla="*/ 57 h 298"/>
                <a:gd name="T38" fmla="*/ 161 w 251"/>
                <a:gd name="T39" fmla="*/ 47 h 298"/>
                <a:gd name="T40" fmla="*/ 161 w 251"/>
                <a:gd name="T41" fmla="*/ 38 h 298"/>
                <a:gd name="T42" fmla="*/ 189 w 251"/>
                <a:gd name="T43" fmla="*/ 38 h 298"/>
                <a:gd name="T44" fmla="*/ 189 w 251"/>
                <a:gd name="T45" fmla="*/ 47 h 298"/>
                <a:gd name="T46" fmla="*/ 198 w 251"/>
                <a:gd name="T47" fmla="*/ 57 h 298"/>
                <a:gd name="T48" fmla="*/ 200 w 251"/>
                <a:gd name="T49" fmla="*/ 57 h 298"/>
                <a:gd name="T50" fmla="*/ 210 w 251"/>
                <a:gd name="T51" fmla="*/ 47 h 298"/>
                <a:gd name="T52" fmla="*/ 210 w 251"/>
                <a:gd name="T53" fmla="*/ 38 h 298"/>
                <a:gd name="T54" fmla="*/ 215 w 251"/>
                <a:gd name="T55" fmla="*/ 38 h 298"/>
                <a:gd name="T56" fmla="*/ 233 w 251"/>
                <a:gd name="T57" fmla="*/ 55 h 298"/>
                <a:gd name="T58" fmla="*/ 233 w 251"/>
                <a:gd name="T59" fmla="*/ 114 h 298"/>
                <a:gd name="T60" fmla="*/ 251 w 251"/>
                <a:gd name="T61" fmla="*/ 98 h 298"/>
                <a:gd name="T62" fmla="*/ 251 w 251"/>
                <a:gd name="T63" fmla="*/ 47 h 298"/>
                <a:gd name="T64" fmla="*/ 223 w 251"/>
                <a:gd name="T65" fmla="*/ 19 h 298"/>
                <a:gd name="T66" fmla="*/ 210 w 251"/>
                <a:gd name="T67" fmla="*/ 19 h 298"/>
                <a:gd name="T68" fmla="*/ 210 w 251"/>
                <a:gd name="T69" fmla="*/ 10 h 298"/>
                <a:gd name="T70" fmla="*/ 200 w 251"/>
                <a:gd name="T71" fmla="*/ 0 h 298"/>
                <a:gd name="T72" fmla="*/ 198 w 251"/>
                <a:gd name="T73" fmla="*/ 0 h 298"/>
                <a:gd name="T74" fmla="*/ 189 w 251"/>
                <a:gd name="T75" fmla="*/ 10 h 298"/>
                <a:gd name="T76" fmla="*/ 189 w 251"/>
                <a:gd name="T77" fmla="*/ 19 h 298"/>
                <a:gd name="T78" fmla="*/ 161 w 251"/>
                <a:gd name="T79" fmla="*/ 19 h 298"/>
                <a:gd name="T80" fmla="*/ 161 w 251"/>
                <a:gd name="T81" fmla="*/ 10 h 298"/>
                <a:gd name="T82" fmla="*/ 152 w 251"/>
                <a:gd name="T83" fmla="*/ 0 h 298"/>
                <a:gd name="T84" fmla="*/ 150 w 251"/>
                <a:gd name="T85" fmla="*/ 0 h 298"/>
                <a:gd name="T86" fmla="*/ 140 w 251"/>
                <a:gd name="T87" fmla="*/ 10 h 298"/>
                <a:gd name="T88" fmla="*/ 140 w 251"/>
                <a:gd name="T89" fmla="*/ 19 h 298"/>
                <a:gd name="T90" fmla="*/ 113 w 251"/>
                <a:gd name="T91" fmla="*/ 19 h 298"/>
                <a:gd name="T92" fmla="*/ 113 w 251"/>
                <a:gd name="T93" fmla="*/ 10 h 298"/>
                <a:gd name="T94" fmla="*/ 104 w 251"/>
                <a:gd name="T95" fmla="*/ 0 h 298"/>
                <a:gd name="T96" fmla="*/ 102 w 251"/>
                <a:gd name="T97" fmla="*/ 0 h 298"/>
                <a:gd name="T98" fmla="*/ 92 w 251"/>
                <a:gd name="T99" fmla="*/ 10 h 298"/>
                <a:gd name="T100" fmla="*/ 92 w 251"/>
                <a:gd name="T101" fmla="*/ 19 h 298"/>
                <a:gd name="T102" fmla="*/ 65 w 251"/>
                <a:gd name="T103" fmla="*/ 19 h 298"/>
                <a:gd name="T104" fmla="*/ 65 w 251"/>
                <a:gd name="T105" fmla="*/ 10 h 298"/>
                <a:gd name="T106" fmla="*/ 56 w 251"/>
                <a:gd name="T107" fmla="*/ 0 h 298"/>
                <a:gd name="T108" fmla="*/ 54 w 251"/>
                <a:gd name="T109" fmla="*/ 0 h 298"/>
                <a:gd name="T110" fmla="*/ 44 w 251"/>
                <a:gd name="T111" fmla="*/ 10 h 298"/>
                <a:gd name="T112" fmla="*/ 44 w 251"/>
                <a:gd name="T113" fmla="*/ 19 h 298"/>
                <a:gd name="T114" fmla="*/ 0 w 251"/>
                <a:gd name="T115" fmla="*/ 19 h 298"/>
                <a:gd name="T116" fmla="*/ 0 w 251"/>
                <a:gd name="T117" fmla="*/ 298 h 298"/>
                <a:gd name="T118" fmla="*/ 251 w 251"/>
                <a:gd name="T119" fmla="*/ 298 h 298"/>
                <a:gd name="T120" fmla="*/ 251 w 251"/>
                <a:gd name="T121" fmla="*/ 199 h 298"/>
                <a:gd name="T122" fmla="*/ 233 w 251"/>
                <a:gd name="T123" fmla="*/ 218 h 298"/>
                <a:gd name="T124" fmla="*/ 233 w 251"/>
                <a:gd name="T125" fmla="*/ 27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298">
                  <a:moveTo>
                    <a:pt x="233" y="279"/>
                  </a:moveTo>
                  <a:cubicBezTo>
                    <a:pt x="19" y="279"/>
                    <a:pt x="19" y="279"/>
                    <a:pt x="19" y="279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44" y="38"/>
                    <a:pt x="44" y="38"/>
                    <a:pt x="44" y="38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4" y="52"/>
                    <a:pt x="48" y="57"/>
                    <a:pt x="54" y="57"/>
                  </a:cubicBezTo>
                  <a:cubicBezTo>
                    <a:pt x="56" y="57"/>
                    <a:pt x="56" y="57"/>
                    <a:pt x="56" y="57"/>
                  </a:cubicBezTo>
                  <a:cubicBezTo>
                    <a:pt x="61" y="57"/>
                    <a:pt x="65" y="52"/>
                    <a:pt x="65" y="47"/>
                  </a:cubicBezTo>
                  <a:cubicBezTo>
                    <a:pt x="65" y="38"/>
                    <a:pt x="65" y="38"/>
                    <a:pt x="65" y="38"/>
                  </a:cubicBezTo>
                  <a:cubicBezTo>
                    <a:pt x="92" y="38"/>
                    <a:pt x="92" y="38"/>
                    <a:pt x="92" y="38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92" y="52"/>
                    <a:pt x="97" y="57"/>
                    <a:pt x="102" y="57"/>
                  </a:cubicBezTo>
                  <a:cubicBezTo>
                    <a:pt x="104" y="57"/>
                    <a:pt x="104" y="57"/>
                    <a:pt x="104" y="57"/>
                  </a:cubicBezTo>
                  <a:cubicBezTo>
                    <a:pt x="109" y="57"/>
                    <a:pt x="113" y="52"/>
                    <a:pt x="113" y="47"/>
                  </a:cubicBezTo>
                  <a:cubicBezTo>
                    <a:pt x="113" y="38"/>
                    <a:pt x="113" y="38"/>
                    <a:pt x="113" y="38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47"/>
                    <a:pt x="140" y="47"/>
                    <a:pt x="140" y="47"/>
                  </a:cubicBezTo>
                  <a:cubicBezTo>
                    <a:pt x="140" y="52"/>
                    <a:pt x="145" y="57"/>
                    <a:pt x="150" y="57"/>
                  </a:cubicBezTo>
                  <a:cubicBezTo>
                    <a:pt x="152" y="57"/>
                    <a:pt x="152" y="57"/>
                    <a:pt x="152" y="57"/>
                  </a:cubicBezTo>
                  <a:cubicBezTo>
                    <a:pt x="157" y="57"/>
                    <a:pt x="161" y="52"/>
                    <a:pt x="161" y="47"/>
                  </a:cubicBezTo>
                  <a:cubicBezTo>
                    <a:pt x="161" y="38"/>
                    <a:pt x="161" y="38"/>
                    <a:pt x="161" y="38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89" y="47"/>
                    <a:pt x="189" y="47"/>
                    <a:pt x="189" y="47"/>
                  </a:cubicBezTo>
                  <a:cubicBezTo>
                    <a:pt x="189" y="52"/>
                    <a:pt x="193" y="57"/>
                    <a:pt x="198" y="57"/>
                  </a:cubicBezTo>
                  <a:cubicBezTo>
                    <a:pt x="200" y="57"/>
                    <a:pt x="200" y="57"/>
                    <a:pt x="200" y="57"/>
                  </a:cubicBezTo>
                  <a:cubicBezTo>
                    <a:pt x="205" y="57"/>
                    <a:pt x="210" y="52"/>
                    <a:pt x="210" y="47"/>
                  </a:cubicBezTo>
                  <a:cubicBezTo>
                    <a:pt x="210" y="38"/>
                    <a:pt x="210" y="38"/>
                    <a:pt x="210" y="38"/>
                  </a:cubicBezTo>
                  <a:cubicBezTo>
                    <a:pt x="215" y="38"/>
                    <a:pt x="215" y="38"/>
                    <a:pt x="215" y="38"/>
                  </a:cubicBezTo>
                  <a:cubicBezTo>
                    <a:pt x="233" y="55"/>
                    <a:pt x="233" y="55"/>
                    <a:pt x="233" y="55"/>
                  </a:cubicBezTo>
                  <a:cubicBezTo>
                    <a:pt x="233" y="114"/>
                    <a:pt x="233" y="114"/>
                    <a:pt x="233" y="114"/>
                  </a:cubicBezTo>
                  <a:cubicBezTo>
                    <a:pt x="251" y="98"/>
                    <a:pt x="251" y="98"/>
                    <a:pt x="251" y="98"/>
                  </a:cubicBezTo>
                  <a:cubicBezTo>
                    <a:pt x="251" y="47"/>
                    <a:pt x="251" y="47"/>
                    <a:pt x="251" y="47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210" y="19"/>
                    <a:pt x="210" y="19"/>
                    <a:pt x="210" y="19"/>
                  </a:cubicBezTo>
                  <a:cubicBezTo>
                    <a:pt x="210" y="10"/>
                    <a:pt x="210" y="10"/>
                    <a:pt x="210" y="10"/>
                  </a:cubicBezTo>
                  <a:cubicBezTo>
                    <a:pt x="210" y="4"/>
                    <a:pt x="205" y="0"/>
                    <a:pt x="200" y="0"/>
                  </a:cubicBezTo>
                  <a:cubicBezTo>
                    <a:pt x="198" y="0"/>
                    <a:pt x="198" y="0"/>
                    <a:pt x="198" y="0"/>
                  </a:cubicBezTo>
                  <a:cubicBezTo>
                    <a:pt x="193" y="0"/>
                    <a:pt x="189" y="4"/>
                    <a:pt x="189" y="10"/>
                  </a:cubicBezTo>
                  <a:cubicBezTo>
                    <a:pt x="189" y="19"/>
                    <a:pt x="189" y="19"/>
                    <a:pt x="189" y="19"/>
                  </a:cubicBezTo>
                  <a:cubicBezTo>
                    <a:pt x="161" y="19"/>
                    <a:pt x="161" y="19"/>
                    <a:pt x="161" y="19"/>
                  </a:cubicBezTo>
                  <a:cubicBezTo>
                    <a:pt x="161" y="10"/>
                    <a:pt x="161" y="10"/>
                    <a:pt x="161" y="10"/>
                  </a:cubicBezTo>
                  <a:cubicBezTo>
                    <a:pt x="161" y="4"/>
                    <a:pt x="157" y="0"/>
                    <a:pt x="152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45" y="0"/>
                    <a:pt x="140" y="4"/>
                    <a:pt x="140" y="10"/>
                  </a:cubicBezTo>
                  <a:cubicBezTo>
                    <a:pt x="140" y="19"/>
                    <a:pt x="140" y="19"/>
                    <a:pt x="140" y="19"/>
                  </a:cubicBezTo>
                  <a:cubicBezTo>
                    <a:pt x="113" y="19"/>
                    <a:pt x="113" y="19"/>
                    <a:pt x="113" y="1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3" y="4"/>
                    <a:pt x="109" y="0"/>
                    <a:pt x="104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97" y="0"/>
                    <a:pt x="92" y="4"/>
                    <a:pt x="92" y="10"/>
                  </a:cubicBezTo>
                  <a:cubicBezTo>
                    <a:pt x="92" y="19"/>
                    <a:pt x="92" y="19"/>
                    <a:pt x="92" y="19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4"/>
                    <a:pt x="61" y="0"/>
                    <a:pt x="5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48" y="0"/>
                    <a:pt x="44" y="4"/>
                    <a:pt x="44" y="10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251" y="298"/>
                    <a:pt x="251" y="298"/>
                    <a:pt x="251" y="298"/>
                  </a:cubicBezTo>
                  <a:cubicBezTo>
                    <a:pt x="251" y="199"/>
                    <a:pt x="251" y="199"/>
                    <a:pt x="251" y="199"/>
                  </a:cubicBezTo>
                  <a:cubicBezTo>
                    <a:pt x="233" y="218"/>
                    <a:pt x="233" y="218"/>
                    <a:pt x="233" y="218"/>
                  </a:cubicBezTo>
                  <a:lnTo>
                    <a:pt x="233" y="2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ea typeface="+mn-ea"/>
              </a:endParaRPr>
            </a:p>
          </p:txBody>
        </p:sp>
      </p:grpSp>
      <p:sp>
        <p:nvSpPr>
          <p:cNvPr id="14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911424" y="1232756"/>
            <a:ext cx="10560049" cy="4680000"/>
          </a:xfrm>
        </p:spPr>
        <p:txBody>
          <a:bodyPr/>
          <a:lstStyle>
            <a:lvl1pPr algn="just"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  <a:cs typeface="Arial" panose="020B0604020202020204" pitchFamily="34" charset="0"/>
              </a:defRPr>
            </a:lvl1pPr>
            <a:lvl2pPr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2pPr>
            <a:lvl3pPr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3pPr>
            <a:lvl4pPr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4pPr>
            <a:lvl5pPr>
              <a:buNone/>
              <a:defRPr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216451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47831789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EC310A-3496-465B-B3B3-E700BDA8494A}" type="datetimeFigureOut">
              <a:rPr lang="zh-CN" altLang="en-US" smtClean="0"/>
              <a:t>2020/9/16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CDD188-B841-4F2D-B0DD-37F672EC7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256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#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auto">
          <a:xfrm>
            <a:off x="3113" y="296368"/>
            <a:ext cx="1376363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1" name="Freeform 11"/>
          <p:cNvSpPr>
            <a:spLocks/>
          </p:cNvSpPr>
          <p:nvPr userDrawn="1"/>
        </p:nvSpPr>
        <p:spPr bwMode="auto">
          <a:xfrm>
            <a:off x="1246188" y="296368"/>
            <a:ext cx="233363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2" name="Freeform 12"/>
          <p:cNvSpPr>
            <a:spLocks noEditPoints="1"/>
          </p:cNvSpPr>
          <p:nvPr userDrawn="1"/>
        </p:nvSpPr>
        <p:spPr bwMode="auto">
          <a:xfrm>
            <a:off x="479376" y="474075"/>
            <a:ext cx="508162" cy="508967"/>
          </a:xfrm>
          <a:custGeom>
            <a:avLst/>
            <a:gdLst>
              <a:gd name="T0" fmla="*/ 1433 w 2867"/>
              <a:gd name="T1" fmla="*/ 0 h 2867"/>
              <a:gd name="T2" fmla="*/ 0 w 2867"/>
              <a:gd name="T3" fmla="*/ 1433 h 2867"/>
              <a:gd name="T4" fmla="*/ 1433 w 2867"/>
              <a:gd name="T5" fmla="*/ 2867 h 2867"/>
              <a:gd name="T6" fmla="*/ 2867 w 2867"/>
              <a:gd name="T7" fmla="*/ 1433 h 2867"/>
              <a:gd name="T8" fmla="*/ 1433 w 2867"/>
              <a:gd name="T9" fmla="*/ 0 h 2867"/>
              <a:gd name="T10" fmla="*/ 1433 w 2867"/>
              <a:gd name="T11" fmla="*/ 2662 h 2867"/>
              <a:gd name="T12" fmla="*/ 205 w 2867"/>
              <a:gd name="T13" fmla="*/ 1433 h 2867"/>
              <a:gd name="T14" fmla="*/ 1433 w 2867"/>
              <a:gd name="T15" fmla="*/ 205 h 2867"/>
              <a:gd name="T16" fmla="*/ 2662 w 2867"/>
              <a:gd name="T17" fmla="*/ 1433 h 2867"/>
              <a:gd name="T18" fmla="*/ 1433 w 2867"/>
              <a:gd name="T19" fmla="*/ 2662 h 2867"/>
              <a:gd name="T20" fmla="*/ 2336 w 2867"/>
              <a:gd name="T21" fmla="*/ 2066 h 2867"/>
              <a:gd name="T22" fmla="*/ 523 w 2867"/>
              <a:gd name="T23" fmla="*/ 2066 h 2867"/>
              <a:gd name="T24" fmla="*/ 976 w 2867"/>
              <a:gd name="T25" fmla="*/ 1432 h 2867"/>
              <a:gd name="T26" fmla="*/ 1255 w 2867"/>
              <a:gd name="T27" fmla="*/ 1810 h 2867"/>
              <a:gd name="T28" fmla="*/ 1792 w 2867"/>
              <a:gd name="T29" fmla="*/ 1069 h 2867"/>
              <a:gd name="T30" fmla="*/ 2336 w 2867"/>
              <a:gd name="T31" fmla="*/ 2066 h 2867"/>
              <a:gd name="T32" fmla="*/ 704 w 2867"/>
              <a:gd name="T33" fmla="*/ 978 h 2867"/>
              <a:gd name="T34" fmla="*/ 886 w 2867"/>
              <a:gd name="T35" fmla="*/ 797 h 2867"/>
              <a:gd name="T36" fmla="*/ 1067 w 2867"/>
              <a:gd name="T37" fmla="*/ 978 h 2867"/>
              <a:gd name="T38" fmla="*/ 886 w 2867"/>
              <a:gd name="T39" fmla="*/ 1160 h 2867"/>
              <a:gd name="T40" fmla="*/ 704 w 2867"/>
              <a:gd name="T41" fmla="*/ 978 h 2867"/>
              <a:gd name="T42" fmla="*/ 704 w 2867"/>
              <a:gd name="T43" fmla="*/ 978 h 2867"/>
              <a:gd name="T44" fmla="*/ 704 w 2867"/>
              <a:gd name="T45" fmla="*/ 978 h 2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867" h="2867">
                <a:moveTo>
                  <a:pt x="1433" y="0"/>
                </a:moveTo>
                <a:cubicBezTo>
                  <a:pt x="643" y="0"/>
                  <a:pt x="0" y="643"/>
                  <a:pt x="0" y="1433"/>
                </a:cubicBezTo>
                <a:cubicBezTo>
                  <a:pt x="0" y="2224"/>
                  <a:pt x="643" y="2867"/>
                  <a:pt x="1433" y="2867"/>
                </a:cubicBezTo>
                <a:cubicBezTo>
                  <a:pt x="2224" y="2867"/>
                  <a:pt x="2867" y="2224"/>
                  <a:pt x="2867" y="1433"/>
                </a:cubicBezTo>
                <a:cubicBezTo>
                  <a:pt x="2867" y="643"/>
                  <a:pt x="2224" y="0"/>
                  <a:pt x="1433" y="0"/>
                </a:cubicBezTo>
                <a:close/>
                <a:moveTo>
                  <a:pt x="1433" y="2662"/>
                </a:moveTo>
                <a:cubicBezTo>
                  <a:pt x="756" y="2662"/>
                  <a:pt x="205" y="2111"/>
                  <a:pt x="205" y="1433"/>
                </a:cubicBezTo>
                <a:cubicBezTo>
                  <a:pt x="205" y="756"/>
                  <a:pt x="756" y="205"/>
                  <a:pt x="1433" y="205"/>
                </a:cubicBezTo>
                <a:cubicBezTo>
                  <a:pt x="2111" y="205"/>
                  <a:pt x="2662" y="756"/>
                  <a:pt x="2662" y="1433"/>
                </a:cubicBezTo>
                <a:cubicBezTo>
                  <a:pt x="2662" y="2111"/>
                  <a:pt x="2111" y="2662"/>
                  <a:pt x="1433" y="2662"/>
                </a:cubicBezTo>
                <a:close/>
                <a:moveTo>
                  <a:pt x="2336" y="2066"/>
                </a:moveTo>
                <a:cubicBezTo>
                  <a:pt x="523" y="2066"/>
                  <a:pt x="523" y="2066"/>
                  <a:pt x="523" y="2066"/>
                </a:cubicBezTo>
                <a:cubicBezTo>
                  <a:pt x="976" y="1432"/>
                  <a:pt x="976" y="1432"/>
                  <a:pt x="976" y="1432"/>
                </a:cubicBezTo>
                <a:cubicBezTo>
                  <a:pt x="1255" y="1810"/>
                  <a:pt x="1255" y="1810"/>
                  <a:pt x="1255" y="1810"/>
                </a:cubicBezTo>
                <a:cubicBezTo>
                  <a:pt x="1792" y="1069"/>
                  <a:pt x="1792" y="1069"/>
                  <a:pt x="1792" y="1069"/>
                </a:cubicBezTo>
                <a:lnTo>
                  <a:pt x="2336" y="2066"/>
                </a:lnTo>
                <a:close/>
                <a:moveTo>
                  <a:pt x="704" y="978"/>
                </a:moveTo>
                <a:cubicBezTo>
                  <a:pt x="704" y="878"/>
                  <a:pt x="786" y="797"/>
                  <a:pt x="886" y="797"/>
                </a:cubicBezTo>
                <a:cubicBezTo>
                  <a:pt x="986" y="797"/>
                  <a:pt x="1067" y="878"/>
                  <a:pt x="1067" y="978"/>
                </a:cubicBezTo>
                <a:cubicBezTo>
                  <a:pt x="1067" y="1079"/>
                  <a:pt x="986" y="1160"/>
                  <a:pt x="886" y="1160"/>
                </a:cubicBezTo>
                <a:cubicBezTo>
                  <a:pt x="786" y="1160"/>
                  <a:pt x="704" y="1079"/>
                  <a:pt x="704" y="978"/>
                </a:cubicBezTo>
                <a:close/>
                <a:moveTo>
                  <a:pt x="704" y="978"/>
                </a:moveTo>
                <a:cubicBezTo>
                  <a:pt x="704" y="978"/>
                  <a:pt x="704" y="978"/>
                  <a:pt x="704" y="97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594800" y="410400"/>
            <a:ext cx="9831600" cy="640800"/>
          </a:xfrm>
          <a:prstGeom prst="rect">
            <a:avLst/>
          </a:prstGeom>
        </p:spPr>
        <p:txBody>
          <a:bodyPr lIns="100800" tIns="50400" rIns="100800" bIns="50400" anchor="t" anchorCtr="0"/>
          <a:lstStyle>
            <a:lvl1pPr>
              <a:defRPr b="1">
                <a:latin typeface="方正兰亭黑简体" panose="02000000000000000000" pitchFamily="2" charset="-122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39765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4">
            <a:extLst>
              <a:ext uri="{FF2B5EF4-FFF2-40B4-BE49-F238E27FC236}">
                <a16:creationId xmlns:a16="http://schemas.microsoft.com/office/drawing/2014/main" xmlns="" id="{AF72FAD7-C8C3-754A-A498-D3A7EC29A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954" y="6270652"/>
            <a:ext cx="1981542" cy="1536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zh-CN" sz="1000" dirty="0"/>
              <a:t>Security Level:</a:t>
            </a:r>
            <a:endParaRPr lang="en-US" altLang="zh-CN" sz="1000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089" y="5976169"/>
            <a:ext cx="2257507" cy="482533"/>
          </a:xfrm>
          <a:prstGeom prst="rect">
            <a:avLst/>
          </a:prstGeom>
        </p:spPr>
      </p:pic>
      <p:grpSp>
        <p:nvGrpSpPr>
          <p:cNvPr id="30" name="Group 87">
            <a:extLst>
              <a:ext uri="{FF2B5EF4-FFF2-40B4-BE49-F238E27FC236}">
                <a16:creationId xmlns:a16="http://schemas.microsoft.com/office/drawing/2014/main" xmlns="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1" name="矩形 13">
              <a:extLst>
                <a:ext uri="{FF2B5EF4-FFF2-40B4-BE49-F238E27FC236}">
                  <a16:creationId xmlns:a16="http://schemas.microsoft.com/office/drawing/2014/main" xmlns="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2" name="文本框 15">
              <a:extLst>
                <a:ext uri="{FF2B5EF4-FFF2-40B4-BE49-F238E27FC236}">
                  <a16:creationId xmlns:a16="http://schemas.microsoft.com/office/drawing/2014/main" xmlns="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:a16="http://schemas.microsoft.com/office/drawing/2014/main" xmlns="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:a16="http://schemas.microsoft.com/office/drawing/2014/main" xmlns="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:a16="http://schemas.microsoft.com/office/drawing/2014/main" xmlns="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:a16="http://schemas.microsoft.com/office/drawing/2014/main" xmlns="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7" name="矩形 13">
              <a:extLst>
                <a:ext uri="{FF2B5EF4-FFF2-40B4-BE49-F238E27FC236}">
                  <a16:creationId xmlns:a16="http://schemas.microsoft.com/office/drawing/2014/main" xmlns="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8" name="矩形 13">
              <a:extLst>
                <a:ext uri="{FF2B5EF4-FFF2-40B4-BE49-F238E27FC236}">
                  <a16:creationId xmlns:a16="http://schemas.microsoft.com/office/drawing/2014/main" xmlns="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9" name="文本框 15">
              <a:extLst>
                <a:ext uri="{FF2B5EF4-FFF2-40B4-BE49-F238E27FC236}">
                  <a16:creationId xmlns:a16="http://schemas.microsoft.com/office/drawing/2014/main" xmlns="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:a16="http://schemas.microsoft.com/office/drawing/2014/main" xmlns="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:a16="http://schemas.microsoft.com/office/drawing/2014/main" xmlns="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:a16="http://schemas.microsoft.com/office/drawing/2014/main" xmlns="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:a16="http://schemas.microsoft.com/office/drawing/2014/main" xmlns="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:a16="http://schemas.microsoft.com/office/drawing/2014/main" xmlns="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5" name="矩形 13">
              <a:extLst>
                <a:ext uri="{FF2B5EF4-FFF2-40B4-BE49-F238E27FC236}">
                  <a16:creationId xmlns:a16="http://schemas.microsoft.com/office/drawing/2014/main" xmlns="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6" name="矩形 13">
              <a:extLst>
                <a:ext uri="{FF2B5EF4-FFF2-40B4-BE49-F238E27FC236}">
                  <a16:creationId xmlns:a16="http://schemas.microsoft.com/office/drawing/2014/main" xmlns="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7" name="矩形 13">
              <a:extLst>
                <a:ext uri="{FF2B5EF4-FFF2-40B4-BE49-F238E27FC236}">
                  <a16:creationId xmlns:a16="http://schemas.microsoft.com/office/drawing/2014/main" xmlns="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48" name="矩形 13">
              <a:extLst>
                <a:ext uri="{FF2B5EF4-FFF2-40B4-BE49-F238E27FC236}">
                  <a16:creationId xmlns:a16="http://schemas.microsoft.com/office/drawing/2014/main" xmlns="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49" name="矩形 13">
              <a:extLst>
                <a:ext uri="{FF2B5EF4-FFF2-40B4-BE49-F238E27FC236}">
                  <a16:creationId xmlns:a16="http://schemas.microsoft.com/office/drawing/2014/main" xmlns="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50" name="矩形 13">
              <a:extLst>
                <a:ext uri="{FF2B5EF4-FFF2-40B4-BE49-F238E27FC236}">
                  <a16:creationId xmlns:a16="http://schemas.microsoft.com/office/drawing/2014/main" xmlns="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51" name="矩形 13">
              <a:extLst>
                <a:ext uri="{FF2B5EF4-FFF2-40B4-BE49-F238E27FC236}">
                  <a16:creationId xmlns:a16="http://schemas.microsoft.com/office/drawing/2014/main" xmlns="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2" name="矩形 13">
              <a:extLst>
                <a:ext uri="{FF2B5EF4-FFF2-40B4-BE49-F238E27FC236}">
                  <a16:creationId xmlns:a16="http://schemas.microsoft.com/office/drawing/2014/main" xmlns="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53" name="矩形 13">
              <a:extLst>
                <a:ext uri="{FF2B5EF4-FFF2-40B4-BE49-F238E27FC236}">
                  <a16:creationId xmlns:a16="http://schemas.microsoft.com/office/drawing/2014/main" xmlns="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54" name="矩形 13">
              <a:extLst>
                <a:ext uri="{FF2B5EF4-FFF2-40B4-BE49-F238E27FC236}">
                  <a16:creationId xmlns:a16="http://schemas.microsoft.com/office/drawing/2014/main" xmlns="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55" name="矩形 13">
              <a:extLst>
                <a:ext uri="{FF2B5EF4-FFF2-40B4-BE49-F238E27FC236}">
                  <a16:creationId xmlns:a16="http://schemas.microsoft.com/office/drawing/2014/main" xmlns="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56" name="矩形 13">
              <a:extLst>
                <a:ext uri="{FF2B5EF4-FFF2-40B4-BE49-F238E27FC236}">
                  <a16:creationId xmlns:a16="http://schemas.microsoft.com/office/drawing/2014/main" xmlns="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57" name="矩形 13">
              <a:extLst>
                <a:ext uri="{FF2B5EF4-FFF2-40B4-BE49-F238E27FC236}">
                  <a16:creationId xmlns:a16="http://schemas.microsoft.com/office/drawing/2014/main" xmlns="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58" name="矩形 13">
              <a:extLst>
                <a:ext uri="{FF2B5EF4-FFF2-40B4-BE49-F238E27FC236}">
                  <a16:creationId xmlns:a16="http://schemas.microsoft.com/office/drawing/2014/main" xmlns="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59" name="矩形 13">
              <a:extLst>
                <a:ext uri="{FF2B5EF4-FFF2-40B4-BE49-F238E27FC236}">
                  <a16:creationId xmlns:a16="http://schemas.microsoft.com/office/drawing/2014/main" xmlns="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矩形 13">
              <a:extLst>
                <a:ext uri="{FF2B5EF4-FFF2-40B4-BE49-F238E27FC236}">
                  <a16:creationId xmlns:a16="http://schemas.microsoft.com/office/drawing/2014/main" xmlns="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61" name="矩形 13">
              <a:extLst>
                <a:ext uri="{FF2B5EF4-FFF2-40B4-BE49-F238E27FC236}">
                  <a16:creationId xmlns:a16="http://schemas.microsoft.com/office/drawing/2014/main" xmlns="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62" name="矩形 13">
              <a:extLst>
                <a:ext uri="{FF2B5EF4-FFF2-40B4-BE49-F238E27FC236}">
                  <a16:creationId xmlns:a16="http://schemas.microsoft.com/office/drawing/2014/main" xmlns="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63" name="矩形 13">
              <a:extLst>
                <a:ext uri="{FF2B5EF4-FFF2-40B4-BE49-F238E27FC236}">
                  <a16:creationId xmlns:a16="http://schemas.microsoft.com/office/drawing/2014/main" xmlns="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64" name="矩形 13">
              <a:extLst>
                <a:ext uri="{FF2B5EF4-FFF2-40B4-BE49-F238E27FC236}">
                  <a16:creationId xmlns:a16="http://schemas.microsoft.com/office/drawing/2014/main" xmlns="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:a16="http://schemas.microsoft.com/office/drawing/2014/main" xmlns="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:a16="http://schemas.microsoft.com/office/drawing/2014/main" xmlns="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:a16="http://schemas.microsoft.com/office/drawing/2014/main" xmlns="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:a16="http://schemas.microsoft.com/office/drawing/2014/main" xmlns="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:a16="http://schemas.microsoft.com/office/drawing/2014/main" xmlns="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:a16="http://schemas.microsoft.com/office/drawing/2014/main" xmlns="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722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81" r:id="rId2"/>
    <p:sldLayoutId id="2147483882" r:id="rId3"/>
    <p:sldLayoutId id="2147483883" r:id="rId4"/>
    <p:sldLayoutId id="2147483886" r:id="rId5"/>
    <p:sldLayoutId id="2147483887" r:id="rId6"/>
    <p:sldLayoutId id="2147483888" r:id="rId7"/>
    <p:sldLayoutId id="2147483889" r:id="rId8"/>
    <p:sldLayoutId id="2147483891" r:id="rId9"/>
    <p:sldLayoutId id="214748389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orient="horz" pos="572" userDrawn="1">
          <p15:clr>
            <a:srgbClr val="F26B43"/>
          </p15:clr>
        </p15:guide>
        <p15:guide id="4" orient="horz" pos="123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">
            <a:extLst>
              <a:ext uri="{FF2B5EF4-FFF2-40B4-BE49-F238E27FC236}">
                <a16:creationId xmlns:a16="http://schemas.microsoft.com/office/drawing/2014/main" xmlns="" id="{6785A3D6-1271-D247-9E96-1B376F4BE7BE}"/>
              </a:ext>
            </a:extLst>
          </p:cNvPr>
          <p:cNvSpPr txBox="1"/>
          <p:nvPr userDrawn="1"/>
        </p:nvSpPr>
        <p:spPr>
          <a:xfrm>
            <a:off x="1095467" y="6356939"/>
            <a:ext cx="1463467" cy="24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4" b="0" baseline="0" dirty="0">
                <a:solidFill>
                  <a:srgbClr val="1D1D1B"/>
                </a:solidFill>
                <a:latin typeface="+mn-ea"/>
                <a:ea typeface="+mn-ea"/>
                <a:cs typeface="Huawei Sans" panose="020C0503030203020204" pitchFamily="34" charset="0"/>
              </a:rPr>
              <a:t>Huawei Confidential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xmlns="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50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74" baseline="0" smtClean="0">
                <a:solidFill>
                  <a:srgbClr val="1D1D1B"/>
                </a:solidFill>
                <a:latin typeface="+mn-ea"/>
                <a:ea typeface="+mn-ea"/>
                <a:cs typeface="Huawei Sans" panose="020C0503030203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74" baseline="0" dirty="0">
              <a:solidFill>
                <a:srgbClr val="1D1D1B"/>
              </a:solidFill>
              <a:latin typeface="+mn-ea"/>
              <a:ea typeface="+mn-ea"/>
              <a:cs typeface="Huawei Sans" panose="020C0503030203020204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999" y="6319870"/>
            <a:ext cx="1269075" cy="271153"/>
          </a:xfrm>
          <a:prstGeom prst="rect">
            <a:avLst/>
          </a:prstGeom>
        </p:spPr>
      </p:pic>
      <p:grpSp>
        <p:nvGrpSpPr>
          <p:cNvPr id="27" name="Group 87">
            <a:extLst>
              <a:ext uri="{FF2B5EF4-FFF2-40B4-BE49-F238E27FC236}">
                <a16:creationId xmlns:a16="http://schemas.microsoft.com/office/drawing/2014/main" xmlns="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28" name="矩形 13">
              <a:extLst>
                <a:ext uri="{FF2B5EF4-FFF2-40B4-BE49-F238E27FC236}">
                  <a16:creationId xmlns:a16="http://schemas.microsoft.com/office/drawing/2014/main" xmlns="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29" name="文本框 15">
              <a:extLst>
                <a:ext uri="{FF2B5EF4-FFF2-40B4-BE49-F238E27FC236}">
                  <a16:creationId xmlns:a16="http://schemas.microsoft.com/office/drawing/2014/main" xmlns="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0" name="矩形 13">
              <a:extLst>
                <a:ext uri="{FF2B5EF4-FFF2-40B4-BE49-F238E27FC236}">
                  <a16:creationId xmlns:a16="http://schemas.microsoft.com/office/drawing/2014/main" xmlns="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1" name="矩形 13">
              <a:extLst>
                <a:ext uri="{FF2B5EF4-FFF2-40B4-BE49-F238E27FC236}">
                  <a16:creationId xmlns:a16="http://schemas.microsoft.com/office/drawing/2014/main" xmlns="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:a16="http://schemas.microsoft.com/office/drawing/2014/main" xmlns="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:a16="http://schemas.microsoft.com/office/drawing/2014/main" xmlns="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:a16="http://schemas.microsoft.com/office/drawing/2014/main" xmlns="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5" name="矩形 13">
              <a:extLst>
                <a:ext uri="{FF2B5EF4-FFF2-40B4-BE49-F238E27FC236}">
                  <a16:creationId xmlns:a16="http://schemas.microsoft.com/office/drawing/2014/main" xmlns="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6" name="文本框 15">
              <a:extLst>
                <a:ext uri="{FF2B5EF4-FFF2-40B4-BE49-F238E27FC236}">
                  <a16:creationId xmlns:a16="http://schemas.microsoft.com/office/drawing/2014/main" xmlns="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7" name="矩形 13">
              <a:extLst>
                <a:ext uri="{FF2B5EF4-FFF2-40B4-BE49-F238E27FC236}">
                  <a16:creationId xmlns:a16="http://schemas.microsoft.com/office/drawing/2014/main" xmlns="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38" name="矩形 13">
              <a:extLst>
                <a:ext uri="{FF2B5EF4-FFF2-40B4-BE49-F238E27FC236}">
                  <a16:creationId xmlns:a16="http://schemas.microsoft.com/office/drawing/2014/main" xmlns="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:a16="http://schemas.microsoft.com/office/drawing/2014/main" xmlns="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:a16="http://schemas.microsoft.com/office/drawing/2014/main" xmlns="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:a16="http://schemas.microsoft.com/office/drawing/2014/main" xmlns="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:a16="http://schemas.microsoft.com/office/drawing/2014/main" xmlns="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:a16="http://schemas.microsoft.com/office/drawing/2014/main" xmlns="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:a16="http://schemas.microsoft.com/office/drawing/2014/main" xmlns="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:a16="http://schemas.microsoft.com/office/drawing/2014/main" xmlns="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:a16="http://schemas.microsoft.com/office/drawing/2014/main" xmlns="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:a16="http://schemas.microsoft.com/office/drawing/2014/main" xmlns="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:a16="http://schemas.microsoft.com/office/drawing/2014/main" xmlns="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9" name="矩形 13">
              <a:extLst>
                <a:ext uri="{FF2B5EF4-FFF2-40B4-BE49-F238E27FC236}">
                  <a16:creationId xmlns:a16="http://schemas.microsoft.com/office/drawing/2014/main" xmlns="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:a16="http://schemas.microsoft.com/office/drawing/2014/main" xmlns="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71" name="矩形 13">
              <a:extLst>
                <a:ext uri="{FF2B5EF4-FFF2-40B4-BE49-F238E27FC236}">
                  <a16:creationId xmlns:a16="http://schemas.microsoft.com/office/drawing/2014/main" xmlns="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:a16="http://schemas.microsoft.com/office/drawing/2014/main" xmlns="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:a16="http://schemas.microsoft.com/office/drawing/2014/main" xmlns="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:a16="http://schemas.microsoft.com/office/drawing/2014/main" xmlns="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:a16="http://schemas.microsoft.com/office/drawing/2014/main" xmlns="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76" name="矩形 13">
              <a:extLst>
                <a:ext uri="{FF2B5EF4-FFF2-40B4-BE49-F238E27FC236}">
                  <a16:creationId xmlns:a16="http://schemas.microsoft.com/office/drawing/2014/main" xmlns="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矩形 13">
              <a:extLst>
                <a:ext uri="{FF2B5EF4-FFF2-40B4-BE49-F238E27FC236}">
                  <a16:creationId xmlns:a16="http://schemas.microsoft.com/office/drawing/2014/main" xmlns="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78" name="矩形 13">
              <a:extLst>
                <a:ext uri="{FF2B5EF4-FFF2-40B4-BE49-F238E27FC236}">
                  <a16:creationId xmlns:a16="http://schemas.microsoft.com/office/drawing/2014/main" xmlns="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79" name="矩形 13">
              <a:extLst>
                <a:ext uri="{FF2B5EF4-FFF2-40B4-BE49-F238E27FC236}">
                  <a16:creationId xmlns:a16="http://schemas.microsoft.com/office/drawing/2014/main" xmlns="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:a16="http://schemas.microsoft.com/office/drawing/2014/main" xmlns="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:a16="http://schemas.microsoft.com/office/drawing/2014/main" xmlns="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:a16="http://schemas.microsoft.com/office/drawing/2014/main" xmlns="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:a16="http://schemas.microsoft.com/office/drawing/2014/main" xmlns="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:a16="http://schemas.microsoft.com/office/drawing/2014/main" xmlns="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:a16="http://schemas.microsoft.com/office/drawing/2014/main" xmlns="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:a16="http://schemas.microsoft.com/office/drawing/2014/main" xmlns="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:a16="http://schemas.microsoft.com/office/drawing/2014/main" xmlns="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099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28" r:id="rId2"/>
    <p:sldLayoutId id="2147483844" r:id="rId3"/>
    <p:sldLayoutId id="2147483866" r:id="rId4"/>
    <p:sldLayoutId id="2147483846" r:id="rId5"/>
    <p:sldLayoutId id="2147483871" r:id="rId6"/>
    <p:sldLayoutId id="2147483836" r:id="rId7"/>
    <p:sldLayoutId id="2147483837" r:id="rId8"/>
    <p:sldLayoutId id="2147483838" r:id="rId9"/>
    <p:sldLayoutId id="2147483839" r:id="rId10"/>
  </p:sldLayoutIdLst>
  <p:timing>
    <p:tnLst>
      <p:par>
        <p:cTn id="1" dur="indefinite" restart="never" nodeType="tmRoot"/>
      </p:par>
    </p:tnLst>
  </p:timing>
  <p:txStyles>
    <p:titleStyle>
      <a:lvl1pPr algn="l" defTabSz="914034" rtl="0" eaLnBrk="1" fontAlgn="ctr" latinLnBrk="0" hangingPunct="1">
        <a:lnSpc>
          <a:spcPct val="90000"/>
        </a:lnSpc>
        <a:spcBef>
          <a:spcPct val="0"/>
        </a:spcBef>
        <a:buNone/>
        <a:defRPr lang="zh-CN" altLang="en-US" sz="3200" kern="1200" baseline="0" dirty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</p:titleStyle>
    <p:bodyStyle>
      <a:lvl1pPr marL="302279" indent="-302279" algn="l" defTabSz="914034" rtl="0" eaLnBrk="1" fontAlgn="ctr" latinLnBrk="0" hangingPunct="1">
        <a:lnSpc>
          <a:spcPct val="140000"/>
        </a:lnSpc>
        <a:spcBef>
          <a:spcPts val="792"/>
        </a:spcBef>
        <a:buSzPct val="50000"/>
        <a:buFont typeface="Wingdings" panose="05000000000000000000" pitchFamily="2" charset="2"/>
        <a:buChar char="l"/>
        <a:defRPr sz="21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938" indent="-251899" algn="l" defTabSz="914034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19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98" indent="-201519" algn="l" defTabSz="914034" rtl="0" eaLnBrk="1" fontAlgn="ctr" latinLnBrk="0" hangingPunct="1">
        <a:lnSpc>
          <a:spcPct val="140000"/>
        </a:lnSpc>
        <a:spcBef>
          <a:spcPts val="648"/>
        </a:spcBef>
        <a:buClrTx/>
        <a:buSzPct val="50000"/>
        <a:buFont typeface="Wingdings" panose="05000000000000000000" pitchFamily="2" charset="2"/>
        <a:buChar char="n"/>
        <a:defRPr sz="17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840" indent="-197921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−"/>
        <a:defRPr sz="15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879" indent="-201519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~"/>
        <a:defRPr sz="13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594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1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1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034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1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642" userDrawn="1">
          <p15:clr>
            <a:srgbClr val="F26B43"/>
          </p15:clr>
        </p15:guide>
        <p15:guide id="4" pos="7038" userDrawn="1">
          <p15:clr>
            <a:srgbClr val="F26B43"/>
          </p15:clr>
        </p15:guide>
        <p15:guide id="5" orient="horz" pos="2341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1162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orient="horz" pos="731" userDrawn="1">
          <p15:clr>
            <a:srgbClr val="F26B43"/>
          </p15:clr>
        </p15:guide>
        <p15:guide id="10" orient="horz" pos="86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34131" y="457499"/>
            <a:ext cx="10726032" cy="980113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/>
              <a:t>单击此处编辑母版标题样式</a:t>
            </a:r>
          </a:p>
        </p:txBody>
      </p:sp>
      <p:sp>
        <p:nvSpPr>
          <p:cNvPr id="28" name="Rectangle 5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1484313"/>
            <a:ext cx="10728325" cy="444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41" tIns="40071" rIns="80141" bIns="40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xmlns="" id="{6785A3D6-1271-D247-9E96-1B376F4BE7BE}"/>
              </a:ext>
            </a:extLst>
          </p:cNvPr>
          <p:cNvSpPr txBox="1"/>
          <p:nvPr userDrawn="1"/>
        </p:nvSpPr>
        <p:spPr>
          <a:xfrm>
            <a:off x="1095467" y="6356939"/>
            <a:ext cx="1463467" cy="24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4" b="0" baseline="0" dirty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Huawei Confidential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xmlns="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50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74" baseline="0" smtClean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74" baseline="0" dirty="0">
              <a:solidFill>
                <a:srgbClr val="1D1D1B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999" y="6319870"/>
            <a:ext cx="1269075" cy="271153"/>
          </a:xfrm>
          <a:prstGeom prst="rect">
            <a:avLst/>
          </a:prstGeom>
        </p:spPr>
      </p:pic>
      <p:grpSp>
        <p:nvGrpSpPr>
          <p:cNvPr id="29" name="Group 87">
            <a:extLst>
              <a:ext uri="{FF2B5EF4-FFF2-40B4-BE49-F238E27FC236}">
                <a16:creationId xmlns:a16="http://schemas.microsoft.com/office/drawing/2014/main" xmlns="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0" name="矩形 13">
              <a:extLst>
                <a:ext uri="{FF2B5EF4-FFF2-40B4-BE49-F238E27FC236}">
                  <a16:creationId xmlns:a16="http://schemas.microsoft.com/office/drawing/2014/main" xmlns="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1" name="文本框 15">
              <a:extLst>
                <a:ext uri="{FF2B5EF4-FFF2-40B4-BE49-F238E27FC236}">
                  <a16:creationId xmlns:a16="http://schemas.microsoft.com/office/drawing/2014/main" xmlns="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:a16="http://schemas.microsoft.com/office/drawing/2014/main" xmlns="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:a16="http://schemas.microsoft.com/office/drawing/2014/main" xmlns="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:a16="http://schemas.microsoft.com/office/drawing/2014/main" xmlns="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:a16="http://schemas.microsoft.com/office/drawing/2014/main" xmlns="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:a16="http://schemas.microsoft.com/office/drawing/2014/main" xmlns="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矩形 13">
              <a:extLst>
                <a:ext uri="{FF2B5EF4-FFF2-40B4-BE49-F238E27FC236}">
                  <a16:creationId xmlns:a16="http://schemas.microsoft.com/office/drawing/2014/main" xmlns="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8" name="文本框 15">
              <a:extLst>
                <a:ext uri="{FF2B5EF4-FFF2-40B4-BE49-F238E27FC236}">
                  <a16:creationId xmlns:a16="http://schemas.microsoft.com/office/drawing/2014/main" xmlns="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:a16="http://schemas.microsoft.com/office/drawing/2014/main" xmlns="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:a16="http://schemas.microsoft.com/office/drawing/2014/main" xmlns="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:a16="http://schemas.microsoft.com/office/drawing/2014/main" xmlns="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:a16="http://schemas.microsoft.com/office/drawing/2014/main" xmlns="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:a16="http://schemas.microsoft.com/office/drawing/2014/main" xmlns="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:a16="http://schemas.microsoft.com/office/drawing/2014/main" xmlns="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:a16="http://schemas.microsoft.com/office/drawing/2014/main" xmlns="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:a16="http://schemas.microsoft.com/office/drawing/2014/main" xmlns="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:a16="http://schemas.microsoft.com/office/drawing/2014/main" xmlns="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:a16="http://schemas.microsoft.com/office/drawing/2014/main" xmlns="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:a16="http://schemas.microsoft.com/office/drawing/2014/main" xmlns="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:a16="http://schemas.microsoft.com/office/drawing/2014/main" xmlns="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1" name="矩形 13">
              <a:extLst>
                <a:ext uri="{FF2B5EF4-FFF2-40B4-BE49-F238E27FC236}">
                  <a16:creationId xmlns:a16="http://schemas.microsoft.com/office/drawing/2014/main" xmlns="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:a16="http://schemas.microsoft.com/office/drawing/2014/main" xmlns="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:a16="http://schemas.microsoft.com/office/drawing/2014/main" xmlns="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:a16="http://schemas.microsoft.com/office/drawing/2014/main" xmlns="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:a16="http://schemas.microsoft.com/office/drawing/2014/main" xmlns="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76" name="矩形 13">
              <a:extLst>
                <a:ext uri="{FF2B5EF4-FFF2-40B4-BE49-F238E27FC236}">
                  <a16:creationId xmlns:a16="http://schemas.microsoft.com/office/drawing/2014/main" xmlns="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77" name="矩形 13">
              <a:extLst>
                <a:ext uri="{FF2B5EF4-FFF2-40B4-BE49-F238E27FC236}">
                  <a16:creationId xmlns:a16="http://schemas.microsoft.com/office/drawing/2014/main" xmlns="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78" name="矩形 13">
              <a:extLst>
                <a:ext uri="{FF2B5EF4-FFF2-40B4-BE49-F238E27FC236}">
                  <a16:creationId xmlns:a16="http://schemas.microsoft.com/office/drawing/2014/main" xmlns="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9" name="矩形 13">
              <a:extLst>
                <a:ext uri="{FF2B5EF4-FFF2-40B4-BE49-F238E27FC236}">
                  <a16:creationId xmlns:a16="http://schemas.microsoft.com/office/drawing/2014/main" xmlns="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:a16="http://schemas.microsoft.com/office/drawing/2014/main" xmlns="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:a16="http://schemas.microsoft.com/office/drawing/2014/main" xmlns="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:a16="http://schemas.microsoft.com/office/drawing/2014/main" xmlns="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:a16="http://schemas.microsoft.com/office/drawing/2014/main" xmlns="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:a16="http://schemas.microsoft.com/office/drawing/2014/main" xmlns="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:a16="http://schemas.microsoft.com/office/drawing/2014/main" xmlns="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:a16="http://schemas.microsoft.com/office/drawing/2014/main" xmlns="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:a16="http://schemas.microsoft.com/office/drawing/2014/main" xmlns="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88" name="矩形 13">
              <a:extLst>
                <a:ext uri="{FF2B5EF4-FFF2-40B4-BE49-F238E27FC236}">
                  <a16:creationId xmlns:a16="http://schemas.microsoft.com/office/drawing/2014/main" xmlns="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89" name="矩形 13">
              <a:extLst>
                <a:ext uri="{FF2B5EF4-FFF2-40B4-BE49-F238E27FC236}">
                  <a16:creationId xmlns:a16="http://schemas.microsoft.com/office/drawing/2014/main" xmlns="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090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9" r:id="rId2"/>
    <p:sldLayoutId id="2147483862" r:id="rId3"/>
    <p:sldLayoutId id="2147483870" r:id="rId4"/>
    <p:sldLayoutId id="2147483863" r:id="rId5"/>
    <p:sldLayoutId id="2147483894" r:id="rId6"/>
    <p:sldLayoutId id="2147483897" r:id="rId7"/>
  </p:sldLayoutIdLst>
  <p:timing>
    <p:tnLst>
      <p:par>
        <p:cTn id="1" dur="indefinite" restart="never" nodeType="tmRoot"/>
      </p:par>
    </p:tnLst>
  </p:timing>
  <p:txStyles>
    <p:titleStyle>
      <a:lvl1pPr algn="l" defTabSz="914034" rtl="0" eaLnBrk="1" fontAlgn="base" latinLnBrk="0" hangingPunct="1">
        <a:lnSpc>
          <a:spcPct val="90000"/>
        </a:lnSpc>
        <a:spcBef>
          <a:spcPct val="0"/>
        </a:spcBef>
        <a:buNone/>
        <a:defRPr lang="zh-CN" altLang="en-US" sz="3200" kern="1200" baseline="0" dirty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</p:titleStyle>
    <p:bodyStyle>
      <a:lvl1pPr marL="302279" indent="-302279" algn="l" defTabSz="914034" rtl="0" eaLnBrk="1" fontAlgn="ctr" latinLnBrk="0" hangingPunct="1">
        <a:lnSpc>
          <a:spcPct val="140000"/>
        </a:lnSpc>
        <a:spcBef>
          <a:spcPts val="792"/>
        </a:spcBef>
        <a:buSzPct val="50000"/>
        <a:buFont typeface="Wingdings" panose="05000000000000000000" pitchFamily="2" charset="2"/>
        <a:buChar char="l"/>
        <a:defRPr sz="21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938" indent="-251899" algn="l" defTabSz="914034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19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98" indent="-201519" algn="l" defTabSz="914034" rtl="0" eaLnBrk="1" fontAlgn="ctr" latinLnBrk="0" hangingPunct="1">
        <a:lnSpc>
          <a:spcPct val="140000"/>
        </a:lnSpc>
        <a:spcBef>
          <a:spcPts val="648"/>
        </a:spcBef>
        <a:buClrTx/>
        <a:buSzPct val="50000"/>
        <a:buFont typeface="Wingdings" panose="05000000000000000000" pitchFamily="2" charset="2"/>
        <a:buChar char="n"/>
        <a:defRPr sz="17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840" indent="-197921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−"/>
        <a:defRPr sz="15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879" indent="-201519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~"/>
        <a:defRPr sz="13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594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1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1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034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1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7219">
          <p15:clr>
            <a:srgbClr val="F26B43"/>
          </p15:clr>
        </p15:guide>
        <p15:guide id="3" orient="horz" pos="278" userDrawn="1">
          <p15:clr>
            <a:srgbClr val="F26B43"/>
          </p15:clr>
        </p15:guide>
        <p15:guide id="4" orient="horz" pos="3906">
          <p15:clr>
            <a:srgbClr val="F26B43"/>
          </p15:clr>
        </p15:guide>
        <p15:guide id="6" pos="3840">
          <p15:clr>
            <a:srgbClr val="F26B43"/>
          </p15:clr>
        </p15:guide>
        <p15:guide id="7" pos="461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87">
            <a:extLst>
              <a:ext uri="{FF2B5EF4-FFF2-40B4-BE49-F238E27FC236}">
                <a16:creationId xmlns:a16="http://schemas.microsoft.com/office/drawing/2014/main" xmlns="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0" name="矩形 13">
              <a:extLst>
                <a:ext uri="{FF2B5EF4-FFF2-40B4-BE49-F238E27FC236}">
                  <a16:creationId xmlns:a16="http://schemas.microsoft.com/office/drawing/2014/main" xmlns="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1" name="文本框 15">
              <a:extLst>
                <a:ext uri="{FF2B5EF4-FFF2-40B4-BE49-F238E27FC236}">
                  <a16:creationId xmlns:a16="http://schemas.microsoft.com/office/drawing/2014/main" xmlns="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:a16="http://schemas.microsoft.com/office/drawing/2014/main" xmlns="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:a16="http://schemas.microsoft.com/office/drawing/2014/main" xmlns="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:a16="http://schemas.microsoft.com/office/drawing/2014/main" xmlns="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:a16="http://schemas.microsoft.com/office/drawing/2014/main" xmlns="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:a16="http://schemas.microsoft.com/office/drawing/2014/main" xmlns="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矩形 13">
              <a:extLst>
                <a:ext uri="{FF2B5EF4-FFF2-40B4-BE49-F238E27FC236}">
                  <a16:creationId xmlns:a16="http://schemas.microsoft.com/office/drawing/2014/main" xmlns="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8" name="文本框 15">
              <a:extLst>
                <a:ext uri="{FF2B5EF4-FFF2-40B4-BE49-F238E27FC236}">
                  <a16:creationId xmlns:a16="http://schemas.microsoft.com/office/drawing/2014/main" xmlns="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:a16="http://schemas.microsoft.com/office/drawing/2014/main" xmlns="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:a16="http://schemas.microsoft.com/office/drawing/2014/main" xmlns="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:a16="http://schemas.microsoft.com/office/drawing/2014/main" xmlns="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:a16="http://schemas.microsoft.com/office/drawing/2014/main" xmlns="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:a16="http://schemas.microsoft.com/office/drawing/2014/main" xmlns="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:a16="http://schemas.microsoft.com/office/drawing/2014/main" xmlns="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5" name="矩形 13">
              <a:extLst>
                <a:ext uri="{FF2B5EF4-FFF2-40B4-BE49-F238E27FC236}">
                  <a16:creationId xmlns:a16="http://schemas.microsoft.com/office/drawing/2014/main" xmlns="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6" name="矩形 13">
              <a:extLst>
                <a:ext uri="{FF2B5EF4-FFF2-40B4-BE49-F238E27FC236}">
                  <a16:creationId xmlns:a16="http://schemas.microsoft.com/office/drawing/2014/main" xmlns="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47" name="矩形 13">
              <a:extLst>
                <a:ext uri="{FF2B5EF4-FFF2-40B4-BE49-F238E27FC236}">
                  <a16:creationId xmlns:a16="http://schemas.microsoft.com/office/drawing/2014/main" xmlns="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48" name="矩形 13">
              <a:extLst>
                <a:ext uri="{FF2B5EF4-FFF2-40B4-BE49-F238E27FC236}">
                  <a16:creationId xmlns:a16="http://schemas.microsoft.com/office/drawing/2014/main" xmlns="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49" name="矩形 13">
              <a:extLst>
                <a:ext uri="{FF2B5EF4-FFF2-40B4-BE49-F238E27FC236}">
                  <a16:creationId xmlns:a16="http://schemas.microsoft.com/office/drawing/2014/main" xmlns="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50" name="矩形 13">
              <a:extLst>
                <a:ext uri="{FF2B5EF4-FFF2-40B4-BE49-F238E27FC236}">
                  <a16:creationId xmlns:a16="http://schemas.microsoft.com/office/drawing/2014/main" xmlns="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" name="矩形 13">
              <a:extLst>
                <a:ext uri="{FF2B5EF4-FFF2-40B4-BE49-F238E27FC236}">
                  <a16:creationId xmlns:a16="http://schemas.microsoft.com/office/drawing/2014/main" xmlns="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52" name="矩形 13">
              <a:extLst>
                <a:ext uri="{FF2B5EF4-FFF2-40B4-BE49-F238E27FC236}">
                  <a16:creationId xmlns:a16="http://schemas.microsoft.com/office/drawing/2014/main" xmlns="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53" name="矩形 13">
              <a:extLst>
                <a:ext uri="{FF2B5EF4-FFF2-40B4-BE49-F238E27FC236}">
                  <a16:creationId xmlns:a16="http://schemas.microsoft.com/office/drawing/2014/main" xmlns="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54" name="矩形 13">
              <a:extLst>
                <a:ext uri="{FF2B5EF4-FFF2-40B4-BE49-F238E27FC236}">
                  <a16:creationId xmlns:a16="http://schemas.microsoft.com/office/drawing/2014/main" xmlns="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55" name="矩形 13">
              <a:extLst>
                <a:ext uri="{FF2B5EF4-FFF2-40B4-BE49-F238E27FC236}">
                  <a16:creationId xmlns:a16="http://schemas.microsoft.com/office/drawing/2014/main" xmlns="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56" name="矩形 13">
              <a:extLst>
                <a:ext uri="{FF2B5EF4-FFF2-40B4-BE49-F238E27FC236}">
                  <a16:creationId xmlns:a16="http://schemas.microsoft.com/office/drawing/2014/main" xmlns="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57" name="矩形 13">
              <a:extLst>
                <a:ext uri="{FF2B5EF4-FFF2-40B4-BE49-F238E27FC236}">
                  <a16:creationId xmlns:a16="http://schemas.microsoft.com/office/drawing/2014/main" xmlns="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58" name="矩形 13">
              <a:extLst>
                <a:ext uri="{FF2B5EF4-FFF2-40B4-BE49-F238E27FC236}">
                  <a16:creationId xmlns:a16="http://schemas.microsoft.com/office/drawing/2014/main" xmlns="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9" name="矩形 13">
              <a:extLst>
                <a:ext uri="{FF2B5EF4-FFF2-40B4-BE49-F238E27FC236}">
                  <a16:creationId xmlns:a16="http://schemas.microsoft.com/office/drawing/2014/main" xmlns="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60" name="矩形 13">
              <a:extLst>
                <a:ext uri="{FF2B5EF4-FFF2-40B4-BE49-F238E27FC236}">
                  <a16:creationId xmlns:a16="http://schemas.microsoft.com/office/drawing/2014/main" xmlns="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61" name="矩形 13">
              <a:extLst>
                <a:ext uri="{FF2B5EF4-FFF2-40B4-BE49-F238E27FC236}">
                  <a16:creationId xmlns:a16="http://schemas.microsoft.com/office/drawing/2014/main" xmlns="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62" name="矩形 13">
              <a:extLst>
                <a:ext uri="{FF2B5EF4-FFF2-40B4-BE49-F238E27FC236}">
                  <a16:creationId xmlns:a16="http://schemas.microsoft.com/office/drawing/2014/main" xmlns="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63" name="矩形 13">
              <a:extLst>
                <a:ext uri="{FF2B5EF4-FFF2-40B4-BE49-F238E27FC236}">
                  <a16:creationId xmlns:a16="http://schemas.microsoft.com/office/drawing/2014/main" xmlns="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64" name="矩形 13">
              <a:extLst>
                <a:ext uri="{FF2B5EF4-FFF2-40B4-BE49-F238E27FC236}">
                  <a16:creationId xmlns:a16="http://schemas.microsoft.com/office/drawing/2014/main" xmlns="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:a16="http://schemas.microsoft.com/office/drawing/2014/main" xmlns="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:a16="http://schemas.microsoft.com/office/drawing/2014/main" xmlns="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:a16="http://schemas.microsoft.com/office/drawing/2014/main" xmlns="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:a16="http://schemas.microsoft.com/office/drawing/2014/main" xmlns="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:a16="http://schemas.microsoft.com/office/drawing/2014/main" xmlns="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sp>
        <p:nvSpPr>
          <p:cNvPr id="70" name="Title Placeholder 1">
            <a:extLst>
              <a:ext uri="{FF2B5EF4-FFF2-40B4-BE49-F238E27FC236}">
                <a16:creationId xmlns:a16="http://schemas.microsoft.com/office/drawing/2014/main" xmlns="" id="{145F1158-B1AA-8F41-AF0A-FEA0EC18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73" y="1474269"/>
            <a:ext cx="3984232" cy="2816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1" name="Text Placeholder 1">
            <a:extLst>
              <a:ext uri="{FF2B5EF4-FFF2-40B4-BE49-F238E27FC236}">
                <a16:creationId xmlns:a16="http://schemas.microsoft.com/office/drawing/2014/main" xmlns="" id="{F8FC7CCD-75EB-9C44-BC7D-29679334A8CA}"/>
              </a:ext>
            </a:extLst>
          </p:cNvPr>
          <p:cNvSpPr txBox="1">
            <a:spLocks/>
          </p:cNvSpPr>
          <p:nvPr userDrawn="1"/>
        </p:nvSpPr>
        <p:spPr>
          <a:xfrm>
            <a:off x="7979357" y="2794960"/>
            <a:ext cx="3225168" cy="20299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65"/>
              </a:lnSpc>
            </a:pPr>
            <a:r>
              <a:rPr kumimoji="1" lang="en-US" altLang="zh-CN" sz="850" b="1" baseline="0" dirty="0" smtClean="0">
                <a:solidFill>
                  <a:srgbClr val="1D1D1B"/>
                </a:solidFill>
                <a:latin typeface="+mj-lt"/>
              </a:rPr>
              <a:t>Copyright©2020 </a:t>
            </a:r>
            <a: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  <a:t>Huawei Technologies Co., Ltd.</a:t>
            </a:r>
            <a:b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</a:br>
            <a: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  <a:t>All Rights Reserved.</a:t>
            </a:r>
            <a:r>
              <a:rPr kumimoji="1" lang="en-US" altLang="zh-CN" sz="779" dirty="0">
                <a:solidFill>
                  <a:srgbClr val="1D1D1B"/>
                </a:solidFill>
                <a:latin typeface="+mn-lt"/>
              </a:rPr>
              <a:t/>
            </a:r>
            <a:br>
              <a:rPr kumimoji="1" lang="en-US" altLang="zh-CN" sz="779" dirty="0">
                <a:solidFill>
                  <a:srgbClr val="1D1D1B"/>
                </a:solidFill>
                <a:latin typeface="+mn-lt"/>
              </a:rPr>
            </a:br>
            <a:r>
              <a:rPr kumimoji="1" lang="en-US" altLang="zh-CN" sz="779" dirty="0">
                <a:solidFill>
                  <a:srgbClr val="1D1D1B"/>
                </a:solidFill>
                <a:latin typeface="+mn-lt"/>
              </a:rPr>
              <a:t/>
            </a:r>
            <a:br>
              <a:rPr kumimoji="1" lang="en-US" altLang="zh-CN" sz="779" dirty="0">
                <a:solidFill>
                  <a:srgbClr val="1D1D1B"/>
                </a:solidFill>
                <a:latin typeface="+mn-lt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 information in this document may contain predictive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statements including, without limitation, statements regarding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 future financial and operating results, future product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portfolio, new technology, etc. There are a number of factors that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could cause actual results and developments to differ materially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from those expressed or implied in the predictive statements.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Therefore, such information is provided for reference purpose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only and constitutes neither an offer nor an acceptance. Huawei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may change the information at any time without notice. </a:t>
            </a:r>
          </a:p>
          <a:p>
            <a:pPr>
              <a:lnSpc>
                <a:spcPts val="1065"/>
              </a:lnSpc>
            </a:pPr>
            <a:endParaRPr kumimoji="1" lang="zh-CN" altLang="en-US" sz="779" dirty="0">
              <a:solidFill>
                <a:srgbClr val="1D1D1B"/>
              </a:solidFill>
              <a:latin typeface="+mn-lt"/>
            </a:endParaRPr>
          </a:p>
        </p:txBody>
      </p:sp>
      <p:sp>
        <p:nvSpPr>
          <p:cNvPr id="72" name="Subtitle 6">
            <a:extLst>
              <a:ext uri="{FF2B5EF4-FFF2-40B4-BE49-F238E27FC236}">
                <a16:creationId xmlns:a16="http://schemas.microsoft.com/office/drawing/2014/main" xmlns="" id="{12B8F806-ABD5-064C-8793-5E22C72554FD}"/>
              </a:ext>
            </a:extLst>
          </p:cNvPr>
          <p:cNvSpPr txBox="1">
            <a:spLocks/>
          </p:cNvSpPr>
          <p:nvPr userDrawn="1"/>
        </p:nvSpPr>
        <p:spPr>
          <a:xfrm>
            <a:off x="7987276" y="1631849"/>
            <a:ext cx="3477701" cy="4911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1"/>
              </a:lnSpc>
              <a:spcBef>
                <a:spcPts val="0"/>
              </a:spcBef>
            </a:pPr>
            <a:r>
              <a:rPr kumimoji="1" lang="zh-CN" altLang="en-US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>把数字世界带入每个人、每个家庭、</a:t>
            </a:r>
            <a:r>
              <a:rPr kumimoji="1" lang="en-US" altLang="zh-CN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kumimoji="1" lang="en-US" altLang="zh-CN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kumimoji="1" lang="zh-CN" altLang="en-US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>每个组织，构建万物互联的智能世界。</a:t>
            </a:r>
          </a:p>
        </p:txBody>
      </p:sp>
      <p:sp>
        <p:nvSpPr>
          <p:cNvPr id="73" name="Subtitle 6">
            <a:extLst>
              <a:ext uri="{FF2B5EF4-FFF2-40B4-BE49-F238E27FC236}">
                <a16:creationId xmlns:a16="http://schemas.microsoft.com/office/drawing/2014/main" xmlns="" id="{F1235B6F-D691-2C40-93D4-EC5427ADDFB0}"/>
              </a:ext>
            </a:extLst>
          </p:cNvPr>
          <p:cNvSpPr txBox="1">
            <a:spLocks/>
          </p:cNvSpPr>
          <p:nvPr userDrawn="1"/>
        </p:nvSpPr>
        <p:spPr>
          <a:xfrm>
            <a:off x="7977672" y="2106124"/>
            <a:ext cx="3481833" cy="582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94"/>
              </a:lnSpc>
            </a:pP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Bring digital to every person, home, and </a:t>
            </a:r>
            <a:b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organization for a fully connected, </a:t>
            </a:r>
            <a:b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intelligent world.</a:t>
            </a:r>
            <a:endParaRPr kumimoji="1" lang="zh-CN" altLang="en-US" sz="1200" dirty="0">
              <a:solidFill>
                <a:srgbClr val="1D1D1B"/>
              </a:solidFill>
              <a:latin typeface="+mn-lt"/>
              <a:ea typeface="Microsoft YaHei" charset="-122"/>
              <a:cs typeface="Microsoft YaHei" charset="-122"/>
            </a:endParaRPr>
          </a:p>
        </p:txBody>
      </p:sp>
      <p:pic>
        <p:nvPicPr>
          <p:cNvPr id="74" name="图片 7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497" y="5251150"/>
            <a:ext cx="1869596" cy="39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4998" b="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Huawei Sans" panose="020C0503030203020204" pitchFamily="34" charset="0"/>
        </a:defRPr>
      </a:lvl1pPr>
    </p:titleStyle>
    <p:bodyStyle>
      <a:lvl1pPr marL="0" indent="0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None/>
        <a:defRPr sz="1818" kern="1200">
          <a:solidFill>
            <a:srgbClr val="FFFFFF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1pPr>
      <a:lvl2pPr marL="593662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1">
          <p15:clr>
            <a:srgbClr val="F26B43"/>
          </p15:clr>
        </p15:guide>
        <p15:guide id="2" pos="3842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pos="71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IPIoT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8"/>
          </p:nvPr>
        </p:nvSpPr>
        <p:spPr>
          <a:xfrm>
            <a:off x="3844032" y="1986796"/>
            <a:ext cx="2400507" cy="504887"/>
          </a:xfrm>
        </p:spPr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HCIP-IoT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NA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V2.5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smtClean="0">
                <a:latin typeface="+mn-lt"/>
                <a:ea typeface="+mn-ea"/>
              </a:rPr>
              <a:t>唐妍</a:t>
            </a:r>
            <a:r>
              <a:rPr lang="en-US" altLang="zh-CN" smtClean="0">
                <a:latin typeface="+mn-lt"/>
                <a:ea typeface="+mn-ea"/>
              </a:rPr>
              <a:t>/tWX585717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2020.05.01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 altLang="en-US">
                <a:latin typeface="+mn-lt"/>
                <a:ea typeface="+mn-ea"/>
              </a:rPr>
              <a:t>石嘉欣</a:t>
            </a:r>
            <a:r>
              <a:rPr lang="en-US" altLang="zh-CN">
                <a:latin typeface="+mn-lt"/>
                <a:ea typeface="+mn-ea"/>
              </a:rPr>
              <a:t>/s00417407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27"/>
          </p:nvPr>
        </p:nvSpPr>
        <p:spPr>
          <a:xfrm>
            <a:off x="6065045" y="4561079"/>
            <a:ext cx="3023155" cy="468052"/>
          </a:xfrm>
        </p:spPr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2" name="文本占位符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4970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逻辑接口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atinLnBrk="1"/>
            <a:r>
              <a:rPr lang="en-US" altLang="zh-CN" sz="2000" smtClean="0">
                <a:solidFill>
                  <a:srgbClr val="C7000B"/>
                </a:solidFill>
                <a:latin typeface="+mn-lt"/>
                <a:ea typeface="+mn-ea"/>
              </a:rPr>
              <a:t>Bootstraping</a:t>
            </a:r>
            <a:r>
              <a:rPr lang="zh-CN" altLang="en-US" sz="2000" smtClean="0">
                <a:latin typeface="+mn-lt"/>
                <a:ea typeface="+mn-ea"/>
              </a:rPr>
              <a:t>：引导接口，可以</a:t>
            </a:r>
            <a:r>
              <a:rPr lang="zh-CN" altLang="en-US" sz="2000">
                <a:latin typeface="+mn-lt"/>
                <a:ea typeface="+mn-ea"/>
              </a:rPr>
              <a:t>向客户端提供注册到服务器的必要信息，如服务器访问信息、客户端支持的资源信息等</a:t>
            </a:r>
            <a:r>
              <a:rPr lang="zh-CN" altLang="en-US" sz="2000" smtClean="0">
                <a:latin typeface="+mn-lt"/>
                <a:ea typeface="+mn-ea"/>
              </a:rPr>
              <a:t>，</a:t>
            </a:r>
            <a:r>
              <a:rPr lang="zh-CN" altLang="en-US" sz="2000">
                <a:latin typeface="+mn-lt"/>
                <a:ea typeface="+mn-ea"/>
              </a:rPr>
              <a:t>这些引导信息可以是由生产厂家预先存储在设备中，也可以通过上文提到的</a:t>
            </a:r>
            <a:r>
              <a:rPr lang="en-US" altLang="zh-CN" sz="2000">
                <a:latin typeface="+mn-lt"/>
                <a:ea typeface="+mn-ea"/>
              </a:rPr>
              <a:t>LwM2M</a:t>
            </a:r>
            <a:r>
              <a:rPr lang="zh-CN" altLang="en-US" sz="2000">
                <a:latin typeface="+mn-lt"/>
                <a:ea typeface="+mn-ea"/>
              </a:rPr>
              <a:t>引导服务器或者智能卡提前写入</a:t>
            </a:r>
            <a:r>
              <a:rPr lang="zh-CN" altLang="en-US" sz="2000" smtClean="0">
                <a:latin typeface="+mn-lt"/>
                <a:ea typeface="+mn-ea"/>
              </a:rPr>
              <a:t>设备。</a:t>
            </a:r>
            <a:endParaRPr lang="zh-CN" altLang="en-US" sz="2000">
              <a:latin typeface="+mn-lt"/>
              <a:ea typeface="+mn-ea"/>
            </a:endParaRPr>
          </a:p>
          <a:p>
            <a:pPr latinLnBrk="1"/>
            <a:r>
              <a:rPr lang="en-US" altLang="zh-CN" sz="2000">
                <a:solidFill>
                  <a:srgbClr val="C7000B"/>
                </a:solidFill>
                <a:latin typeface="+mn-lt"/>
                <a:ea typeface="+mn-ea"/>
              </a:rPr>
              <a:t>Registration</a:t>
            </a:r>
            <a:r>
              <a:rPr lang="zh-CN" altLang="en-US" sz="2000">
                <a:latin typeface="+mn-lt"/>
                <a:ea typeface="+mn-ea"/>
              </a:rPr>
              <a:t>：客户端注册接口，实现客户端与服务器互联，通知服务器客户端的“存在”和支持的功能。支持</a:t>
            </a:r>
            <a:r>
              <a:rPr lang="en-US" altLang="zh-CN" sz="2000">
                <a:latin typeface="+mn-lt"/>
                <a:ea typeface="+mn-ea"/>
              </a:rPr>
              <a:t>FOTA</a:t>
            </a:r>
            <a:r>
              <a:rPr lang="zh-CN" altLang="en-US" sz="2000">
                <a:latin typeface="+mn-lt"/>
                <a:ea typeface="+mn-ea"/>
              </a:rPr>
              <a:t>和</a:t>
            </a:r>
            <a:r>
              <a:rPr lang="en-US" altLang="zh-CN" sz="2000">
                <a:latin typeface="+mn-lt"/>
                <a:ea typeface="+mn-ea"/>
              </a:rPr>
              <a:t>SOTA</a:t>
            </a:r>
            <a:r>
              <a:rPr lang="zh-CN" altLang="en-US" sz="2000">
                <a:latin typeface="+mn-lt"/>
                <a:ea typeface="+mn-ea"/>
              </a:rPr>
              <a:t>。</a:t>
            </a:r>
          </a:p>
          <a:p>
            <a:pPr latinLnBrk="1"/>
            <a:r>
              <a:rPr lang="en-US" altLang="zh-CN" sz="2000">
                <a:solidFill>
                  <a:srgbClr val="C7000B"/>
                </a:solidFill>
                <a:latin typeface="+mn-lt"/>
                <a:ea typeface="+mn-ea"/>
              </a:rPr>
              <a:t>Object/Resource Access</a:t>
            </a:r>
            <a:r>
              <a:rPr lang="en-US" altLang="zh-CN" sz="2000">
                <a:latin typeface="+mn-lt"/>
                <a:ea typeface="+mn-ea"/>
              </a:rPr>
              <a:t> </a:t>
            </a:r>
            <a:r>
              <a:rPr lang="zh-CN" altLang="en-US" sz="2000">
                <a:latin typeface="+mn-lt"/>
                <a:ea typeface="+mn-ea"/>
              </a:rPr>
              <a:t>：设备管理和服务启用接口，</a:t>
            </a:r>
            <a:r>
              <a:rPr lang="en-US" altLang="zh-CN" sz="2000">
                <a:latin typeface="+mn-lt"/>
                <a:ea typeface="+mn-ea"/>
              </a:rPr>
              <a:t>LwM2M</a:t>
            </a:r>
            <a:r>
              <a:rPr lang="zh-CN" altLang="en-US" sz="2000">
                <a:latin typeface="+mn-lt"/>
                <a:ea typeface="+mn-ea"/>
              </a:rPr>
              <a:t>允许提供程序访问对象实例和资源，从而使他可以更改设备设置和参数。设备管理与服务实现接口的主控方为</a:t>
            </a:r>
            <a:r>
              <a:rPr lang="en-US" altLang="zh-CN" sz="2000">
                <a:latin typeface="+mn-lt"/>
                <a:ea typeface="+mn-ea"/>
              </a:rPr>
              <a:t>LwM2M</a:t>
            </a:r>
            <a:r>
              <a:rPr lang="zh-CN" altLang="en-US" sz="2000">
                <a:latin typeface="+mn-lt"/>
                <a:ea typeface="+mn-ea"/>
              </a:rPr>
              <a:t>服务器，服务器向客户端发送指令，客户端对指令做出回应并将回应消息发送给服务器。</a:t>
            </a:r>
          </a:p>
          <a:p>
            <a:pPr latinLnBrk="1"/>
            <a:r>
              <a:rPr lang="en-US" altLang="zh-CN" sz="2000">
                <a:solidFill>
                  <a:srgbClr val="C7000B"/>
                </a:solidFill>
                <a:latin typeface="+mn-lt"/>
                <a:ea typeface="+mn-ea"/>
              </a:rPr>
              <a:t>Reporting</a:t>
            </a:r>
            <a:r>
              <a:rPr lang="zh-CN" altLang="en-US" sz="2000">
                <a:latin typeface="+mn-lt"/>
                <a:ea typeface="+mn-ea"/>
              </a:rPr>
              <a:t>：信息上报接口</a:t>
            </a:r>
            <a:r>
              <a:rPr lang="zh-CN" altLang="en-US" sz="2000" smtClean="0">
                <a:latin typeface="+mn-lt"/>
                <a:ea typeface="+mn-ea"/>
              </a:rPr>
              <a:t>，用于客户端上报资源信息。用户</a:t>
            </a:r>
            <a:r>
              <a:rPr lang="zh-CN" altLang="en-US" sz="2000">
                <a:latin typeface="+mn-lt"/>
                <a:ea typeface="+mn-ea"/>
              </a:rPr>
              <a:t>能够从设备</a:t>
            </a:r>
            <a:r>
              <a:rPr lang="zh-CN" altLang="en-US" sz="2000" smtClean="0">
                <a:latin typeface="+mn-lt"/>
                <a:ea typeface="+mn-ea"/>
              </a:rPr>
              <a:t>获取日志以及发送设备的状态。</a:t>
            </a:r>
            <a:endParaRPr lang="zh-CN" altLang="en-US" sz="2000">
              <a:latin typeface="+mn-lt"/>
              <a:ea typeface="+mn-ea"/>
            </a:endParaRPr>
          </a:p>
          <a:p>
            <a:endParaRPr lang="zh-CN" altLang="en-US" sz="20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7772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接口模型</a:t>
            </a:r>
            <a:endParaRPr lang="zh-CN" altLang="en-US">
              <a:latin typeface="+mn-lt"/>
              <a:ea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9191" y="1112567"/>
            <a:ext cx="5989441" cy="508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17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UDP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UDP </a:t>
            </a:r>
            <a:r>
              <a:rPr lang="zh-CN" altLang="en-US">
                <a:latin typeface="+mn-lt"/>
                <a:ea typeface="+mn-ea"/>
              </a:rPr>
              <a:t>用户数据报协议（</a:t>
            </a:r>
            <a:r>
              <a:rPr lang="en-US" altLang="zh-CN">
                <a:latin typeface="+mn-lt"/>
                <a:ea typeface="+mn-ea"/>
              </a:rPr>
              <a:t>UDP</a:t>
            </a:r>
            <a:r>
              <a:rPr lang="zh-CN" altLang="en-US">
                <a:latin typeface="+mn-lt"/>
                <a:ea typeface="+mn-ea"/>
              </a:rPr>
              <a:t>，</a:t>
            </a:r>
            <a:r>
              <a:rPr lang="en-US" altLang="zh-CN">
                <a:latin typeface="+mn-lt"/>
                <a:ea typeface="+mn-ea"/>
              </a:rPr>
              <a:t>User Datagram Protocol</a:t>
            </a:r>
            <a:r>
              <a:rPr lang="zh-CN" altLang="en-US">
                <a:latin typeface="+mn-lt"/>
                <a:ea typeface="+mn-ea"/>
              </a:rPr>
              <a:t>） 传输层协议</a:t>
            </a:r>
          </a:p>
          <a:p>
            <a:pPr marL="0" indent="0">
              <a:buNone/>
            </a:pPr>
            <a:r>
              <a:rPr lang="en-US" altLang="zh-CN" smtClean="0">
                <a:latin typeface="+mn-lt"/>
                <a:ea typeface="+mn-ea"/>
              </a:rPr>
              <a:t>1</a:t>
            </a:r>
            <a:r>
              <a:rPr lang="zh-CN" altLang="en-US" smtClean="0">
                <a:latin typeface="+mn-lt"/>
                <a:ea typeface="+mn-ea"/>
              </a:rPr>
              <a:t>、是</a:t>
            </a:r>
            <a:r>
              <a:rPr lang="zh-CN" altLang="en-US">
                <a:latin typeface="+mn-lt"/>
                <a:ea typeface="+mn-ea"/>
              </a:rPr>
              <a:t>无连接的，即发送数据之前不需要建立连接。</a:t>
            </a:r>
          </a:p>
          <a:p>
            <a:pPr marL="0" indent="0">
              <a:buNone/>
            </a:pPr>
            <a:r>
              <a:rPr lang="en-US" altLang="zh-CN" smtClean="0">
                <a:latin typeface="+mn-lt"/>
                <a:ea typeface="+mn-ea"/>
              </a:rPr>
              <a:t>2</a:t>
            </a:r>
            <a:r>
              <a:rPr lang="zh-CN" altLang="en-US" smtClean="0">
                <a:latin typeface="+mn-lt"/>
                <a:ea typeface="+mn-ea"/>
              </a:rPr>
              <a:t>、尽</a:t>
            </a:r>
            <a:r>
              <a:rPr lang="zh-CN" altLang="en-US">
                <a:latin typeface="+mn-lt"/>
                <a:ea typeface="+mn-ea"/>
              </a:rPr>
              <a:t>最大努力交付，即不保证可靠交付</a:t>
            </a:r>
          </a:p>
          <a:p>
            <a:pPr marL="0" indent="0">
              <a:buNone/>
            </a:pPr>
            <a:r>
              <a:rPr lang="en-US" altLang="zh-CN" smtClean="0">
                <a:latin typeface="+mn-lt"/>
                <a:ea typeface="+mn-ea"/>
              </a:rPr>
              <a:t>3</a:t>
            </a:r>
            <a:r>
              <a:rPr lang="zh-CN" altLang="en-US" smtClean="0">
                <a:latin typeface="+mn-lt"/>
                <a:ea typeface="+mn-ea"/>
              </a:rPr>
              <a:t>、传输</a:t>
            </a:r>
            <a:r>
              <a:rPr lang="zh-CN" altLang="en-US">
                <a:latin typeface="+mn-lt"/>
                <a:ea typeface="+mn-ea"/>
              </a:rPr>
              <a:t>效率高，适用于对高速传输和实时性有较高的通信或广播通信。</a:t>
            </a:r>
          </a:p>
          <a:p>
            <a:pPr marL="0" indent="0">
              <a:buNone/>
            </a:pPr>
            <a:r>
              <a:rPr lang="en-US" altLang="zh-CN" smtClean="0">
                <a:latin typeface="+mn-lt"/>
                <a:ea typeface="+mn-ea"/>
              </a:rPr>
              <a:t>4</a:t>
            </a:r>
            <a:r>
              <a:rPr lang="zh-CN" altLang="en-US" smtClean="0">
                <a:latin typeface="+mn-lt"/>
                <a:ea typeface="+mn-ea"/>
              </a:rPr>
              <a:t>、支持</a:t>
            </a:r>
            <a:r>
              <a:rPr lang="zh-CN" altLang="en-US">
                <a:latin typeface="+mn-lt"/>
                <a:ea typeface="+mn-ea"/>
              </a:rPr>
              <a:t>一对一，一对多，多对一和多对多的交互通信。</a:t>
            </a:r>
          </a:p>
          <a:p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587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DTLS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DTLS</a:t>
            </a:r>
            <a:r>
              <a:rPr lang="zh-CN" altLang="en-US" smtClean="0">
                <a:latin typeface="+mn-lt"/>
                <a:ea typeface="+mn-ea"/>
              </a:rPr>
              <a:t>使用一个简单的重传定时器来处理包的丢失。</a:t>
            </a:r>
            <a:endParaRPr lang="zh-CN" altLang="en-US">
              <a:latin typeface="+mn-lt"/>
              <a:ea typeface="+mn-e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430867" y="1910790"/>
            <a:ext cx="9506922" cy="4058708"/>
            <a:chOff x="1112108" y="1622854"/>
            <a:chExt cx="9901881" cy="4577921"/>
          </a:xfrm>
        </p:grpSpPr>
        <p:sp>
          <p:nvSpPr>
            <p:cNvPr id="7" name="矩形 6"/>
            <p:cNvSpPr/>
            <p:nvPr/>
          </p:nvSpPr>
          <p:spPr>
            <a:xfrm>
              <a:off x="1112108" y="1622854"/>
              <a:ext cx="9901881" cy="4577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/>
            <p:cNvSpPr/>
            <p:nvPr/>
          </p:nvSpPr>
          <p:spPr>
            <a:xfrm>
              <a:off x="1585784" y="1622854"/>
              <a:ext cx="2079595" cy="454637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zh-CN" altLang="en-US" b="1" smtClean="0">
                  <a:solidFill>
                    <a:schemeClr val="bg1"/>
                  </a:solidFill>
                </a:rPr>
                <a:t>客户端</a:t>
              </a:r>
              <a:endParaRPr lang="zh-CN" altLang="en-US" b="1">
                <a:solidFill>
                  <a:schemeClr val="bg1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8106033" y="1622854"/>
              <a:ext cx="2240234" cy="454637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zh-CN" altLang="en-US" b="1">
                  <a:solidFill>
                    <a:schemeClr val="bg1"/>
                  </a:solidFill>
                </a:rPr>
                <a:t>服务端</a:t>
              </a:r>
            </a:p>
          </p:txBody>
        </p:sp>
        <p:cxnSp>
          <p:nvCxnSpPr>
            <p:cNvPr id="8" name="直接箭头连接符 7"/>
            <p:cNvCxnSpPr/>
            <p:nvPr/>
          </p:nvCxnSpPr>
          <p:spPr>
            <a:xfrm flipV="1">
              <a:off x="3775909" y="3188042"/>
              <a:ext cx="3871784" cy="1"/>
            </a:xfrm>
            <a:prstGeom prst="straightConnector1">
              <a:avLst/>
            </a:prstGeom>
            <a:ln w="127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矩形 8"/>
            <p:cNvSpPr/>
            <p:nvPr/>
          </p:nvSpPr>
          <p:spPr>
            <a:xfrm>
              <a:off x="7945394" y="4015946"/>
              <a:ext cx="2524898" cy="5519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HelloVerifyRequest</a:t>
              </a:r>
            </a:p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丢失</a:t>
              </a:r>
            </a:p>
          </p:txBody>
        </p:sp>
        <p:cxnSp>
          <p:nvCxnSpPr>
            <p:cNvPr id="11" name="直接箭头连接符 10"/>
            <p:cNvCxnSpPr/>
            <p:nvPr/>
          </p:nvCxnSpPr>
          <p:spPr>
            <a:xfrm flipH="1">
              <a:off x="3847071" y="4291914"/>
              <a:ext cx="3772929" cy="0"/>
            </a:xfrm>
            <a:prstGeom prst="straightConnector1">
              <a:avLst/>
            </a:prstGeom>
            <a:ln w="127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矩形 11"/>
            <p:cNvSpPr/>
            <p:nvPr/>
          </p:nvSpPr>
          <p:spPr>
            <a:xfrm>
              <a:off x="1657386" y="4040660"/>
              <a:ext cx="1952368" cy="5272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mtClean="0">
                  <a:solidFill>
                    <a:schemeClr val="tx1"/>
                  </a:solidFill>
                </a:rPr>
                <a:t>等待超时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1628554" y="5387977"/>
              <a:ext cx="2010032" cy="5519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ClientHello</a:t>
              </a:r>
            </a:p>
            <a:p>
              <a:pPr algn="ctr"/>
              <a:r>
                <a:rPr lang="zh-CN" altLang="en-US" smtClean="0">
                  <a:solidFill>
                    <a:schemeClr val="tx1"/>
                  </a:solidFill>
                </a:rPr>
                <a:t>重新发送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cxnSp>
          <p:nvCxnSpPr>
            <p:cNvPr id="14" name="直接箭头连接符 13"/>
            <p:cNvCxnSpPr/>
            <p:nvPr/>
          </p:nvCxnSpPr>
          <p:spPr>
            <a:xfrm>
              <a:off x="3789405" y="5740359"/>
              <a:ext cx="3830595" cy="0"/>
            </a:xfrm>
            <a:prstGeom prst="straightConnector1">
              <a:avLst/>
            </a:prstGeom>
            <a:ln w="127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 18"/>
            <p:cNvSpPr/>
            <p:nvPr/>
          </p:nvSpPr>
          <p:spPr>
            <a:xfrm>
              <a:off x="5379308" y="4160108"/>
              <a:ext cx="840260" cy="2883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mtClean="0">
                  <a:solidFill>
                    <a:srgbClr val="00B0F0"/>
                  </a:solidFill>
                </a:rPr>
                <a:t>丢失</a:t>
              </a:r>
              <a:endParaRPr lang="zh-CN" altLang="en-US">
                <a:solidFill>
                  <a:srgbClr val="00B0F0"/>
                </a:solidFill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1925116" y="2912075"/>
              <a:ext cx="1416908" cy="5519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ClientHello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40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CoAP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z="2000">
                <a:latin typeface="+mn-lt"/>
                <a:ea typeface="+mn-ea"/>
              </a:rPr>
              <a:t>CoAP </a:t>
            </a:r>
            <a:r>
              <a:rPr lang="zh-CN" altLang="en-US" sz="2000">
                <a:latin typeface="+mn-lt"/>
                <a:ea typeface="+mn-ea"/>
              </a:rPr>
              <a:t>约束应用协议（</a:t>
            </a:r>
            <a:r>
              <a:rPr lang="en-US" altLang="zh-CN" sz="2000">
                <a:latin typeface="+mn-lt"/>
                <a:ea typeface="+mn-ea"/>
              </a:rPr>
              <a:t>CoAP The Constrained Application Protocol</a:t>
            </a:r>
            <a:r>
              <a:rPr lang="zh-CN" altLang="en-US" sz="2000">
                <a:latin typeface="+mn-lt"/>
                <a:ea typeface="+mn-ea"/>
              </a:rPr>
              <a:t>）应用层协议</a:t>
            </a:r>
          </a:p>
          <a:p>
            <a:r>
              <a:rPr lang="zh-CN" altLang="en-US" sz="2000">
                <a:latin typeface="+mn-lt"/>
                <a:ea typeface="+mn-ea"/>
              </a:rPr>
              <a:t>基于</a:t>
            </a:r>
            <a:r>
              <a:rPr lang="en-US" altLang="zh-CN" sz="2000">
                <a:latin typeface="+mn-lt"/>
                <a:ea typeface="+mn-ea"/>
              </a:rPr>
              <a:t>REST</a:t>
            </a:r>
            <a:r>
              <a:rPr lang="zh-CN" altLang="en-US" sz="2000">
                <a:latin typeface="+mn-lt"/>
                <a:ea typeface="+mn-ea"/>
              </a:rPr>
              <a:t>架构的</a:t>
            </a:r>
            <a:r>
              <a:rPr lang="en-US" altLang="zh-CN" sz="2000">
                <a:latin typeface="+mn-lt"/>
                <a:ea typeface="+mn-ea"/>
              </a:rPr>
              <a:t>CoAP</a:t>
            </a:r>
            <a:r>
              <a:rPr lang="zh-CN" altLang="en-US" sz="2000" smtClean="0">
                <a:latin typeface="+mn-lt"/>
                <a:ea typeface="+mn-ea"/>
              </a:rPr>
              <a:t>协议</a:t>
            </a:r>
            <a:endParaRPr lang="zh-CN" altLang="en-US" sz="2000">
              <a:latin typeface="+mn-lt"/>
              <a:ea typeface="+mn-ea"/>
            </a:endParaRPr>
          </a:p>
          <a:p>
            <a:r>
              <a:rPr lang="zh-CN" altLang="en-US" sz="2000">
                <a:latin typeface="+mn-lt"/>
                <a:ea typeface="+mn-ea"/>
              </a:rPr>
              <a:t>工作在 </a:t>
            </a:r>
            <a:r>
              <a:rPr lang="en-US" altLang="zh-CN" sz="2000">
                <a:latin typeface="+mn-lt"/>
                <a:ea typeface="+mn-ea"/>
              </a:rPr>
              <a:t>UDP</a:t>
            </a:r>
            <a:r>
              <a:rPr lang="zh-CN" altLang="en-US" sz="2000">
                <a:latin typeface="+mn-lt"/>
                <a:ea typeface="+mn-ea"/>
              </a:rPr>
              <a:t>协议族</a:t>
            </a:r>
          </a:p>
          <a:p>
            <a:r>
              <a:rPr lang="en-US" altLang="zh-CN" sz="2000" smtClean="0">
                <a:latin typeface="+mn-lt"/>
                <a:ea typeface="+mn-ea"/>
              </a:rPr>
              <a:t>CoAP</a:t>
            </a:r>
            <a:r>
              <a:rPr lang="zh-CN" altLang="en-US" sz="2000">
                <a:latin typeface="+mn-lt"/>
                <a:ea typeface="+mn-ea"/>
              </a:rPr>
              <a:t>是二进制格式</a:t>
            </a:r>
            <a:r>
              <a:rPr lang="zh-CN" altLang="en-US" sz="2000" smtClean="0">
                <a:latin typeface="+mn-lt"/>
                <a:ea typeface="+mn-ea"/>
              </a:rPr>
              <a:t>的</a:t>
            </a:r>
            <a:endParaRPr lang="zh-CN" altLang="en-US" sz="2000">
              <a:latin typeface="+mn-lt"/>
              <a:ea typeface="+mn-ea"/>
            </a:endParaRPr>
          </a:p>
          <a:p>
            <a:r>
              <a:rPr lang="en-US" altLang="zh-CN" sz="2000">
                <a:latin typeface="+mn-lt"/>
                <a:ea typeface="+mn-ea"/>
              </a:rPr>
              <a:t>HTTP</a:t>
            </a:r>
            <a:r>
              <a:rPr lang="zh-CN" altLang="en-US" sz="2000">
                <a:latin typeface="+mn-lt"/>
                <a:ea typeface="+mn-ea"/>
              </a:rPr>
              <a:t>是文本格式的，</a:t>
            </a:r>
            <a:r>
              <a:rPr lang="en-US" altLang="zh-CN" sz="2000" smtClean="0">
                <a:latin typeface="+mn-lt"/>
                <a:ea typeface="+mn-ea"/>
              </a:rPr>
              <a:t>CoAP</a:t>
            </a:r>
            <a:r>
              <a:rPr lang="zh-CN" altLang="en-US" sz="2000">
                <a:latin typeface="+mn-lt"/>
                <a:ea typeface="+mn-ea"/>
              </a:rPr>
              <a:t>比</a:t>
            </a:r>
            <a:r>
              <a:rPr lang="en-US" altLang="zh-CN" sz="2000">
                <a:latin typeface="+mn-lt"/>
                <a:ea typeface="+mn-ea"/>
              </a:rPr>
              <a:t>HTTP</a:t>
            </a:r>
            <a:r>
              <a:rPr lang="zh-CN" altLang="en-US" sz="2000">
                <a:latin typeface="+mn-lt"/>
                <a:ea typeface="+mn-ea"/>
              </a:rPr>
              <a:t>更加</a:t>
            </a:r>
            <a:r>
              <a:rPr lang="zh-CN" altLang="en-US" sz="2000" smtClean="0">
                <a:latin typeface="+mn-lt"/>
                <a:ea typeface="+mn-ea"/>
              </a:rPr>
              <a:t>紧凑</a:t>
            </a:r>
            <a:endParaRPr lang="zh-CN" altLang="en-US" sz="2000">
              <a:latin typeface="+mn-lt"/>
              <a:ea typeface="+mn-ea"/>
            </a:endParaRPr>
          </a:p>
          <a:p>
            <a:r>
              <a:rPr lang="zh-CN" altLang="en-US" sz="2000">
                <a:latin typeface="+mn-lt"/>
                <a:ea typeface="+mn-ea"/>
              </a:rPr>
              <a:t>轻量化，</a:t>
            </a:r>
            <a:r>
              <a:rPr lang="en-US" altLang="zh-CN" sz="2000" smtClean="0">
                <a:latin typeface="+mn-lt"/>
                <a:ea typeface="+mn-ea"/>
              </a:rPr>
              <a:t>CoAP</a:t>
            </a:r>
            <a:r>
              <a:rPr lang="zh-CN" altLang="en-US" sz="2000">
                <a:latin typeface="+mn-lt"/>
                <a:ea typeface="+mn-ea"/>
              </a:rPr>
              <a:t>最小长度仅仅</a:t>
            </a:r>
            <a:r>
              <a:rPr lang="en-US" altLang="zh-CN" sz="2000">
                <a:latin typeface="+mn-lt"/>
                <a:ea typeface="+mn-ea"/>
              </a:rPr>
              <a:t>4B</a:t>
            </a:r>
            <a:r>
              <a:rPr lang="zh-CN" altLang="en-US" sz="2000">
                <a:latin typeface="+mn-lt"/>
                <a:ea typeface="+mn-ea"/>
              </a:rPr>
              <a:t>，一个</a:t>
            </a:r>
            <a:r>
              <a:rPr lang="en-US" altLang="zh-CN" sz="2000">
                <a:latin typeface="+mn-lt"/>
                <a:ea typeface="+mn-ea"/>
              </a:rPr>
              <a:t>HTTP</a:t>
            </a:r>
            <a:r>
              <a:rPr lang="zh-CN" altLang="en-US" sz="2000">
                <a:latin typeface="+mn-lt"/>
                <a:ea typeface="+mn-ea"/>
              </a:rPr>
              <a:t>的头都几十个</a:t>
            </a:r>
            <a:r>
              <a:rPr lang="en-US" altLang="zh-CN" sz="2000">
                <a:latin typeface="+mn-lt"/>
                <a:ea typeface="+mn-ea"/>
              </a:rPr>
              <a:t>B</a:t>
            </a:r>
          </a:p>
          <a:p>
            <a:r>
              <a:rPr lang="zh-CN" altLang="en-US" sz="2000">
                <a:latin typeface="+mn-lt"/>
                <a:ea typeface="+mn-ea"/>
              </a:rPr>
              <a:t>支持可靠传输，数据重传，</a:t>
            </a:r>
            <a:r>
              <a:rPr lang="zh-CN" altLang="en-US" sz="2000" smtClean="0">
                <a:latin typeface="+mn-lt"/>
                <a:ea typeface="+mn-ea"/>
              </a:rPr>
              <a:t>块传输</a:t>
            </a:r>
            <a:endParaRPr lang="zh-CN" altLang="en-US" sz="2000">
              <a:latin typeface="+mn-lt"/>
              <a:ea typeface="+mn-ea"/>
            </a:endParaRPr>
          </a:p>
          <a:p>
            <a:r>
              <a:rPr lang="zh-CN" altLang="en-US" sz="2000">
                <a:latin typeface="+mn-lt"/>
                <a:ea typeface="+mn-ea"/>
              </a:rPr>
              <a:t>确保数据可靠到达支持</a:t>
            </a:r>
            <a:r>
              <a:rPr lang="en-US" altLang="zh-CN" sz="2000">
                <a:latin typeface="+mn-lt"/>
                <a:ea typeface="+mn-ea"/>
              </a:rPr>
              <a:t>IP</a:t>
            </a:r>
            <a:r>
              <a:rPr lang="zh-CN" altLang="en-US" sz="2000">
                <a:latin typeface="+mn-lt"/>
                <a:ea typeface="+mn-ea"/>
              </a:rPr>
              <a:t>多播</a:t>
            </a:r>
            <a:r>
              <a:rPr lang="en-US" altLang="zh-CN" sz="2000">
                <a:latin typeface="+mn-lt"/>
                <a:ea typeface="+mn-ea"/>
              </a:rPr>
              <a:t>, </a:t>
            </a:r>
            <a:r>
              <a:rPr lang="zh-CN" altLang="en-US" sz="2000">
                <a:latin typeface="+mn-lt"/>
                <a:ea typeface="+mn-ea"/>
              </a:rPr>
              <a:t>即可以同时向多个设备发送</a:t>
            </a:r>
            <a:r>
              <a:rPr lang="zh-CN" altLang="en-US" sz="2000" smtClean="0">
                <a:latin typeface="+mn-lt"/>
                <a:ea typeface="+mn-ea"/>
              </a:rPr>
              <a:t>请求</a:t>
            </a:r>
            <a:endParaRPr lang="zh-CN" altLang="en-US" sz="2000">
              <a:latin typeface="+mn-lt"/>
              <a:ea typeface="+mn-ea"/>
            </a:endParaRPr>
          </a:p>
          <a:p>
            <a:r>
              <a:rPr lang="zh-CN" altLang="en-US" sz="2000">
                <a:latin typeface="+mn-lt"/>
                <a:ea typeface="+mn-ea"/>
              </a:rPr>
              <a:t>非长连接通信，适用于低功耗物联网</a:t>
            </a:r>
            <a:r>
              <a:rPr lang="zh-CN" altLang="en-US" sz="2000" smtClean="0">
                <a:latin typeface="+mn-lt"/>
                <a:ea typeface="+mn-ea"/>
              </a:rPr>
              <a:t>场景</a:t>
            </a:r>
            <a:endParaRPr lang="zh-CN" altLang="en-US" sz="2000">
              <a:latin typeface="+mn-lt"/>
              <a:ea typeface="+mn-ea"/>
            </a:endParaRPr>
          </a:p>
          <a:p>
            <a:endParaRPr lang="zh-CN" altLang="en-US" sz="20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404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CoAP</a:t>
            </a:r>
            <a:r>
              <a:rPr lang="zh-CN" altLang="en-US" dirty="0" smtClean="0"/>
              <a:t>协议逻辑分层模型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>
                <a:latin typeface="+mn-lt"/>
                <a:ea typeface="+mn-ea"/>
              </a:rPr>
              <a:t>CoAP</a:t>
            </a:r>
            <a:r>
              <a:rPr lang="zh-CN" altLang="en-US" dirty="0" smtClean="0">
                <a:latin typeface="+mn-lt"/>
                <a:ea typeface="+mn-ea"/>
              </a:rPr>
              <a:t>协议模型如下图所示</a:t>
            </a:r>
            <a:r>
              <a:rPr lang="zh-CN" altLang="en-US" dirty="0">
                <a:latin typeface="+mn-lt"/>
                <a:ea typeface="+mn-ea"/>
              </a:rPr>
              <a:t>：</a:t>
            </a:r>
            <a:endParaRPr lang="en-US" altLang="zh-CN" dirty="0" smtClean="0">
              <a:latin typeface="+mn-lt"/>
              <a:ea typeface="+mn-ea"/>
            </a:endParaRPr>
          </a:p>
          <a:p>
            <a:endParaRPr lang="en-US" altLang="zh-CN" dirty="0" smtClean="0">
              <a:latin typeface="+mn-lt"/>
              <a:ea typeface="+mn-ea"/>
            </a:endParaRPr>
          </a:p>
          <a:p>
            <a:endParaRPr lang="en-US" altLang="zh-CN" dirty="0" smtClean="0">
              <a:latin typeface="+mn-lt"/>
              <a:ea typeface="+mn-ea"/>
            </a:endParaRPr>
          </a:p>
          <a:p>
            <a:endParaRPr lang="en-US" altLang="zh-CN" dirty="0" smtClean="0">
              <a:latin typeface="+mn-lt"/>
              <a:ea typeface="+mn-ea"/>
            </a:endParaRPr>
          </a:p>
          <a:p>
            <a:endParaRPr lang="en-US" altLang="zh-CN" dirty="0" smtClean="0">
              <a:latin typeface="+mn-lt"/>
              <a:ea typeface="+mn-ea"/>
            </a:endParaRPr>
          </a:p>
          <a:p>
            <a:r>
              <a:rPr lang="en-US" altLang="zh-CN" dirty="0" err="1" smtClean="0">
                <a:latin typeface="+mn-lt"/>
                <a:ea typeface="+mn-ea"/>
              </a:rPr>
              <a:t>CoAP</a:t>
            </a:r>
            <a:r>
              <a:rPr lang="zh-CN" altLang="en-US" dirty="0" smtClean="0">
                <a:latin typeface="+mn-lt"/>
                <a:ea typeface="+mn-ea"/>
              </a:rPr>
              <a:t>逻辑上分为两层：</a:t>
            </a:r>
            <a:r>
              <a:rPr lang="zh-CN" altLang="en-US" dirty="0" smtClean="0">
                <a:solidFill>
                  <a:srgbClr val="C7000B"/>
                </a:solidFill>
                <a:latin typeface="+mn-lt"/>
                <a:ea typeface="+mn-ea"/>
              </a:rPr>
              <a:t>资源请求</a:t>
            </a:r>
            <a:r>
              <a:rPr lang="en-US" altLang="zh-CN" dirty="0" smtClean="0">
                <a:solidFill>
                  <a:srgbClr val="C7000B"/>
                </a:solidFill>
                <a:latin typeface="+mn-lt"/>
                <a:ea typeface="+mn-ea"/>
              </a:rPr>
              <a:t>/</a:t>
            </a:r>
            <a:r>
              <a:rPr lang="zh-CN" altLang="en-US" dirty="0" smtClean="0">
                <a:solidFill>
                  <a:srgbClr val="C7000B"/>
                </a:solidFill>
                <a:latin typeface="+mn-lt"/>
                <a:ea typeface="+mn-ea"/>
              </a:rPr>
              <a:t>响应层</a:t>
            </a:r>
            <a:r>
              <a:rPr lang="en-US" altLang="zh-CN" dirty="0" smtClean="0">
                <a:solidFill>
                  <a:srgbClr val="C7000B"/>
                </a:solidFill>
                <a:latin typeface="+mn-lt"/>
                <a:ea typeface="+mn-ea"/>
              </a:rPr>
              <a:t>(Request/Response)</a:t>
            </a:r>
            <a:r>
              <a:rPr lang="zh-CN" altLang="en-US" dirty="0" smtClean="0">
                <a:solidFill>
                  <a:srgbClr val="C7000B"/>
                </a:solidFill>
                <a:latin typeface="+mn-lt"/>
                <a:ea typeface="+mn-ea"/>
              </a:rPr>
              <a:t>和消息层（</a:t>
            </a:r>
            <a:r>
              <a:rPr lang="en-US" altLang="zh-CN" dirty="0" smtClean="0">
                <a:solidFill>
                  <a:srgbClr val="C7000B"/>
                </a:solidFill>
                <a:latin typeface="+mn-lt"/>
                <a:ea typeface="+mn-ea"/>
              </a:rPr>
              <a:t>Messages</a:t>
            </a:r>
            <a:r>
              <a:rPr lang="zh-CN" altLang="en-US" dirty="0" smtClean="0">
                <a:solidFill>
                  <a:srgbClr val="C7000B"/>
                </a:solidFill>
                <a:latin typeface="+mn-lt"/>
                <a:ea typeface="+mn-ea"/>
              </a:rPr>
              <a:t>）</a:t>
            </a:r>
            <a:r>
              <a:rPr lang="zh-CN" altLang="en-US" dirty="0" smtClean="0">
                <a:latin typeface="+mn-lt"/>
                <a:ea typeface="+mn-ea"/>
              </a:rPr>
              <a:t>。</a:t>
            </a:r>
            <a:r>
              <a:rPr lang="en-US" altLang="zh-CN" dirty="0" smtClean="0">
                <a:latin typeface="+mn-lt"/>
                <a:ea typeface="+mn-ea"/>
              </a:rPr>
              <a:t>Messages</a:t>
            </a:r>
            <a:r>
              <a:rPr lang="zh-CN" altLang="en-US" dirty="0" smtClean="0">
                <a:latin typeface="+mn-lt"/>
                <a:ea typeface="+mn-ea"/>
              </a:rPr>
              <a:t>层只负责控制端到端的报文交互；资源请求</a:t>
            </a:r>
            <a:r>
              <a:rPr lang="en-US" altLang="zh-CN" dirty="0" smtClean="0">
                <a:latin typeface="+mn-lt"/>
                <a:ea typeface="+mn-ea"/>
              </a:rPr>
              <a:t>/</a:t>
            </a:r>
            <a:r>
              <a:rPr lang="zh-CN" altLang="en-US" dirty="0" smtClean="0">
                <a:latin typeface="+mn-lt"/>
                <a:ea typeface="+mn-ea"/>
              </a:rPr>
              <a:t>响应层负责传输资源操作的请求和响应。</a:t>
            </a:r>
          </a:p>
          <a:p>
            <a:endParaRPr lang="en-US" altLang="zh-CN" dirty="0" smtClean="0">
              <a:latin typeface="+mn-lt"/>
              <a:ea typeface="+mn-ea"/>
            </a:endParaRPr>
          </a:p>
          <a:p>
            <a:endParaRPr lang="zh-CN" altLang="en-US" dirty="0">
              <a:latin typeface="+mn-lt"/>
              <a:ea typeface="+mn-ea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864" y="1655354"/>
            <a:ext cx="3592271" cy="228477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08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LwM2M </a:t>
            </a:r>
            <a:r>
              <a:rPr lang="zh-CN" altLang="en-US">
                <a:latin typeface="+mn-lt"/>
                <a:ea typeface="+mn-ea"/>
              </a:rPr>
              <a:t>轻量级机器到机器 （</a:t>
            </a:r>
            <a:r>
              <a:rPr lang="en-US" altLang="zh-CN">
                <a:latin typeface="+mn-lt"/>
                <a:ea typeface="+mn-ea"/>
              </a:rPr>
              <a:t>Lightweight Machine-To-Machine</a:t>
            </a:r>
            <a:r>
              <a:rPr lang="zh-CN" altLang="en-US">
                <a:latin typeface="+mn-lt"/>
                <a:ea typeface="+mn-ea"/>
              </a:rPr>
              <a:t>）应用层协议</a:t>
            </a:r>
          </a:p>
          <a:p>
            <a:r>
              <a:rPr lang="zh-CN" altLang="en-US">
                <a:latin typeface="+mn-lt"/>
                <a:ea typeface="+mn-ea"/>
              </a:rPr>
              <a:t>协议基于</a:t>
            </a:r>
            <a:r>
              <a:rPr lang="en-US" altLang="zh-CN">
                <a:latin typeface="+mn-lt"/>
                <a:ea typeface="+mn-ea"/>
              </a:rPr>
              <a:t>REST</a:t>
            </a:r>
            <a:r>
              <a:rPr lang="zh-CN" altLang="en-US">
                <a:latin typeface="+mn-lt"/>
                <a:ea typeface="+mn-ea"/>
              </a:rPr>
              <a:t>架构。</a:t>
            </a:r>
          </a:p>
          <a:p>
            <a:r>
              <a:rPr lang="zh-CN" altLang="en-US">
                <a:latin typeface="+mn-lt"/>
                <a:ea typeface="+mn-ea"/>
              </a:rPr>
              <a:t>协议的消息传递是通过</a:t>
            </a:r>
            <a:r>
              <a:rPr lang="en-US" altLang="zh-CN">
                <a:latin typeface="+mn-lt"/>
                <a:ea typeface="+mn-ea"/>
              </a:rPr>
              <a:t>CoAP</a:t>
            </a:r>
            <a:r>
              <a:rPr lang="zh-CN" altLang="en-US">
                <a:latin typeface="+mn-lt"/>
                <a:ea typeface="+mn-ea"/>
              </a:rPr>
              <a:t>协议来达成的。</a:t>
            </a:r>
          </a:p>
          <a:p>
            <a:r>
              <a:rPr lang="zh-CN" altLang="en-US">
                <a:latin typeface="+mn-lt"/>
                <a:ea typeface="+mn-ea"/>
              </a:rPr>
              <a:t>协议定义了一个紧凑高效又不乏扩展性的数据模型</a:t>
            </a:r>
          </a:p>
          <a:p>
            <a:r>
              <a:rPr lang="zh-CN" altLang="en-US">
                <a:latin typeface="+mn-lt"/>
                <a:ea typeface="+mn-ea"/>
              </a:rPr>
              <a:t>协议最主要的实体包括</a:t>
            </a:r>
            <a:r>
              <a:rPr lang="en-US" altLang="zh-CN">
                <a:latin typeface="+mn-lt"/>
                <a:ea typeface="+mn-ea"/>
              </a:rPr>
              <a:t>LwM2M Server</a:t>
            </a:r>
            <a:r>
              <a:rPr lang="zh-CN" altLang="en-US">
                <a:latin typeface="+mn-lt"/>
                <a:ea typeface="+mn-ea"/>
              </a:rPr>
              <a:t>和</a:t>
            </a:r>
            <a:r>
              <a:rPr lang="en-US" altLang="zh-CN">
                <a:latin typeface="+mn-lt"/>
                <a:ea typeface="+mn-ea"/>
              </a:rPr>
              <a:t>LwM2M Client</a:t>
            </a:r>
            <a:r>
              <a:rPr lang="zh-CN" altLang="en-US">
                <a:latin typeface="+mn-lt"/>
                <a:ea typeface="+mn-ea"/>
              </a:rPr>
              <a:t>。</a:t>
            </a:r>
            <a:br>
              <a:rPr lang="zh-CN" altLang="en-US">
                <a:latin typeface="+mn-lt"/>
                <a:ea typeface="+mn-ea"/>
              </a:rPr>
            </a:br>
            <a:r>
              <a:rPr lang="en-US" altLang="zh-CN">
                <a:latin typeface="+mn-lt"/>
                <a:ea typeface="+mn-ea"/>
              </a:rPr>
              <a:t>LwM2M Serve</a:t>
            </a:r>
            <a:r>
              <a:rPr lang="zh-CN" altLang="en-US">
                <a:latin typeface="+mn-lt"/>
                <a:ea typeface="+mn-ea"/>
              </a:rPr>
              <a:t>作为服务器，部署在</a:t>
            </a:r>
            <a:r>
              <a:rPr lang="en-US" altLang="zh-CN">
                <a:latin typeface="+mn-lt"/>
                <a:ea typeface="+mn-ea"/>
              </a:rPr>
              <a:t>M2M</a:t>
            </a:r>
            <a:r>
              <a:rPr lang="zh-CN" altLang="en-US">
                <a:latin typeface="+mn-lt"/>
                <a:ea typeface="+mn-ea"/>
              </a:rPr>
              <a:t>服务供应商处或网络服务供应商处。</a:t>
            </a:r>
            <a:br>
              <a:rPr lang="zh-CN" altLang="en-US">
                <a:latin typeface="+mn-lt"/>
                <a:ea typeface="+mn-ea"/>
              </a:rPr>
            </a:br>
            <a:r>
              <a:rPr lang="en-US" altLang="zh-CN">
                <a:latin typeface="+mn-lt"/>
                <a:ea typeface="+mn-ea"/>
              </a:rPr>
              <a:t>LwM2M Client</a:t>
            </a:r>
            <a:r>
              <a:rPr lang="zh-CN" altLang="en-US">
                <a:latin typeface="+mn-lt"/>
                <a:ea typeface="+mn-ea"/>
              </a:rPr>
              <a:t>作为客户端，部署在各个</a:t>
            </a:r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设备上。</a:t>
            </a:r>
          </a:p>
          <a:p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665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协议是什么？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协议特性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体系架构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b="1" smtClean="0">
                <a:latin typeface="+mn-lt"/>
                <a:ea typeface="+mn-ea"/>
              </a:rPr>
              <a:t>LwM2M</a:t>
            </a:r>
            <a:r>
              <a:rPr lang="zh-CN" altLang="en-US" b="1" smtClean="0">
                <a:latin typeface="+mn-lt"/>
                <a:ea typeface="+mn-ea"/>
              </a:rPr>
              <a:t>对象定义</a:t>
            </a:r>
            <a:endParaRPr lang="en-US" altLang="zh-CN" b="1" smtClean="0"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资源定义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628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对象定义 </a:t>
            </a:r>
            <a:r>
              <a:rPr lang="en-US" altLang="zh-CN" smtClean="0">
                <a:latin typeface="+mn-lt"/>
                <a:ea typeface="+mn-ea"/>
              </a:rPr>
              <a:t>(1)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>
                <a:solidFill>
                  <a:srgbClr val="C7000B"/>
                </a:solidFill>
                <a:latin typeface="+mn-lt"/>
                <a:ea typeface="+mn-ea"/>
              </a:rPr>
              <a:t>对象是逻辑上用于特定目的的一组资源的集合。</a:t>
            </a:r>
            <a:r>
              <a:rPr lang="zh-CN" altLang="en-US">
                <a:latin typeface="+mn-lt"/>
                <a:ea typeface="+mn-ea"/>
              </a:rPr>
              <a:t>例如固件更新对象，它就包含了用于固件更新目的的所有资源，例如固件包、固件</a:t>
            </a:r>
            <a:r>
              <a:rPr lang="en-US" altLang="zh-CN">
                <a:latin typeface="+mn-lt"/>
                <a:ea typeface="+mn-ea"/>
              </a:rPr>
              <a:t>URL</a:t>
            </a:r>
            <a:r>
              <a:rPr lang="zh-CN" altLang="en-US">
                <a:latin typeface="+mn-lt"/>
                <a:ea typeface="+mn-ea"/>
              </a:rPr>
              <a:t>、执行更新、更新结果等。</a:t>
            </a:r>
          </a:p>
          <a:p>
            <a:r>
              <a:rPr lang="zh-CN" altLang="en-US">
                <a:latin typeface="+mn-lt"/>
                <a:ea typeface="+mn-ea"/>
              </a:rPr>
              <a:t>使用对象的功能之前，必须对该对象进行实例化，对象可以有多个对象实例，对象实例的编号从</a:t>
            </a:r>
            <a:r>
              <a:rPr lang="en-US" altLang="zh-CN">
                <a:latin typeface="+mn-lt"/>
                <a:ea typeface="+mn-ea"/>
              </a:rPr>
              <a:t>0</a:t>
            </a:r>
            <a:r>
              <a:rPr lang="zh-CN" altLang="en-US">
                <a:latin typeface="+mn-lt"/>
                <a:ea typeface="+mn-ea"/>
              </a:rPr>
              <a:t>开始递增。</a:t>
            </a:r>
          </a:p>
          <a:p>
            <a:r>
              <a:rPr lang="en-US" altLang="zh-CN">
                <a:latin typeface="+mn-lt"/>
                <a:ea typeface="+mn-ea"/>
              </a:rPr>
              <a:t>OMA</a:t>
            </a:r>
            <a:r>
              <a:rPr lang="zh-CN" altLang="en-US">
                <a:latin typeface="+mn-lt"/>
                <a:ea typeface="+mn-ea"/>
              </a:rPr>
              <a:t>定义了一些标准对象，</a:t>
            </a:r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协议为这些对象及其资源已经定义了固定的</a:t>
            </a:r>
            <a:r>
              <a:rPr lang="en-US" altLang="zh-CN">
                <a:latin typeface="+mn-lt"/>
                <a:ea typeface="+mn-ea"/>
              </a:rPr>
              <a:t>ID</a:t>
            </a:r>
            <a:r>
              <a:rPr lang="zh-CN" altLang="en-US">
                <a:latin typeface="+mn-lt"/>
                <a:ea typeface="+mn-ea"/>
              </a:rPr>
              <a:t>。例如：固件更新对象的对象</a:t>
            </a:r>
            <a:r>
              <a:rPr lang="en-US" altLang="zh-CN">
                <a:latin typeface="+mn-lt"/>
                <a:ea typeface="+mn-ea"/>
              </a:rPr>
              <a:t>ID</a:t>
            </a:r>
            <a:r>
              <a:rPr lang="zh-CN" altLang="en-US">
                <a:latin typeface="+mn-lt"/>
                <a:ea typeface="+mn-ea"/>
              </a:rPr>
              <a:t>为</a:t>
            </a:r>
            <a:r>
              <a:rPr lang="en-US" altLang="zh-CN">
                <a:latin typeface="+mn-lt"/>
                <a:ea typeface="+mn-ea"/>
              </a:rPr>
              <a:t>5</a:t>
            </a:r>
            <a:r>
              <a:rPr lang="zh-CN" altLang="en-US">
                <a:latin typeface="+mn-lt"/>
                <a:ea typeface="+mn-ea"/>
              </a:rPr>
              <a:t>，该对象内部有</a:t>
            </a:r>
            <a:r>
              <a:rPr lang="en-US" altLang="zh-CN">
                <a:latin typeface="+mn-lt"/>
                <a:ea typeface="+mn-ea"/>
              </a:rPr>
              <a:t>8</a:t>
            </a:r>
            <a:r>
              <a:rPr lang="zh-CN" altLang="en-US">
                <a:latin typeface="+mn-lt"/>
                <a:ea typeface="+mn-ea"/>
              </a:rPr>
              <a:t>个资源，资源</a:t>
            </a:r>
            <a:r>
              <a:rPr lang="en-US" altLang="zh-CN">
                <a:latin typeface="+mn-lt"/>
                <a:ea typeface="+mn-ea"/>
              </a:rPr>
              <a:t>ID</a:t>
            </a:r>
            <a:r>
              <a:rPr lang="zh-CN" altLang="en-US">
                <a:latin typeface="+mn-lt"/>
                <a:ea typeface="+mn-ea"/>
              </a:rPr>
              <a:t>分别为</a:t>
            </a:r>
            <a:r>
              <a:rPr lang="en-US" altLang="zh-CN">
                <a:latin typeface="+mn-lt"/>
                <a:ea typeface="+mn-ea"/>
              </a:rPr>
              <a:t>0~7</a:t>
            </a:r>
            <a:r>
              <a:rPr lang="zh-CN" altLang="en-US">
                <a:latin typeface="+mn-lt"/>
                <a:ea typeface="+mn-ea"/>
              </a:rPr>
              <a:t>，其中“固件包名字”这个资源的</a:t>
            </a:r>
            <a:r>
              <a:rPr lang="en-US" altLang="zh-CN">
                <a:latin typeface="+mn-lt"/>
                <a:ea typeface="+mn-ea"/>
              </a:rPr>
              <a:t>ID</a:t>
            </a:r>
            <a:r>
              <a:rPr lang="zh-CN" altLang="en-US">
                <a:latin typeface="+mn-lt"/>
                <a:ea typeface="+mn-ea"/>
              </a:rPr>
              <a:t>为</a:t>
            </a:r>
            <a:r>
              <a:rPr lang="en-US" altLang="zh-CN">
                <a:latin typeface="+mn-lt"/>
                <a:ea typeface="+mn-ea"/>
              </a:rPr>
              <a:t>6</a:t>
            </a:r>
            <a:r>
              <a:rPr lang="zh-CN" altLang="en-US">
                <a:latin typeface="+mn-lt"/>
                <a:ea typeface="+mn-ea"/>
              </a:rPr>
              <a:t>。因此，</a:t>
            </a:r>
            <a:r>
              <a:rPr lang="en-US" altLang="zh-CN">
                <a:latin typeface="+mn-lt"/>
                <a:ea typeface="+mn-ea"/>
              </a:rPr>
              <a:t>URI 5/0/6</a:t>
            </a:r>
            <a:r>
              <a:rPr lang="zh-CN" altLang="en-US">
                <a:latin typeface="+mn-lt"/>
                <a:ea typeface="+mn-ea"/>
              </a:rPr>
              <a:t>表示：固件更新对象第</a:t>
            </a:r>
            <a:r>
              <a:rPr lang="en-US" altLang="zh-CN">
                <a:latin typeface="+mn-lt"/>
                <a:ea typeface="+mn-ea"/>
              </a:rPr>
              <a:t>0</a:t>
            </a:r>
            <a:r>
              <a:rPr lang="zh-CN" altLang="en-US">
                <a:latin typeface="+mn-lt"/>
                <a:ea typeface="+mn-ea"/>
              </a:rPr>
              <a:t>个实例的固件包名字这个资源。</a:t>
            </a:r>
          </a:p>
          <a:p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7223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对象定义 </a:t>
            </a:r>
            <a:r>
              <a:rPr lang="en-US" altLang="zh-CN" smtClean="0">
                <a:latin typeface="+mn-lt"/>
                <a:ea typeface="+mn-ea"/>
              </a:rPr>
              <a:t>(2)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OMA</a:t>
            </a:r>
            <a:r>
              <a:rPr lang="zh-CN" altLang="en-US">
                <a:latin typeface="+mn-lt"/>
                <a:ea typeface="+mn-ea"/>
              </a:rPr>
              <a:t>的</a:t>
            </a:r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规范中定义</a:t>
            </a:r>
            <a:r>
              <a:rPr lang="zh-CN" altLang="en-US" smtClean="0">
                <a:latin typeface="+mn-lt"/>
                <a:ea typeface="+mn-ea"/>
              </a:rPr>
              <a:t>了</a:t>
            </a:r>
            <a:r>
              <a:rPr lang="en-US" altLang="zh-CN">
                <a:latin typeface="+mn-lt"/>
                <a:ea typeface="+mn-ea"/>
              </a:rPr>
              <a:t>8</a:t>
            </a:r>
            <a:r>
              <a:rPr lang="zh-CN" altLang="en-US" smtClean="0">
                <a:latin typeface="+mn-lt"/>
                <a:ea typeface="+mn-ea"/>
              </a:rPr>
              <a:t>个</a:t>
            </a:r>
            <a:r>
              <a:rPr lang="zh-CN" altLang="en-US">
                <a:latin typeface="+mn-lt"/>
                <a:ea typeface="+mn-ea"/>
              </a:rPr>
              <a:t>标准对象：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961724"/>
              </p:ext>
            </p:extLst>
          </p:nvPr>
        </p:nvGraphicFramePr>
        <p:xfrm>
          <a:off x="1233378" y="1599474"/>
          <a:ext cx="9888278" cy="4439971"/>
        </p:xfrm>
        <a:graphic>
          <a:graphicData uri="http://schemas.openxmlformats.org/drawingml/2006/table">
            <a:tbl>
              <a:tblPr/>
              <a:tblGrid>
                <a:gridCol w="2596663"/>
                <a:gridCol w="998715"/>
                <a:gridCol w="6292900"/>
              </a:tblGrid>
              <a:tr h="543439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Object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25328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object id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25328" marT="63321" marB="25328"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description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25328" marT="63321" marB="25328"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71029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LwM2M Security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0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LwM2M (bootstrap) server</a:t>
                      </a:r>
                      <a:r>
                        <a:rPr lang="zh-CN" altLang="en-US" sz="1500">
                          <a:effectLst/>
                        </a:rPr>
                        <a:t>的</a:t>
                      </a:r>
                      <a:r>
                        <a:rPr lang="en-US" sz="1500">
                          <a:effectLst/>
                        </a:rPr>
                        <a:t>URI，payload</a:t>
                      </a:r>
                      <a:r>
                        <a:rPr lang="zh-CN" altLang="en-US" sz="1500">
                          <a:effectLst/>
                        </a:rPr>
                        <a:t>的安全模式，一些算法</a:t>
                      </a:r>
                      <a:r>
                        <a:rPr lang="en-US" altLang="zh-CN" sz="1500">
                          <a:effectLst/>
                        </a:rPr>
                        <a:t>/</a:t>
                      </a:r>
                      <a:r>
                        <a:rPr lang="zh-CN" altLang="en-US" sz="1500">
                          <a:effectLst/>
                        </a:rPr>
                        <a:t>密钥，</a:t>
                      </a:r>
                      <a:r>
                        <a:rPr lang="en-US" sz="1500">
                          <a:effectLst/>
                        </a:rPr>
                        <a:t>server</a:t>
                      </a:r>
                      <a:r>
                        <a:rPr lang="zh-CN" altLang="en-US" sz="1500">
                          <a:effectLst/>
                        </a:rPr>
                        <a:t>的短</a:t>
                      </a:r>
                      <a:r>
                        <a:rPr lang="en-US" sz="1500">
                          <a:effectLst/>
                        </a:rPr>
                        <a:t>ID</a:t>
                      </a:r>
                      <a:r>
                        <a:rPr lang="zh-CN" altLang="en-US" sz="1500">
                          <a:effectLst/>
                        </a:rPr>
                        <a:t>等信息。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43439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LwM2M Server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1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server</a:t>
                      </a:r>
                      <a:r>
                        <a:rPr lang="zh-CN" altLang="en-US" sz="1500">
                          <a:effectLst/>
                        </a:rPr>
                        <a:t>的短</a:t>
                      </a:r>
                      <a:r>
                        <a:rPr lang="en-US" sz="1500">
                          <a:effectLst/>
                        </a:rPr>
                        <a:t>ID，</a:t>
                      </a:r>
                      <a:r>
                        <a:rPr lang="zh-CN" altLang="en-US" sz="1500">
                          <a:effectLst/>
                        </a:rPr>
                        <a:t>注册的生命周期，</a:t>
                      </a:r>
                      <a:r>
                        <a:rPr lang="en-US" sz="1500">
                          <a:effectLst/>
                        </a:rPr>
                        <a:t>observe</a:t>
                      </a:r>
                      <a:r>
                        <a:rPr lang="zh-CN" altLang="en-US" sz="1500">
                          <a:effectLst/>
                        </a:rPr>
                        <a:t>的最小</a:t>
                      </a:r>
                      <a:r>
                        <a:rPr lang="en-US" altLang="zh-CN" sz="1500">
                          <a:effectLst/>
                        </a:rPr>
                        <a:t>/</a:t>
                      </a:r>
                      <a:r>
                        <a:rPr lang="zh-CN" altLang="en-US" sz="1500">
                          <a:effectLst/>
                        </a:rPr>
                        <a:t>最大周期， 绑定模型等。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15848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Access Control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2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>
                          <a:effectLst/>
                        </a:rPr>
                        <a:t>每个</a:t>
                      </a:r>
                      <a:r>
                        <a:rPr lang="en-US" altLang="zh-CN" sz="1500">
                          <a:effectLst/>
                        </a:rPr>
                        <a:t>Object</a:t>
                      </a:r>
                      <a:r>
                        <a:rPr lang="zh-CN" altLang="en-US" sz="1500">
                          <a:effectLst/>
                        </a:rPr>
                        <a:t>的访问控制权限。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43439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Device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3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>
                          <a:effectLst/>
                        </a:rPr>
                        <a:t>设备的制造商，型号，序列号，电量，内存等信息。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43439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Connectivity Monitoring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4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>
                          <a:effectLst/>
                        </a:rPr>
                        <a:t>网络制式，链路质量，</a:t>
                      </a:r>
                      <a:r>
                        <a:rPr lang="en-US" altLang="zh-CN" sz="1500">
                          <a:effectLst/>
                        </a:rPr>
                        <a:t>IP</a:t>
                      </a:r>
                      <a:r>
                        <a:rPr lang="zh-CN" altLang="en-US" sz="1500">
                          <a:effectLst/>
                        </a:rPr>
                        <a:t>地址等信息。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15848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Firmware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5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>
                          <a:effectLst/>
                        </a:rPr>
                        <a:t>固件包，包的</a:t>
                      </a:r>
                      <a:r>
                        <a:rPr lang="en-US" altLang="zh-CN" sz="1500">
                          <a:effectLst/>
                        </a:rPr>
                        <a:t>URI</a:t>
                      </a:r>
                      <a:r>
                        <a:rPr lang="zh-CN" altLang="en-US" sz="1500">
                          <a:effectLst/>
                        </a:rPr>
                        <a:t>，状态，更新结果等。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15848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Location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6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>
                          <a:effectLst/>
                        </a:rPr>
                        <a:t>经纬度，海拔，时间戳等。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43439"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Connectivity Statistics</a:t>
                      </a:r>
                      <a:endParaRPr 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>
                          <a:effectLst/>
                        </a:rPr>
                        <a:t>7</a:t>
                      </a:r>
                      <a:endParaRPr lang="en-US" altLang="zh-CN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 anchor="ctr" anchorCtr="1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>
                          <a:effectLst/>
                        </a:rPr>
                        <a:t>收集期间的收发数据量，包大小等信息。</a:t>
                      </a:r>
                      <a:endParaRPr lang="zh-CN" altLang="en-US" sz="1500">
                        <a:solidFill>
                          <a:srgbClr val="3D3F43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321" marR="63321" marT="63321" marB="253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86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/>
              <a:t>LwM2M</a:t>
            </a:r>
            <a:r>
              <a:rPr lang="zh-CN" altLang="en-US" smtClean="0"/>
              <a:t>协议</a:t>
            </a:r>
            <a:r>
              <a:rPr lang="zh-CN" altLang="en-US"/>
              <a:t>技术原理</a:t>
            </a:r>
          </a:p>
        </p:txBody>
      </p:sp>
    </p:spTree>
    <p:extLst>
      <p:ext uri="{BB962C8B-B14F-4D97-AF65-F5344CB8AC3E}">
        <p14:creationId xmlns:p14="http://schemas.microsoft.com/office/powerpoint/2010/main" val="208028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协议是什么？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协议特性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体系架构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对象定义</a:t>
            </a:r>
            <a:endParaRPr lang="en-US" altLang="zh-CN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b="1" smtClean="0">
                <a:latin typeface="+mn-lt"/>
                <a:ea typeface="+mn-ea"/>
              </a:rPr>
              <a:t>LwM2M</a:t>
            </a:r>
            <a:r>
              <a:rPr lang="zh-CN" altLang="en-US" b="1" smtClean="0">
                <a:latin typeface="+mn-lt"/>
                <a:ea typeface="+mn-ea"/>
              </a:rPr>
              <a:t>资源定义</a:t>
            </a:r>
            <a:endParaRPr lang="en-US" altLang="zh-CN" b="1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912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资源定义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731838" y="1047750"/>
            <a:ext cx="5880629" cy="4879805"/>
          </a:xfrm>
        </p:spPr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定义了一个资源模型，所有信息都可以抽象为资源以提供访问。资源是对象的内在组成，隶属于对象，</a:t>
            </a:r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客户端可以拥有任意数量的资源。和对象一样，资源也可以有多个实例。</a:t>
            </a:r>
          </a:p>
          <a:p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客户端、对象以及资源的关系如图所示：</a:t>
            </a:r>
          </a:p>
          <a:p>
            <a:endParaRPr lang="zh-CN" altLang="en-US">
              <a:latin typeface="+mn-lt"/>
              <a:ea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7670026" y="1247774"/>
            <a:ext cx="3381155" cy="4582632"/>
            <a:chOff x="4253022" y="1711842"/>
            <a:chExt cx="3381155" cy="4582632"/>
          </a:xfr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矩形 5"/>
            <p:cNvSpPr/>
            <p:nvPr/>
          </p:nvSpPr>
          <p:spPr>
            <a:xfrm>
              <a:off x="4253022" y="1711842"/>
              <a:ext cx="3381155" cy="458263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altLang="zh-CN" smtClean="0">
                  <a:solidFill>
                    <a:schemeClr val="tx1"/>
                  </a:solidFill>
                </a:rPr>
                <a:t>LwM2M Client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4710223" y="2211571"/>
              <a:ext cx="2402971" cy="18236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altLang="zh-CN" sz="1400" b="1" smtClean="0">
                  <a:solidFill>
                    <a:schemeClr val="tx1"/>
                  </a:solidFill>
                </a:rPr>
                <a:t>Object 0</a:t>
              </a:r>
              <a:endParaRPr lang="zh-CN" altLang="en-US" sz="1400" b="1">
                <a:solidFill>
                  <a:schemeClr val="tx1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5061111" y="4690716"/>
              <a:ext cx="2381693" cy="146554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915800" y="4520597"/>
              <a:ext cx="2381693" cy="146554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4710223" y="4129278"/>
              <a:ext cx="2402971" cy="173989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altLang="zh-CN" sz="1400" b="1" smtClean="0">
                  <a:solidFill>
                    <a:schemeClr val="tx1"/>
                  </a:solidFill>
                </a:rPr>
                <a:t>Object 1</a:t>
              </a:r>
              <a:endParaRPr lang="zh-CN" altLang="en-US" sz="1400" b="1">
                <a:solidFill>
                  <a:schemeClr val="tx1"/>
                </a:solidFill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5199323" y="2541180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1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5199323" y="2893800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2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5199323" y="3235360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3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5351722" y="3692467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5273753" y="3633120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5195784" y="3577167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4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5206629" y="4438819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1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5206629" y="4778058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2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5206629" y="5117297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3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5206629" y="5456535"/>
              <a:ext cx="1552353" cy="266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</a:rPr>
                <a:t>Resource 4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11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/>
              <a:t>LwM2M</a:t>
            </a:r>
            <a:r>
              <a:rPr lang="zh-CN" altLang="en-US" smtClean="0"/>
              <a:t>定义了一个资源模型，所有信息都可以抽象为资源以提供访问。</a:t>
            </a:r>
            <a:endParaRPr lang="en-US" altLang="zh-CN" smtClean="0"/>
          </a:p>
          <a:p>
            <a:r>
              <a:rPr lang="en-US" altLang="zh-CN" smtClean="0"/>
              <a:t>LwM2M</a:t>
            </a:r>
            <a:r>
              <a:rPr lang="zh-CN" altLang="en-US" smtClean="0"/>
              <a:t>为客户端和服务器提供了（     ）接口</a:t>
            </a:r>
            <a:r>
              <a:rPr lang="zh-CN" altLang="en-US"/>
              <a:t>。</a:t>
            </a:r>
            <a:endParaRPr lang="en-US" altLang="zh-CN" smtClean="0"/>
          </a:p>
          <a:p>
            <a:pPr marL="0" indent="0">
              <a:buNone/>
            </a:pPr>
            <a:r>
              <a:rPr lang="en-US" altLang="zh-CN" smtClean="0"/>
              <a:t>      A. </a:t>
            </a:r>
            <a:r>
              <a:rPr lang="zh-CN" altLang="en-US" smtClean="0"/>
              <a:t>设备发现注册     </a:t>
            </a:r>
            <a:r>
              <a:rPr lang="en-US" altLang="zh-CN" smtClean="0"/>
              <a:t>B. </a:t>
            </a:r>
            <a:r>
              <a:rPr lang="zh-CN" altLang="en-US" smtClean="0"/>
              <a:t>引导程序</a:t>
            </a:r>
            <a:r>
              <a:rPr lang="en-US" altLang="zh-CN" smtClean="0"/>
              <a:t>       C. </a:t>
            </a:r>
            <a:r>
              <a:rPr lang="zh-CN" altLang="en-US" smtClean="0"/>
              <a:t>设备管理和服务实现</a:t>
            </a:r>
            <a:r>
              <a:rPr lang="en-US" altLang="zh-CN" smtClean="0"/>
              <a:t>      D. </a:t>
            </a:r>
            <a:r>
              <a:rPr lang="zh-CN" altLang="en-US" smtClean="0"/>
              <a:t>信息上报</a:t>
            </a:r>
            <a:endParaRPr lang="en-US" altLang="zh-CN" smtClean="0"/>
          </a:p>
          <a:p>
            <a:pPr marL="0" indent="0">
              <a:buNone/>
            </a:pPr>
            <a:r>
              <a:rPr lang="en-US" altLang="zh-CN" smtClean="0"/>
              <a:t>3.   UDP</a:t>
            </a:r>
            <a:r>
              <a:rPr lang="zh-CN" altLang="en-US" smtClean="0"/>
              <a:t>属于（     ）协议</a:t>
            </a:r>
            <a:r>
              <a:rPr lang="zh-CN" altLang="en-US"/>
              <a:t>。</a:t>
            </a:r>
            <a:endParaRPr lang="en-US" altLang="zh-CN" smtClean="0"/>
          </a:p>
          <a:p>
            <a:pPr lvl="1"/>
            <a:r>
              <a:rPr lang="zh-CN" altLang="en-US" smtClean="0"/>
              <a:t>物理层             </a:t>
            </a:r>
            <a:r>
              <a:rPr lang="en-US" altLang="zh-CN" smtClean="0"/>
              <a:t>B. </a:t>
            </a:r>
            <a:r>
              <a:rPr lang="zh-CN" altLang="en-US" smtClean="0"/>
              <a:t>应用层          </a:t>
            </a:r>
            <a:r>
              <a:rPr lang="en-US" altLang="zh-CN" smtClean="0"/>
              <a:t>C. </a:t>
            </a:r>
            <a:r>
              <a:rPr lang="zh-CN" altLang="en-US" smtClean="0"/>
              <a:t>传输层              </a:t>
            </a:r>
            <a:r>
              <a:rPr lang="en-US" altLang="zh-CN" smtClean="0"/>
              <a:t>D.</a:t>
            </a:r>
            <a:r>
              <a:rPr lang="zh-CN" altLang="en-US" smtClean="0"/>
              <a:t>平台层</a:t>
            </a:r>
            <a:r>
              <a:rPr lang="en-US" altLang="zh-CN" smtClean="0"/>
              <a:t>	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336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zh-CN" altLang="en-US" smtClean="0"/>
              <a:t>本章重点介绍了</a:t>
            </a:r>
            <a:r>
              <a:rPr lang="en-US" altLang="zh-CN" smtClean="0"/>
              <a:t>LwM2M</a:t>
            </a:r>
            <a:r>
              <a:rPr lang="zh-CN" altLang="en-US" smtClean="0"/>
              <a:t>协议的特点，</a:t>
            </a:r>
            <a:r>
              <a:rPr lang="en-US" altLang="zh-CN"/>
              <a:t>LwM2M</a:t>
            </a:r>
            <a:r>
              <a:rPr lang="zh-CN" altLang="en-US"/>
              <a:t>协议实现的功能以及它的体系架构</a:t>
            </a:r>
            <a:r>
              <a:rPr lang="zh-CN" altLang="en-US" smtClean="0"/>
              <a:t>。它是建立在</a:t>
            </a:r>
            <a:r>
              <a:rPr lang="en-US" altLang="zh-CN" smtClean="0"/>
              <a:t>CoAP</a:t>
            </a:r>
            <a:r>
              <a:rPr lang="zh-CN" altLang="en-US" smtClean="0"/>
              <a:t>上的应用层协议，有助于我们顺利的接入华为云物联网平台。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88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6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</a:rPr>
              <a:t>LwM2M</a:t>
            </a:r>
            <a:r>
              <a:rPr lang="zh-CN" altLang="en-US" smtClean="0">
                <a:latin typeface="+mn-lt"/>
              </a:rPr>
              <a:t>（</a:t>
            </a:r>
            <a:r>
              <a:rPr lang="en-US" altLang="zh-CN" smtClean="0">
                <a:latin typeface="+mn-lt"/>
              </a:rPr>
              <a:t>Lightweight Machine-To-Machine</a:t>
            </a:r>
            <a:r>
              <a:rPr lang="zh-CN" altLang="en-US" smtClean="0">
                <a:latin typeface="+mn-lt"/>
              </a:rPr>
              <a:t>）协议是由</a:t>
            </a:r>
            <a:r>
              <a:rPr lang="en-US" altLang="zh-CN" smtClean="0">
                <a:latin typeface="+mn-lt"/>
              </a:rPr>
              <a:t>OMA</a:t>
            </a:r>
            <a:r>
              <a:rPr lang="zh-CN" altLang="en-US" smtClean="0">
                <a:latin typeface="+mn-lt"/>
              </a:rPr>
              <a:t>提出并定义的一个适用于资源有限的终端设备的轻量级物联网协议。</a:t>
            </a:r>
            <a:endParaRPr lang="zh-CN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95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b="1" smtClean="0">
                <a:latin typeface="+mn-lt"/>
                <a:ea typeface="+mn-ea"/>
              </a:rPr>
              <a:t>LwM2M</a:t>
            </a:r>
            <a:r>
              <a:rPr lang="zh-CN" altLang="en-US" b="1" smtClean="0">
                <a:latin typeface="+mn-lt"/>
                <a:ea typeface="+mn-ea"/>
              </a:rPr>
              <a:t>协议是什么</a:t>
            </a:r>
            <a:endParaRPr lang="en-US" altLang="zh-CN" b="1" dirty="0" smtClean="0"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协议特性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体系架构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对象定义</a:t>
            </a:r>
            <a:endParaRPr lang="en-US" altLang="zh-CN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资源定义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3090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协议是什么？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（</a:t>
            </a:r>
            <a:r>
              <a:rPr lang="en-US" altLang="zh-CN">
                <a:latin typeface="+mn-lt"/>
                <a:ea typeface="+mn-ea"/>
              </a:rPr>
              <a:t>Lightweight M2M</a:t>
            </a:r>
            <a:r>
              <a:rPr lang="zh-CN" altLang="en-US">
                <a:latin typeface="+mn-lt"/>
                <a:ea typeface="+mn-ea"/>
              </a:rPr>
              <a:t>，轻量级</a:t>
            </a:r>
            <a:r>
              <a:rPr lang="en-US" altLang="zh-CN">
                <a:latin typeface="+mn-lt"/>
                <a:ea typeface="+mn-ea"/>
              </a:rPr>
              <a:t>M2M</a:t>
            </a:r>
            <a:r>
              <a:rPr lang="zh-CN" altLang="en-US">
                <a:latin typeface="+mn-lt"/>
                <a:ea typeface="+mn-ea"/>
              </a:rPr>
              <a:t>），由开发移动联盟（</a:t>
            </a:r>
            <a:r>
              <a:rPr lang="en-US" altLang="zh-CN">
                <a:latin typeface="+mn-lt"/>
                <a:ea typeface="+mn-ea"/>
              </a:rPr>
              <a:t>OMA</a:t>
            </a:r>
            <a:r>
              <a:rPr lang="zh-CN" altLang="en-US">
                <a:latin typeface="+mn-lt"/>
                <a:ea typeface="+mn-ea"/>
              </a:rPr>
              <a:t>）提出，是一种轻量级的、标准通用的物联网设备管理协议，可用于快速部署客户端</a:t>
            </a:r>
            <a:r>
              <a:rPr lang="en-US" altLang="zh-CN">
                <a:latin typeface="+mn-lt"/>
                <a:ea typeface="+mn-ea"/>
              </a:rPr>
              <a:t>/</a:t>
            </a:r>
            <a:r>
              <a:rPr lang="zh-CN" altLang="en-US">
                <a:latin typeface="+mn-lt"/>
                <a:ea typeface="+mn-ea"/>
              </a:rPr>
              <a:t>服务器模式的物联网业务。</a:t>
            </a:r>
          </a:p>
          <a:p>
            <a:r>
              <a:rPr lang="en-US" altLang="zh-CN">
                <a:latin typeface="+mn-lt"/>
                <a:ea typeface="+mn-ea"/>
              </a:rPr>
              <a:t>LwM2M</a:t>
            </a:r>
            <a:r>
              <a:rPr lang="zh-CN" altLang="en-US">
                <a:latin typeface="+mn-lt"/>
                <a:ea typeface="+mn-ea"/>
              </a:rPr>
              <a:t>为物联网设备的管理和应用建立了一套标准，它提供了轻便小巧的安全通信接口及高效的数据模型，以实现</a:t>
            </a:r>
            <a:r>
              <a:rPr lang="en-US" altLang="zh-CN">
                <a:latin typeface="+mn-lt"/>
                <a:ea typeface="+mn-ea"/>
              </a:rPr>
              <a:t>M2M</a:t>
            </a:r>
            <a:r>
              <a:rPr lang="zh-CN" altLang="en-US">
                <a:latin typeface="+mn-lt"/>
                <a:ea typeface="+mn-ea"/>
              </a:rPr>
              <a:t>设备管理和服务支持。</a:t>
            </a:r>
          </a:p>
          <a:p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2330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协议是什么？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b="1" smtClean="0">
                <a:latin typeface="+mn-lt"/>
                <a:ea typeface="+mn-ea"/>
              </a:rPr>
              <a:t>LwM2M</a:t>
            </a:r>
            <a:r>
              <a:rPr lang="zh-CN" altLang="en-US" b="1" smtClean="0">
                <a:latin typeface="+mn-lt"/>
                <a:ea typeface="+mn-ea"/>
              </a:rPr>
              <a:t>协议特性</a:t>
            </a:r>
            <a:endParaRPr lang="en-US" altLang="zh-CN" b="1" dirty="0" smtClean="0"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体系架构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对象定义</a:t>
            </a:r>
            <a:endParaRPr lang="en-US" altLang="zh-CN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资源定义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260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协议特性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基于</a:t>
            </a:r>
            <a:r>
              <a:rPr lang="zh-CN" altLang="en-US" sz="1800">
                <a:latin typeface="+mn-lt"/>
                <a:ea typeface="+mn-ea"/>
              </a:rPr>
              <a:t>资源模型的简单</a:t>
            </a:r>
            <a:r>
              <a:rPr lang="zh-CN" altLang="en-US" sz="1800" smtClean="0">
                <a:latin typeface="+mn-lt"/>
                <a:ea typeface="+mn-ea"/>
              </a:rPr>
              <a:t>对象</a:t>
            </a:r>
            <a:endParaRPr lang="en-US" altLang="zh-CN" sz="1800" smtClean="0">
              <a:latin typeface="+mn-lt"/>
              <a:ea typeface="+mn-ea"/>
            </a:endParaRP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资源</a:t>
            </a:r>
            <a:r>
              <a:rPr lang="zh-CN" altLang="en-US" sz="1800">
                <a:latin typeface="+mn-lt"/>
                <a:ea typeface="+mn-ea"/>
              </a:rPr>
              <a:t>操作：创建</a:t>
            </a:r>
            <a:r>
              <a:rPr lang="en-US" altLang="zh-CN" sz="1800">
                <a:latin typeface="+mn-lt"/>
                <a:ea typeface="+mn-ea"/>
              </a:rPr>
              <a:t>/</a:t>
            </a:r>
            <a:r>
              <a:rPr lang="zh-CN" altLang="en-US" sz="1800">
                <a:latin typeface="+mn-lt"/>
                <a:ea typeface="+mn-ea"/>
              </a:rPr>
              <a:t>检索</a:t>
            </a:r>
            <a:r>
              <a:rPr lang="en-US" altLang="zh-CN" sz="1800">
                <a:latin typeface="+mn-lt"/>
                <a:ea typeface="+mn-ea"/>
              </a:rPr>
              <a:t>/</a:t>
            </a:r>
            <a:r>
              <a:rPr lang="zh-CN" altLang="en-US" sz="1800">
                <a:latin typeface="+mn-lt"/>
                <a:ea typeface="+mn-ea"/>
              </a:rPr>
              <a:t>更新</a:t>
            </a:r>
            <a:r>
              <a:rPr lang="en-US" altLang="zh-CN" sz="1800">
                <a:latin typeface="+mn-lt"/>
                <a:ea typeface="+mn-ea"/>
              </a:rPr>
              <a:t>/</a:t>
            </a:r>
            <a:r>
              <a:rPr lang="zh-CN" altLang="en-US" sz="1800">
                <a:latin typeface="+mn-lt"/>
                <a:ea typeface="+mn-ea"/>
              </a:rPr>
              <a:t>删除</a:t>
            </a:r>
            <a:r>
              <a:rPr lang="en-US" altLang="zh-CN" sz="1800">
                <a:latin typeface="+mn-lt"/>
                <a:ea typeface="+mn-ea"/>
              </a:rPr>
              <a:t>/</a:t>
            </a:r>
            <a:r>
              <a:rPr lang="zh-CN" altLang="en-US" sz="1800">
                <a:latin typeface="+mn-lt"/>
                <a:ea typeface="+mn-ea"/>
              </a:rPr>
              <a:t>属性</a:t>
            </a:r>
            <a:r>
              <a:rPr lang="zh-CN" altLang="en-US" sz="1800" smtClean="0">
                <a:latin typeface="+mn-lt"/>
                <a:ea typeface="+mn-ea"/>
              </a:rPr>
              <a:t>配置</a:t>
            </a:r>
            <a:endParaRPr lang="en-US" altLang="zh-CN" sz="1800">
              <a:latin typeface="+mn-lt"/>
              <a:ea typeface="+mn-ea"/>
            </a:endParaRP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资源</a:t>
            </a:r>
            <a:r>
              <a:rPr lang="zh-CN" altLang="en-US" sz="1800">
                <a:latin typeface="+mn-lt"/>
                <a:ea typeface="+mn-ea"/>
              </a:rPr>
              <a:t>的观察</a:t>
            </a:r>
            <a:r>
              <a:rPr lang="en-US" altLang="zh-CN" sz="1800">
                <a:latin typeface="+mn-lt"/>
                <a:ea typeface="+mn-ea"/>
              </a:rPr>
              <a:t>/</a:t>
            </a:r>
            <a:r>
              <a:rPr lang="zh-CN" altLang="en-US" sz="1800" smtClean="0">
                <a:latin typeface="+mn-lt"/>
                <a:ea typeface="+mn-ea"/>
              </a:rPr>
              <a:t>通知</a:t>
            </a:r>
            <a:endParaRPr lang="en-US" altLang="zh-CN" sz="1800" smtClean="0">
              <a:latin typeface="+mn-lt"/>
              <a:ea typeface="+mn-ea"/>
            </a:endParaRP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支持</a:t>
            </a:r>
            <a:r>
              <a:rPr lang="zh-CN" altLang="en-US" sz="1800">
                <a:latin typeface="+mn-lt"/>
                <a:ea typeface="+mn-ea"/>
              </a:rPr>
              <a:t>的数据格式：</a:t>
            </a:r>
            <a:r>
              <a:rPr lang="en-US" altLang="zh-CN" sz="1800" smtClean="0">
                <a:latin typeface="+mn-lt"/>
                <a:ea typeface="+mn-ea"/>
              </a:rPr>
              <a:t>TLV/JSON/Plain Text/Opaque</a:t>
            </a: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传输</a:t>
            </a:r>
            <a:r>
              <a:rPr lang="zh-CN" altLang="en-US" sz="1800">
                <a:latin typeface="+mn-lt"/>
                <a:ea typeface="+mn-ea"/>
              </a:rPr>
              <a:t>层协议：</a:t>
            </a:r>
            <a:r>
              <a:rPr lang="en-US" altLang="zh-CN" sz="1800" smtClean="0">
                <a:latin typeface="+mn-lt"/>
                <a:ea typeface="+mn-ea"/>
              </a:rPr>
              <a:t>UDP/SMS</a:t>
            </a:r>
            <a:endParaRPr lang="en-US" altLang="zh-CN" sz="1800">
              <a:latin typeface="+mn-lt"/>
              <a:ea typeface="+mn-ea"/>
            </a:endParaRP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安全</a:t>
            </a:r>
            <a:r>
              <a:rPr lang="zh-CN" altLang="en-US" sz="1800">
                <a:latin typeface="+mn-lt"/>
                <a:ea typeface="+mn-ea"/>
              </a:rPr>
              <a:t>协议：</a:t>
            </a:r>
            <a:r>
              <a:rPr lang="en-US" altLang="zh-CN" sz="1800" smtClean="0">
                <a:latin typeface="+mn-lt"/>
                <a:ea typeface="+mn-ea"/>
              </a:rPr>
              <a:t>DTLS</a:t>
            </a:r>
            <a:endParaRPr lang="en-US" altLang="zh-CN" sz="1800">
              <a:latin typeface="+mn-lt"/>
              <a:ea typeface="+mn-ea"/>
            </a:endParaRP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en-US" altLang="zh-CN" sz="1800" smtClean="0">
                <a:latin typeface="+mn-lt"/>
                <a:ea typeface="+mn-ea"/>
              </a:rPr>
              <a:t>NAT</a:t>
            </a:r>
            <a:r>
              <a:rPr lang="en-US" altLang="zh-CN" sz="1800">
                <a:latin typeface="+mn-lt"/>
                <a:ea typeface="+mn-ea"/>
              </a:rPr>
              <a:t>/</a:t>
            </a:r>
            <a:r>
              <a:rPr lang="zh-CN" altLang="en-US" sz="1800">
                <a:latin typeface="+mn-lt"/>
                <a:ea typeface="+mn-ea"/>
              </a:rPr>
              <a:t>防火墙应对方案</a:t>
            </a:r>
            <a:r>
              <a:rPr lang="en-US" altLang="zh-CN" sz="1800">
                <a:latin typeface="+mn-lt"/>
                <a:ea typeface="+mn-ea"/>
              </a:rPr>
              <a:t>: Queue</a:t>
            </a:r>
            <a:r>
              <a:rPr lang="zh-CN" altLang="en-US" sz="1800" smtClean="0">
                <a:latin typeface="+mn-lt"/>
                <a:ea typeface="+mn-ea"/>
              </a:rPr>
              <a:t>模式</a:t>
            </a:r>
            <a:endParaRPr lang="en-US" altLang="zh-CN" sz="1800" smtClean="0">
              <a:latin typeface="+mn-lt"/>
              <a:ea typeface="+mn-ea"/>
            </a:endParaRP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支持</a:t>
            </a:r>
            <a:r>
              <a:rPr lang="zh-CN" altLang="en-US" sz="1800">
                <a:latin typeface="+mn-lt"/>
                <a:ea typeface="+mn-ea"/>
              </a:rPr>
              <a:t>多</a:t>
            </a:r>
            <a:r>
              <a:rPr lang="en-US" altLang="zh-CN" sz="1800">
                <a:latin typeface="+mn-lt"/>
                <a:ea typeface="+mn-ea"/>
              </a:rPr>
              <a:t>LwM2M </a:t>
            </a:r>
            <a:r>
              <a:rPr lang="en-US" altLang="zh-CN" sz="1800" smtClean="0">
                <a:latin typeface="+mn-lt"/>
                <a:ea typeface="+mn-ea"/>
              </a:rPr>
              <a:t>Server</a:t>
            </a:r>
          </a:p>
          <a:p>
            <a:pPr marL="342900" indent="-342900" latinLnBrk="1">
              <a:buSzPct val="100000"/>
              <a:buFont typeface="+mj-lt"/>
              <a:buAutoNum type="arabicPeriod"/>
            </a:pPr>
            <a:r>
              <a:rPr lang="zh-CN" altLang="en-US" sz="1800" smtClean="0">
                <a:latin typeface="+mn-lt"/>
                <a:ea typeface="+mn-ea"/>
              </a:rPr>
              <a:t>基本</a:t>
            </a:r>
            <a:r>
              <a:rPr lang="zh-CN" altLang="en-US" sz="1800">
                <a:latin typeface="+mn-lt"/>
                <a:ea typeface="+mn-ea"/>
              </a:rPr>
              <a:t>的</a:t>
            </a:r>
            <a:r>
              <a:rPr lang="en-US" altLang="zh-CN" sz="1800">
                <a:latin typeface="+mn-lt"/>
                <a:ea typeface="+mn-ea"/>
              </a:rPr>
              <a:t>M2M</a:t>
            </a:r>
            <a:r>
              <a:rPr lang="zh-CN" altLang="en-US" sz="1800">
                <a:latin typeface="+mn-lt"/>
                <a:ea typeface="+mn-ea"/>
              </a:rPr>
              <a:t>功能：</a:t>
            </a:r>
            <a:r>
              <a:rPr lang="en-US" altLang="zh-CN" sz="1800">
                <a:latin typeface="+mn-lt"/>
                <a:ea typeface="+mn-ea"/>
              </a:rPr>
              <a:t>LwM2M Server</a:t>
            </a:r>
            <a:r>
              <a:rPr lang="zh-CN" altLang="en-US" sz="1800">
                <a:latin typeface="+mn-lt"/>
                <a:ea typeface="+mn-ea"/>
              </a:rPr>
              <a:t>，访问控制，设备，网络连接监测，固件更新，位置和定位服务，统计</a:t>
            </a:r>
          </a:p>
          <a:p>
            <a:pPr marL="0" indent="0">
              <a:buNone/>
            </a:pPr>
            <a:endParaRPr lang="zh-CN" altLang="en-US" sz="18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3745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协议是什么？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协议特性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b="1" smtClean="0">
                <a:latin typeface="+mn-lt"/>
                <a:ea typeface="+mn-ea"/>
              </a:rPr>
              <a:t>LwM2M</a:t>
            </a:r>
            <a:r>
              <a:rPr lang="zh-CN" altLang="en-US" b="1" smtClean="0">
                <a:latin typeface="+mn-lt"/>
                <a:ea typeface="+mn-ea"/>
              </a:rPr>
              <a:t>体系架构</a:t>
            </a:r>
            <a:endParaRPr lang="en-US" altLang="zh-CN" b="1"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对象定义</a:t>
            </a:r>
            <a:endParaRPr lang="en-US" altLang="zh-CN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  <a:p>
            <a:r>
              <a:rPr lang="en-US" altLang="zh-CN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LwM2M</a:t>
            </a:r>
            <a:r>
              <a:rPr lang="zh-CN" altLang="en-US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rPr>
              <a:t>资源定义</a:t>
            </a:r>
            <a:endParaRPr lang="en-US" altLang="zh-CN">
              <a:solidFill>
                <a:schemeClr val="bg1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667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latin typeface="+mn-lt"/>
                <a:ea typeface="+mn-ea"/>
              </a:rPr>
              <a:t>LwM2M</a:t>
            </a:r>
            <a:r>
              <a:rPr lang="zh-CN" altLang="en-US" smtClean="0">
                <a:latin typeface="+mn-lt"/>
                <a:ea typeface="+mn-ea"/>
              </a:rPr>
              <a:t>体系架构</a:t>
            </a:r>
            <a:endParaRPr lang="zh-CN" altLang="en-US">
              <a:latin typeface="+mn-lt"/>
              <a:ea typeface="+mn-ea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3647728" y="2453728"/>
            <a:ext cx="2448272" cy="756084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LwM2M Server</a:t>
            </a:r>
            <a:endParaRPr kumimoji="0" lang="zh-CN" altLang="en-US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1415480" y="1229592"/>
            <a:ext cx="1512168" cy="612068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Device Management</a:t>
            </a:r>
            <a:r>
              <a:rPr kumimoji="0" lang="en-US" altLang="zh-CN" sz="1200" b="1" i="0" u="none" strike="noStrike" cap="none" normalizeH="0" smtClean="0">
                <a:ln>
                  <a:noFill/>
                </a:ln>
                <a:solidFill>
                  <a:schemeClr val="bg1"/>
                </a:solidFill>
                <a:effectLst/>
              </a:rPr>
              <a:t> Application</a:t>
            </a:r>
            <a:endParaRPr kumimoji="0" lang="zh-CN" altLang="en-US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4115780" y="1229592"/>
            <a:ext cx="1512168" cy="612068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b="1" smtClean="0">
                <a:solidFill>
                  <a:schemeClr val="bg1"/>
                </a:solidFill>
              </a:rPr>
              <a:t>M2M Web Application</a:t>
            </a:r>
            <a:endParaRPr kumimoji="0" lang="zh-CN" altLang="en-US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6852084" y="1212639"/>
            <a:ext cx="1512168" cy="612068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b="1" smtClean="0">
                <a:solidFill>
                  <a:schemeClr val="bg1"/>
                </a:solidFill>
              </a:rPr>
              <a:t>M2M Web Application</a:t>
            </a:r>
            <a:endParaRPr kumimoji="0" lang="zh-CN" altLang="en-US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3651548" y="4505956"/>
            <a:ext cx="2444452" cy="1368152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b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200" b="1">
              <a:solidFill>
                <a:schemeClr val="bg1"/>
              </a:solidFill>
            </a:endParaRP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200" b="1">
              <a:solidFill>
                <a:schemeClr val="bg1"/>
              </a:solidFill>
            </a:endParaRP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 Object</a:t>
            </a:r>
            <a:endParaRPr kumimoji="0" lang="zh-CN" altLang="en-US" sz="1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975584" y="4633414"/>
            <a:ext cx="18362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LwM2M Client</a:t>
            </a: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2" name="直接箭头连接符 11"/>
          <p:cNvCxnSpPr>
            <a:stCxn id="4" idx="2"/>
          </p:cNvCxnSpPr>
          <p:nvPr/>
        </p:nvCxnSpPr>
        <p:spPr bwMode="auto">
          <a:xfrm>
            <a:off x="4871864" y="3209812"/>
            <a:ext cx="0" cy="12241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3" name="矩形 12"/>
          <p:cNvSpPr/>
          <p:nvPr/>
        </p:nvSpPr>
        <p:spPr bwMode="auto">
          <a:xfrm>
            <a:off x="3183496" y="3298773"/>
            <a:ext cx="1584176" cy="122413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smtClean="0">
                <a:ln>
                  <a:noFill/>
                </a:ln>
                <a:solidFill>
                  <a:srgbClr val="C7000B"/>
                </a:solidFill>
                <a:effectLst/>
              </a:rPr>
              <a:t>Interfaces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smtClean="0"/>
              <a:t>Bootstrapping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Registration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smtClean="0"/>
              <a:t>Object/Resource Access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Reporting</a:t>
            </a: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5339915" y="3317662"/>
            <a:ext cx="1789017" cy="120524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smtClean="0">
                <a:ln>
                  <a:noFill/>
                </a:ln>
                <a:solidFill>
                  <a:srgbClr val="C7000B"/>
                </a:solidFill>
                <a:effectLst/>
              </a:rPr>
              <a:t>Stack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smtClean="0"/>
              <a:t>Efficient Payload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CoAP</a:t>
            </a:r>
            <a:r>
              <a:rPr kumimoji="0" lang="en-US" altLang="zh-CN" sz="12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</a:rPr>
              <a:t> Protocol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baseline="0" smtClean="0"/>
              <a:t>DTLS</a:t>
            </a:r>
            <a:r>
              <a:rPr lang="en-US" altLang="zh-CN" sz="1200" smtClean="0"/>
              <a:t> Security</a:t>
            </a:r>
          </a:p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UDP</a:t>
            </a:r>
            <a:r>
              <a:rPr kumimoji="0" lang="en-US" altLang="zh-CN" sz="12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</a:rPr>
              <a:t> Or SMS Bearer</a:t>
            </a: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6" name="直接箭头连接符 15"/>
          <p:cNvCxnSpPr/>
          <p:nvPr/>
        </p:nvCxnSpPr>
        <p:spPr bwMode="auto">
          <a:xfrm>
            <a:off x="2423592" y="1913668"/>
            <a:ext cx="1332148" cy="39604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 flipH="1">
            <a:off x="5663952" y="1896715"/>
            <a:ext cx="1764196" cy="4680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0" name="直接箭头连接符 19"/>
          <p:cNvCxnSpPr>
            <a:stCxn id="6" idx="2"/>
            <a:endCxn id="4" idx="0"/>
          </p:cNvCxnSpPr>
          <p:nvPr/>
        </p:nvCxnSpPr>
        <p:spPr bwMode="auto">
          <a:xfrm>
            <a:off x="4871864" y="1841660"/>
            <a:ext cx="0" cy="6120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3" name="矩形 22"/>
          <p:cNvSpPr/>
          <p:nvPr/>
        </p:nvSpPr>
        <p:spPr bwMode="auto">
          <a:xfrm>
            <a:off x="4223792" y="5874108"/>
            <a:ext cx="1587996" cy="2524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M2M Device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矩形 23"/>
          <p:cNvSpPr/>
          <p:nvPr/>
        </p:nvSpPr>
        <p:spPr bwMode="auto">
          <a:xfrm>
            <a:off x="7932204" y="4181920"/>
            <a:ext cx="1080120" cy="468052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UDP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矩形 24"/>
          <p:cNvSpPr/>
          <p:nvPr/>
        </p:nvSpPr>
        <p:spPr bwMode="auto">
          <a:xfrm>
            <a:off x="7932204" y="3587854"/>
            <a:ext cx="2448272" cy="468052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400" smtClean="0"/>
              <a:t>DTLS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9300356" y="4181920"/>
            <a:ext cx="1080120" cy="46805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400" smtClean="0"/>
              <a:t>SMS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7932204" y="2849610"/>
            <a:ext cx="2448272" cy="468052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400" smtClean="0"/>
              <a:t>CoAP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7932204" y="2219702"/>
            <a:ext cx="2448272" cy="468052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400" smtClean="0"/>
              <a:t>LwM2M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0077706" y="1744281"/>
            <a:ext cx="792088" cy="72008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9881366" y="1196292"/>
            <a:ext cx="972108" cy="34098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Objects</a:t>
            </a: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9966430" y="1616635"/>
            <a:ext cx="792088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9812796" y="1493042"/>
            <a:ext cx="792088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115606" y="5266410"/>
            <a:ext cx="349894" cy="30834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4016946" y="5203626"/>
            <a:ext cx="349894" cy="308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3918286" y="5120451"/>
            <a:ext cx="349894" cy="3083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4732238" y="5220645"/>
            <a:ext cx="349894" cy="308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4633578" y="5137470"/>
            <a:ext cx="349894" cy="3083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5360840" y="5174816"/>
            <a:ext cx="349894" cy="3083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360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标题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功能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内容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感谢页模板">
  <a:themeElements>
    <a:clrScheme name="2210">
      <a:dk1>
        <a:srgbClr val="1D1D1A"/>
      </a:dk1>
      <a:lt1>
        <a:srgbClr val="1D1D1A"/>
      </a:lt1>
      <a:dk2>
        <a:srgbClr val="FFFFFF"/>
      </a:dk2>
      <a:lt2>
        <a:srgbClr val="FFFFFF"/>
      </a:lt2>
      <a:accent1>
        <a:srgbClr val="C7000A"/>
      </a:accent1>
      <a:accent2>
        <a:srgbClr val="E9002F"/>
      </a:accent2>
      <a:accent3>
        <a:srgbClr val="F4A100"/>
      </a:accent3>
      <a:accent4>
        <a:srgbClr val="FFFF00"/>
      </a:accent4>
      <a:accent5>
        <a:srgbClr val="232323"/>
      </a:accent5>
      <a:accent6>
        <a:srgbClr val="666666"/>
      </a:accent6>
      <a:hlink>
        <a:srgbClr val="919191"/>
      </a:hlink>
      <a:folHlink>
        <a:srgbClr val="C4C4C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A002F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演示文稿1" id="{5D7106B4-FD24-471A-B326-8B58E27A973B}" vid="{1AA013AF-7C2E-4A39-9796-86760F640C19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77333E8A2F07A74D848136A2C03778F8" ma:contentTypeVersion="1" ma:contentTypeDescription="新建文档。" ma:contentTypeScope="" ma:versionID="32df6459cfb251e4db0ad1491a0e774c">
  <xsd:schema xmlns:xsd="http://www.w3.org/2001/XMLSchema" xmlns:xs="http://www.w3.org/2001/XMLSchema" xmlns:p="http://schemas.microsoft.com/office/2006/metadata/properties" xmlns:ns2="475f1e55-3009-46d8-9566-5d569a2b3a98" targetNamespace="http://schemas.microsoft.com/office/2006/metadata/properties" ma:root="true" ma:fieldsID="e872da27d3e632afd91cf7694db677c0" ns2:_="">
    <xsd:import namespace="475f1e55-3009-46d8-9566-5d569a2b3a9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f1e55-3009-46d8-9566-5d569a2b3a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0B7D1-9D1B-4D75-900E-434169096B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A4E927-2E19-40DA-AC21-D3EBC4321306}">
  <ds:schemaRefs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ACD484C-37B7-4DDA-A37C-E571540EC80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8346</TotalTime>
  <Words>1673</Words>
  <Application>Microsoft Office PowerPoint</Application>
  <PresentationFormat>宽屏</PresentationFormat>
  <Paragraphs>195</Paragraphs>
  <Slides>24</Slides>
  <Notes>23</Notes>
  <HiddenSlides>1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24</vt:i4>
      </vt:variant>
    </vt:vector>
  </HeadingPairs>
  <TitlesOfParts>
    <vt:vector size="37" baseType="lpstr">
      <vt:lpstr>方正兰亭黑简体</vt:lpstr>
      <vt:lpstr>宋体</vt:lpstr>
      <vt:lpstr>Microsoft YaHei</vt:lpstr>
      <vt:lpstr>Microsoft YaHei</vt:lpstr>
      <vt:lpstr>Arial</vt:lpstr>
      <vt:lpstr>Calibri</vt:lpstr>
      <vt:lpstr>Calibri Light</vt:lpstr>
      <vt:lpstr>Huawei Sans</vt:lpstr>
      <vt:lpstr>Wingdings</vt:lpstr>
      <vt:lpstr>1_标题页模板</vt:lpstr>
      <vt:lpstr>2_功能页模板</vt:lpstr>
      <vt:lpstr>3_内容页模板</vt:lpstr>
      <vt:lpstr>4_感谢页模板</vt:lpstr>
      <vt:lpstr>PowerPoint 演示文稿</vt:lpstr>
      <vt:lpstr>LwM2M协议技术原理</vt:lpstr>
      <vt:lpstr>PowerPoint 演示文稿</vt:lpstr>
      <vt:lpstr>PowerPoint 演示文稿</vt:lpstr>
      <vt:lpstr>LwM2M协议是什么？</vt:lpstr>
      <vt:lpstr>PowerPoint 演示文稿</vt:lpstr>
      <vt:lpstr>LwM2M协议特性</vt:lpstr>
      <vt:lpstr>PowerPoint 演示文稿</vt:lpstr>
      <vt:lpstr>LwM2M体系架构</vt:lpstr>
      <vt:lpstr>LwM2M逻辑接口</vt:lpstr>
      <vt:lpstr>LwM2M接口模型</vt:lpstr>
      <vt:lpstr>UDP</vt:lpstr>
      <vt:lpstr>DTLS</vt:lpstr>
      <vt:lpstr>CoAP</vt:lpstr>
      <vt:lpstr>CoAP协议逻辑分层模型</vt:lpstr>
      <vt:lpstr>LwM2M</vt:lpstr>
      <vt:lpstr>PowerPoint 演示文稿</vt:lpstr>
      <vt:lpstr>LwM2M对象定义 (1)</vt:lpstr>
      <vt:lpstr>LwM2M对象定义 (2)</vt:lpstr>
      <vt:lpstr>PowerPoint 演示文稿</vt:lpstr>
      <vt:lpstr>LwM2M资源定义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fanyan (A)</dc:creator>
  <cp:lastModifiedBy>lengjiafa (A)</cp:lastModifiedBy>
  <cp:revision>272</cp:revision>
  <cp:lastPrinted>2020-07-31T09:33:18Z</cp:lastPrinted>
  <dcterms:created xsi:type="dcterms:W3CDTF">2018-11-29T10:16:29Z</dcterms:created>
  <dcterms:modified xsi:type="dcterms:W3CDTF">2020-09-16T08:03:37Z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(3)J77WqQLJ6dW7NSKiH8D6h+OvrbBXuB2PANwnG6iw1FgCSXeEOxVWTsEFJbl6QNM4ilNzlEKz
LRqHJ+YMNn3/RT3hQZsSRVM9hqEKsw7F5RY2bins8zJdUb+Tkyptckt1fR1OQXrndszWjuVk
TeKX85foBiQwvLcut5bWhuXn1BqoWhim67IIs5ovY+1m6Ebo/GaAQTBB2o7BgzpwvPHlTuAr
lAr7b83j4F/iK/Girz</vt:lpwstr>
  </property>
  <property fmtid="{D5CDD505-2E9C-101B-9397-08002B2CF9AE}" pid="3" name="_2015_ms_pID_7253431">
    <vt:lpwstr>n20ZvWu+6pb+fs6fbmxiVW8jS20Cd2fI3C2vDIMZINt/8IxDB4dca+
2/mkYKGcrm8bfKk3xdCn9cMW2ccvvOjdBjzj4Hy+HbpYah+JdpffqdYLTyzW6H/dn9xJHtq2
upuMpi2yO5bc91DVJ712LBZLgxXBFgf8QxfGbcRvGvc+DRUR7/t4YcOfopsT1zwu0kjXAsLx
AuuAihNgZNZEHjr2+ER8N1VX5zSaiRdFfsm2</vt:lpwstr>
  </property>
  <property fmtid="{D5CDD505-2E9C-101B-9397-08002B2CF9AE}" pid="4" name="_2015_ms_pID_7253432">
    <vt:lpwstr>9g==</vt:lpwstr>
  </property>
  <property fmtid="{D5CDD505-2E9C-101B-9397-08002B2CF9AE}" pid="5" name="ContentTypeId">
    <vt:lpwstr>0x01010077333E8A2F07A74D848136A2C03778F8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1599463785</vt:lpwstr>
  </property>
</Properties>
</file>