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41" r:id="rId4"/>
    <p:sldMasterId id="2147483825" r:id="rId5"/>
    <p:sldMasterId id="2147483848" r:id="rId6"/>
    <p:sldMasterId id="2147483867" r:id="rId7"/>
  </p:sldMasterIdLst>
  <p:notesMasterIdLst>
    <p:notesMasterId r:id="rId32"/>
  </p:notesMasterIdLst>
  <p:handoutMasterIdLst>
    <p:handoutMasterId r:id="rId33"/>
  </p:handoutMasterIdLst>
  <p:sldIdLst>
    <p:sldId id="256" r:id="rId8"/>
    <p:sldId id="257" r:id="rId9"/>
    <p:sldId id="274" r:id="rId10"/>
    <p:sldId id="273" r:id="rId11"/>
    <p:sldId id="276" r:id="rId12"/>
    <p:sldId id="277" r:id="rId13"/>
    <p:sldId id="278" r:id="rId14"/>
    <p:sldId id="279" r:id="rId15"/>
    <p:sldId id="280" r:id="rId16"/>
    <p:sldId id="281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70" r:id="rId31"/>
  </p:sldIdLst>
  <p:sldSz cx="12192000" cy="6858000"/>
  <p:notesSz cx="7010400" cy="9296400"/>
  <p:defaultTextStyle>
    <a:defPPr>
      <a:defRPr lang="en-US"/>
    </a:defPPr>
    <a:lvl1pPr marL="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40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7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718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957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196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43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675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913" algn="l" defTabSz="9144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000B"/>
    <a:srgbClr val="404040"/>
    <a:srgbClr val="EBEBEB"/>
    <a:srgbClr val="151515"/>
    <a:srgbClr val="575756"/>
    <a:srgbClr val="FFFFFF"/>
    <a:srgbClr val="DD4654"/>
    <a:srgbClr val="F3D2D5"/>
    <a:srgbClr val="E6A8AD"/>
    <a:srgbClr val="E57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22" autoAdjust="0"/>
  </p:normalViewPr>
  <p:slideViewPr>
    <p:cSldViewPr snapToGrid="0" snapToObjects="1">
      <p:cViewPr varScale="1">
        <p:scale>
          <a:sx n="78" d="100"/>
          <a:sy n="78" d="100"/>
        </p:scale>
        <p:origin x="87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3106" y="62"/>
      </p:cViewPr>
      <p:guideLst>
        <p:guide orient="horz"/>
        <p:guide pos="2208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CC198DB-AFBD-584A-8986-364FF2B03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Huawei Sans" panose="020C0503030203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01315C-523F-A043-8029-B992149712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F71B8-DF2A-2E41-BE66-2E18A767DA8A}" type="datetimeFigureOut">
              <a:rPr lang="en-US" smtClean="0">
                <a:latin typeface="Huawei Sans" panose="020C0503030203020204" pitchFamily="34" charset="0"/>
              </a:rPr>
              <a:t>10/19/2020</a:t>
            </a:fld>
            <a:endParaRPr lang="en-US" dirty="0">
              <a:latin typeface="Huawei Sans" panose="020C0503030203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601424-70F4-1643-8E3A-557A0258D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Huawei Sans" panose="020C0503030203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5BF48A-FF5C-8145-95A7-EE66A87C73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F0CC5-85BE-A64A-BD47-54C66F7E93E3}" type="slidenum">
              <a:rPr lang="en-US" smtClean="0">
                <a:latin typeface="Huawei Sans" panose="020C0503030203020204" pitchFamily="34" charset="0"/>
              </a:rPr>
              <a:t>‹#›</a:t>
            </a:fld>
            <a:endParaRPr lang="en-US" dirty="0">
              <a:latin typeface="Huawei Sans" panose="020C0503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9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717550"/>
            <a:ext cx="5580062" cy="3125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310765"/>
            <a:ext cx="5580062" cy="4784070"/>
          </a:xfrm>
          <a:prstGeom prst="rect">
            <a:avLst/>
          </a:prstGeom>
        </p:spPr>
        <p:txBody>
          <a:bodyPr vert="horz" lIns="97200" tIns="45720" rIns="9720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63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0000" indent="-180000" algn="l" defTabSz="1219304" rtl="0" eaLnBrk="1" fontAlgn="ctr" latinLnBrk="0" hangingPunct="1">
      <a:lnSpc>
        <a:spcPct val="125000"/>
      </a:lnSpc>
      <a:spcAft>
        <a:spcPts val="600"/>
      </a:spcAft>
      <a:buFont typeface="Huawei Sans" panose="020C0503030203020204" pitchFamily="34" charset="0"/>
      <a:buChar char="•"/>
      <a:defRPr lang="en-US" sz="1600" kern="1200" baseline="0">
        <a:solidFill>
          <a:schemeClr val="tx1"/>
        </a:solidFill>
        <a:latin typeface="Huawei Sans" panose="020C0503030203020204" pitchFamily="34" charset="0"/>
        <a:ea typeface="方正兰亭黑简体" panose="02000000000000000000" pitchFamily="2" charset="-122"/>
        <a:cs typeface="+mn-cs"/>
      </a:defRPr>
    </a:lvl1pPr>
    <a:lvl2pPr marL="540000" indent="-180000" algn="l" defTabSz="1219304" rtl="0" eaLnBrk="1" fontAlgn="ctr" latinLnBrk="0" hangingPunct="1">
      <a:lnSpc>
        <a:spcPct val="125000"/>
      </a:lnSpc>
      <a:spcAft>
        <a:spcPts val="600"/>
      </a:spcAft>
      <a:buClrTx/>
      <a:buFont typeface="Huawei Sans" panose="020C0503030203020204" pitchFamily="34" charset="0"/>
      <a:buChar char="▫"/>
      <a:defRPr sz="1100" kern="1200" baseline="0">
        <a:solidFill>
          <a:schemeClr val="tx1"/>
        </a:solidFill>
        <a:latin typeface="Huawei Sans" panose="020C0503030203020204" pitchFamily="34" charset="0"/>
        <a:ea typeface="方正兰亭黑简体" panose="02000000000000000000" pitchFamily="2" charset="-122"/>
        <a:cs typeface="+mn-cs"/>
      </a:defRPr>
    </a:lvl2pPr>
    <a:lvl3pPr marL="900000" indent="-180000" algn="l" defTabSz="1219304" rtl="0" eaLnBrk="1" fontAlgn="ctr" latinLnBrk="0" hangingPunct="1">
      <a:lnSpc>
        <a:spcPct val="125000"/>
      </a:lnSpc>
      <a:spcAft>
        <a:spcPts val="600"/>
      </a:spcAft>
      <a:buFont typeface="微软雅黑" panose="020B0503020204020204" pitchFamily="34" charset="-122"/>
      <a:buChar char="▪"/>
      <a:defRPr sz="1100" kern="1200" baseline="0">
        <a:solidFill>
          <a:schemeClr val="tx1"/>
        </a:solidFill>
        <a:latin typeface="Huawei Sans" panose="020C0503030203020204" pitchFamily="34" charset="0"/>
        <a:ea typeface="方正兰亭黑简体" panose="02000000000000000000" pitchFamily="2" charset="-122"/>
        <a:cs typeface="+mn-cs"/>
      </a:defRPr>
    </a:lvl3pPr>
    <a:lvl4pPr marL="1260000" indent="-180000" algn="l" defTabSz="1219304" rtl="0" eaLnBrk="1" fontAlgn="ctr" latinLnBrk="0" hangingPunct="1">
      <a:lnSpc>
        <a:spcPct val="125000"/>
      </a:lnSpc>
      <a:spcAft>
        <a:spcPts val="600"/>
      </a:spcAft>
      <a:buFont typeface="Huawei Sans" panose="020C0503030203020204" pitchFamily="34" charset="0"/>
      <a:buChar char="−"/>
      <a:defRPr sz="1100" kern="1200" baseline="0">
        <a:solidFill>
          <a:schemeClr val="tx1"/>
        </a:solidFill>
        <a:latin typeface="Huawei Sans" panose="020C0503030203020204" pitchFamily="34" charset="0"/>
        <a:ea typeface="方正兰亭黑简体" panose="02000000000000000000" pitchFamily="2" charset="-122"/>
        <a:cs typeface="+mn-cs"/>
      </a:defRPr>
    </a:lvl4pPr>
    <a:lvl5pPr marL="1620000" indent="-180000" algn="l" defTabSz="1219304" rtl="0" eaLnBrk="1" fontAlgn="ctr" latinLnBrk="0" hangingPunct="1">
      <a:lnSpc>
        <a:spcPct val="125000"/>
      </a:lnSpc>
      <a:spcAft>
        <a:spcPts val="600"/>
      </a:spcAft>
      <a:buFont typeface="Huawei Sans" panose="020C0503030203020204" pitchFamily="34" charset="0"/>
      <a:buChar char="~"/>
      <a:defRPr sz="1100" kern="1200" baseline="0">
        <a:solidFill>
          <a:schemeClr val="tx1"/>
        </a:solidFill>
        <a:latin typeface="Huawei Sans" panose="020C0503030203020204" pitchFamily="34" charset="0"/>
        <a:ea typeface="方正兰亭黑简体" panose="02000000000000000000" pitchFamily="2" charset="-122"/>
        <a:cs typeface="+mn-cs"/>
      </a:defRPr>
    </a:lvl5pPr>
    <a:lvl6pPr marL="3048261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913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566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219" algn="l" defTabSz="121930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2" orient="horz" pos="2704" userDrawn="1">
          <p15:clr>
            <a:srgbClr val="F26B43"/>
          </p15:clr>
        </p15:guide>
        <p15:guide id="3" orient="horz" pos="459" userDrawn="1">
          <p15:clr>
            <a:srgbClr val="F26B43"/>
          </p15:clr>
        </p15:guide>
        <p15:guide id="4" orient="horz" pos="2432" userDrawn="1">
          <p15:clr>
            <a:srgbClr val="F26B43"/>
          </p15:clr>
        </p15:guide>
        <p15:guide id="7" pos="461" userDrawn="1">
          <p15:clr>
            <a:srgbClr val="F26B43"/>
          </p15:clr>
        </p15:guide>
        <p15:guide id="9" pos="2207" userDrawn="1">
          <p15:clr>
            <a:srgbClr val="F26B43"/>
          </p15:clr>
        </p15:guide>
        <p15:guide id="10" pos="397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2980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571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428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945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09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4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99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24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6353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8040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4" name="备注占位符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770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970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SKG</a:t>
            </a:r>
            <a:endParaRPr lang="zh-CN" altLang="en-US" dirty="0"/>
          </a:p>
        </p:txBody>
      </p:sp>
      <p:sp>
        <p:nvSpPr>
          <p:cNvPr id="5" name="幻灯片图像占位符 4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</p:spTree>
    <p:extLst>
      <p:ext uri="{BB962C8B-B14F-4D97-AF65-F5344CB8AC3E}">
        <p14:creationId xmlns:p14="http://schemas.microsoft.com/office/powerpoint/2010/main" val="1441832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r>
              <a:rPr lang="zh-CN" altLang="en-US" smtClean="0"/>
              <a:t>物联网</a:t>
            </a:r>
            <a:r>
              <a:rPr lang="en-US" altLang="zh-CN" smtClean="0"/>
              <a:t>(IoT:Internet of Things)</a:t>
            </a:r>
            <a:r>
              <a:rPr lang="zh-CN" altLang="en-US" smtClean="0"/>
              <a:t>就是物物相连的互联网。这有两层意思：其一，物联网的核心和基础仍然是互联网，是在互联网基础上的延伸和扩展的网络；其二，其用户端延伸和扩展到了任何物品与物品之间，进行信息交换和通信，也就是物物相息。</a:t>
            </a:r>
            <a:endParaRPr lang="en-US" altLang="zh-CN" smtClean="0"/>
          </a:p>
          <a:p>
            <a:pPr lvl="0"/>
            <a:r>
              <a:rPr lang="zh-CN" altLang="en-US" smtClean="0"/>
              <a:t>物联网的层次架构可以分为四层</a:t>
            </a:r>
            <a:endParaRPr lang="en-US" altLang="zh-CN" smtClean="0"/>
          </a:p>
          <a:p>
            <a:pPr lvl="1"/>
            <a:r>
              <a:rPr lang="zh-CN" altLang="en-US" smtClean="0"/>
              <a:t>感知</a:t>
            </a:r>
            <a:endParaRPr lang="en-US" altLang="zh-CN" smtClean="0"/>
          </a:p>
          <a:p>
            <a:pPr lvl="1"/>
            <a:r>
              <a:rPr lang="zh-CN" altLang="en-US" smtClean="0"/>
              <a:t>网络</a:t>
            </a:r>
            <a:endParaRPr lang="en-US" altLang="zh-CN" smtClean="0"/>
          </a:p>
          <a:p>
            <a:pPr lvl="1"/>
            <a:r>
              <a:rPr lang="zh-CN" altLang="en-US" smtClean="0"/>
              <a:t>平台</a:t>
            </a:r>
            <a:endParaRPr lang="en-US" altLang="zh-CN" smtClean="0"/>
          </a:p>
          <a:p>
            <a:pPr lvl="1"/>
            <a:r>
              <a:rPr lang="zh-CN" altLang="en-US" smtClean="0"/>
              <a:t>应用</a:t>
            </a:r>
            <a:endParaRPr lang="en-US" altLang="zh-CN" smtClean="0"/>
          </a:p>
          <a:p>
            <a:pPr lvl="0"/>
            <a:endParaRPr lang="en-US" altLang="zh-CN" smtClean="0"/>
          </a:p>
          <a:p>
            <a:pPr lvl="1"/>
            <a:endParaRPr lang="zh-CN" altLang="en-US" smtClean="0"/>
          </a:p>
          <a:p>
            <a:pPr lvl="0"/>
            <a:endParaRPr lang="zh-CN" altLang="en-US" dirty="0"/>
          </a:p>
        </p:txBody>
      </p:sp>
      <p:sp>
        <p:nvSpPr>
          <p:cNvPr id="5" name="幻灯片图像占位符 4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</p:spTree>
    <p:extLst>
      <p:ext uri="{BB962C8B-B14F-4D97-AF65-F5344CB8AC3E}">
        <p14:creationId xmlns:p14="http://schemas.microsoft.com/office/powerpoint/2010/main" val="1428930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38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0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31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01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167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5" name="备注占位符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009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IoT </a:t>
            </a:r>
            <a:r>
              <a:rPr lang="zh-CN" altLang="en-US" smtClean="0"/>
              <a:t>边缘</a:t>
            </a:r>
            <a:endParaRPr lang="en-US" altLang="zh-CN" smtClean="0"/>
          </a:p>
          <a:p>
            <a:pPr lvl="1"/>
            <a:r>
              <a:rPr lang="zh-CN" altLang="en-US" smtClean="0"/>
              <a:t>边缘智能：流分析模型和算法、视频分析模型的算法、流分析引擎、视频分析引擎。</a:t>
            </a:r>
            <a:endParaRPr lang="en-US" altLang="zh-CN" smtClean="0"/>
          </a:p>
          <a:p>
            <a:pPr lvl="1"/>
            <a:r>
              <a:rPr lang="zh-CN" altLang="en-US" smtClean="0"/>
              <a:t>边缘本地管理：规则联动、云边业务协同、设备数据管理、设备命令洗发、设备接入、设备鉴权。</a:t>
            </a:r>
            <a:endParaRPr lang="en-US" altLang="zh-CN" smtClean="0"/>
          </a:p>
          <a:p>
            <a:pPr lvl="1"/>
            <a:r>
              <a:rPr lang="zh-CN" altLang="en-US" smtClean="0"/>
              <a:t>边缘集成：用户</a:t>
            </a:r>
            <a:r>
              <a:rPr lang="en-US" altLang="zh-CN" smtClean="0"/>
              <a:t>APP</a:t>
            </a:r>
            <a:r>
              <a:rPr lang="zh-CN" altLang="en-US" smtClean="0"/>
              <a:t>、行业自有协议、</a:t>
            </a:r>
            <a:r>
              <a:rPr lang="en-US" altLang="zh-CN" smtClean="0"/>
              <a:t>3rd</a:t>
            </a:r>
            <a:r>
              <a:rPr lang="zh-CN" altLang="en-US" smtClean="0"/>
              <a:t>网关软件。</a:t>
            </a:r>
            <a:endParaRPr lang="en-US" altLang="zh-CN" smtClean="0"/>
          </a:p>
          <a:p>
            <a:pPr lvl="1"/>
            <a:r>
              <a:rPr lang="zh-CN" altLang="en-US" smtClean="0"/>
              <a:t>边缘安全：安全通信、边缘异常检测、可信启动。</a:t>
            </a:r>
            <a:endParaRPr lang="en-US" altLang="zh-CN" smtClean="0"/>
          </a:p>
          <a:p>
            <a:pPr lvl="1"/>
            <a:endParaRPr lang="en-US" altLang="zh-CN" smtClean="0"/>
          </a:p>
          <a:p>
            <a:pPr lvl="1"/>
            <a:endParaRPr lang="zh-CN" altLang="en-US" dirty="0"/>
          </a:p>
        </p:txBody>
      </p:sp>
      <p:sp>
        <p:nvSpPr>
          <p:cNvPr id="7" name="幻灯片图像占位符 6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</p:spTree>
    <p:extLst>
      <p:ext uri="{BB962C8B-B14F-4D97-AF65-F5344CB8AC3E}">
        <p14:creationId xmlns:p14="http://schemas.microsoft.com/office/powerpoint/2010/main" val="40185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98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幻灯片图像占位符 5"/>
          <p:cNvSpPr>
            <a:spLocks noGrp="1" noRot="1" noChangeAspect="1"/>
          </p:cNvSpPr>
          <p:nvPr>
            <p:ph type="sldImg"/>
          </p:nvPr>
        </p:nvSpPr>
        <p:spPr>
          <a:xfrm>
            <a:off x="742950" y="717550"/>
            <a:ext cx="5557838" cy="3125788"/>
          </a:xfrm>
        </p:spPr>
      </p:sp>
      <p:sp>
        <p:nvSpPr>
          <p:cNvPr id="7" name="备注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30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#总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"/>
            <a:ext cx="12192000" cy="5602224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8" name="L 形 7"/>
          <p:cNvSpPr/>
          <p:nvPr userDrawn="1"/>
        </p:nvSpPr>
        <p:spPr>
          <a:xfrm rot="16200000" flipH="1">
            <a:off x="6634196" y="2578036"/>
            <a:ext cx="701032" cy="717656"/>
          </a:xfrm>
          <a:prstGeom prst="corner">
            <a:avLst>
              <a:gd name="adj1" fmla="val 3243"/>
              <a:gd name="adj2" fmla="val 3048"/>
            </a:avLst>
          </a:prstGeom>
          <a:solidFill>
            <a:srgbClr val="C70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 baseline="0">
              <a:latin typeface="Huawei Sans" panose="020C0503030203020204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8227DEE9-8BE9-0D49-BF96-9E83C5312E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6560" y="907092"/>
            <a:ext cx="8125839" cy="690255"/>
          </a:xfrm>
          <a:prstGeom prst="rect">
            <a:avLst/>
          </a:prstGeom>
          <a:ln>
            <a:noFill/>
            <a:prstDash val="dash"/>
          </a:ln>
        </p:spPr>
        <p:txBody>
          <a:bodyPr lIns="0" tIns="0" rIns="0" bIns="0" anchor="t">
            <a:normAutofit/>
          </a:bodyPr>
          <a:lstStyle>
            <a:lvl1pPr>
              <a:defRPr lang="en-US" sz="3200" b="0" i="0" baseline="0" dirty="0">
                <a:latin typeface="Huawei Sans" panose="020C0503030203020204" pitchFamily="34" charset="0"/>
                <a:ea typeface="方正兰亭黑简体" panose="02000000000000000000" pitchFamily="2" charset="-122"/>
              </a:defRPr>
            </a:lvl1pPr>
          </a:lstStyle>
          <a:p>
            <a:pPr lvl="0" defTabSz="914034">
              <a:lnSpc>
                <a:spcPts val="3439"/>
              </a:lnSpc>
            </a:pPr>
            <a:r>
              <a:rPr lang="zh-CN" altLang="en-US" dirty="0"/>
              <a:t>单击此处添加标题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2F43DA98-D48D-6947-95EF-BA3B05E688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6561" y="1949372"/>
            <a:ext cx="8125840" cy="643926"/>
          </a:xfrm>
        </p:spPr>
        <p:txBody>
          <a:bodyPr vert="horz" lIns="0" tIns="0" rIns="0" bIns="0" rtlCol="0">
            <a:noAutofit/>
          </a:bodyPr>
          <a:lstStyle>
            <a:lvl1pPr marL="228600" indent="-228600">
              <a:buNone/>
              <a:defRPr lang="en-US" sz="1400" baseline="0" dirty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</a:pPr>
            <a:r>
              <a:rPr lang="zh-CN" altLang="en-US" dirty="0" smtClean="0"/>
              <a:t>单击此处添加文本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390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3#更多信息(可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1844675"/>
            <a:ext cx="10153650" cy="4082880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  <a:lvl5pPr>
              <a:buNone/>
              <a:defRPr/>
            </a:lvl5pPr>
          </a:lstStyle>
          <a:p>
            <a:r>
              <a:rPr lang="zh-CN" altLang="en-US" dirty="0"/>
              <a:t>此版式用于提供给学员更多学习信息。</a:t>
            </a:r>
          </a:p>
        </p:txBody>
      </p:sp>
      <p:cxnSp>
        <p:nvCxnSpPr>
          <p:cNvPr id="12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1800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2050561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更多信息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6385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4#学习推荐(可选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1019175" y="1844675"/>
            <a:ext cx="10153650" cy="4082880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14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1800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2050561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学习推荐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191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#全白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931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#标题和内容（两行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731838" y="447468"/>
            <a:ext cx="10728325" cy="100192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lang="zh-CN" altLang="en-US" baseline="0" dirty="0">
                <a:latin typeface="Huawei Sans" panose="020C0503030203020204" pitchFamily="34" charset="0"/>
                <a:ea typeface="方正兰亭黑简体" panose="02000000000000000000" pitchFamily="2" charset="-122"/>
              </a:defRPr>
            </a:lvl1pPr>
          </a:lstStyle>
          <a:p>
            <a:pPr marL="0" lvl="0" indent="0" defTabSz="1187798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CN" altLang="en-US" dirty="0" smtClean="0"/>
              <a:t>单击</a:t>
            </a:r>
            <a:r>
              <a:rPr lang="zh-CN" altLang="en-US" dirty="0"/>
              <a:t>此处编辑母版标题样式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484312"/>
            <a:ext cx="10728326" cy="4443243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r>
              <a:rPr lang="zh-CN" altLang="en-US" dirty="0"/>
              <a:t>单击此处输入文字</a:t>
            </a:r>
          </a:p>
        </p:txBody>
      </p:sp>
    </p:spTree>
    <p:extLst>
      <p:ext uri="{BB962C8B-B14F-4D97-AF65-F5344CB8AC3E}">
        <p14:creationId xmlns:p14="http://schemas.microsoft.com/office/powerpoint/2010/main" val="2166991213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93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*#标题和内容（一行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731838" y="447468"/>
            <a:ext cx="10728325" cy="48598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lang="zh-CN" altLang="en-US" baseline="0" dirty="0">
                <a:latin typeface="Huawei Sans" panose="020C0503030203020204" pitchFamily="34" charset="0"/>
                <a:ea typeface="方正兰亭黑简体" panose="02000000000000000000" pitchFamily="2" charset="-122"/>
              </a:defRPr>
            </a:lvl1pPr>
          </a:lstStyle>
          <a:p>
            <a:pPr marL="0" lvl="0" indent="0" defTabSz="1187798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CN" altLang="en-US" dirty="0" smtClean="0"/>
              <a:t>单击</a:t>
            </a:r>
            <a:r>
              <a:rPr lang="zh-CN" altLang="en-US" dirty="0"/>
              <a:t>此处编辑母版标题样式</a:t>
            </a:r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1047750"/>
            <a:ext cx="10728326" cy="4879805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r>
              <a:rPr lang="zh-CN" altLang="en-US" dirty="0"/>
              <a:t>单击此处输入文字</a:t>
            </a:r>
          </a:p>
        </p:txBody>
      </p:sp>
    </p:spTree>
    <p:extLst>
      <p:ext uri="{BB962C8B-B14F-4D97-AF65-F5344CB8AC3E}">
        <p14:creationId xmlns:p14="http://schemas.microsoft.com/office/powerpoint/2010/main" val="277827284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orient="horz" pos="66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#仅标题（两行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731838" y="447468"/>
            <a:ext cx="10728325" cy="100192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lang="zh-CN" altLang="en-US" baseline="0" dirty="0"/>
            </a:lvl1pPr>
          </a:lstStyle>
          <a:p>
            <a:pPr marL="0" lvl="0" indent="0" defTabSz="1187798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CN" altLang="en-US" dirty="0" smtClean="0"/>
              <a:t>单击</a:t>
            </a:r>
            <a:r>
              <a:rPr lang="zh-CN" altLang="en-US" dirty="0"/>
              <a:t>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1364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8*#仅标题（一行标题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731838" y="447468"/>
            <a:ext cx="10728325" cy="49709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lang="zh-CN" altLang="en-US" baseline="0" dirty="0"/>
            </a:lvl1pPr>
          </a:lstStyle>
          <a:p>
            <a:pPr marL="0" lvl="0" indent="0" defTabSz="1187798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CN" altLang="en-US" dirty="0" smtClean="0"/>
              <a:t>单击</a:t>
            </a:r>
            <a:r>
              <a:rPr lang="zh-CN" altLang="en-US" dirty="0"/>
              <a:t>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60844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9#全白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5#谢谢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42AF307D-40F4-EC4C-9108-79E948007529}"/>
              </a:ext>
            </a:extLst>
          </p:cNvPr>
          <p:cNvSpPr txBox="1"/>
          <p:nvPr userDrawn="1"/>
        </p:nvSpPr>
        <p:spPr>
          <a:xfrm>
            <a:off x="607486" y="1402064"/>
            <a:ext cx="3921034" cy="85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940" dirty="0" smtClean="0">
                <a:solidFill>
                  <a:schemeClr val="tx1"/>
                </a:solidFill>
              </a:rPr>
              <a:t>Thank you.</a:t>
            </a:r>
            <a:endParaRPr lang="en-US" sz="494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3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#修订记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3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38805676"/>
              </p:ext>
            </p:extLst>
          </p:nvPr>
        </p:nvGraphicFramePr>
        <p:xfrm>
          <a:off x="1007140" y="1398424"/>
          <a:ext cx="10194260" cy="1082675"/>
        </p:xfrm>
        <a:graphic>
          <a:graphicData uri="http://schemas.openxmlformats.org/drawingml/2006/table">
            <a:tbl>
              <a:tblPr/>
              <a:tblGrid>
                <a:gridCol w="3119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7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23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46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课程编码</a:t>
                      </a:r>
                    </a:p>
                  </a:txBody>
                  <a:tcPr marL="102659" marR="102659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适用产品</a:t>
                      </a: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产品版本</a:t>
                      </a: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课程版本</a:t>
                      </a:r>
                      <a:endParaRPr kumimoji="1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Group 2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48564038"/>
              </p:ext>
            </p:extLst>
          </p:nvPr>
        </p:nvGraphicFramePr>
        <p:xfrm>
          <a:off x="1007140" y="2920836"/>
          <a:ext cx="10177327" cy="3038475"/>
        </p:xfrm>
        <a:graphic>
          <a:graphicData uri="http://schemas.openxmlformats.org/drawingml/2006/table">
            <a:tbl>
              <a:tblPr/>
              <a:tblGrid>
                <a:gridCol w="31190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74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2315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676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作者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工号</a:t>
                      </a:r>
                    </a:p>
                  </a:txBody>
                  <a:tcPr marL="102659" marR="102659" marT="40053" marB="40053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时间</a:t>
                      </a: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审核人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工号</a:t>
                      </a: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1" lang="zh-CN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新开发/优化</a:t>
                      </a:r>
                      <a:endParaRPr kumimoji="1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2659" marR="102659" marT="40053" marB="40053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>
                          <a:srgbClr val="808080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zh-CN" altLang="zh-CN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04303" marR="104303" marT="39127" marB="391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文本占位符 7"/>
          <p:cNvSpPr>
            <a:spLocks noGrp="1"/>
          </p:cNvSpPr>
          <p:nvPr>
            <p:ph type="body" sz="quarter" idx="17" hasCustomPrompt="1"/>
          </p:nvPr>
        </p:nvSpPr>
        <p:spPr>
          <a:xfrm>
            <a:off x="1007139" y="1969626"/>
            <a:ext cx="3119030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课程编码</a:t>
            </a:r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8" hasCustomPrompt="1"/>
          </p:nvPr>
        </p:nvSpPr>
        <p:spPr>
          <a:xfrm>
            <a:off x="4126170" y="1969626"/>
            <a:ext cx="1967450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适用的产品</a:t>
            </a:r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9" hasCustomPrompt="1"/>
          </p:nvPr>
        </p:nvSpPr>
        <p:spPr>
          <a:xfrm>
            <a:off x="6093619" y="1969626"/>
            <a:ext cx="3023155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/>
              <a:t>V5R2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20" hasCustomPrompt="1"/>
          </p:nvPr>
        </p:nvSpPr>
        <p:spPr>
          <a:xfrm>
            <a:off x="9116775" y="1969626"/>
            <a:ext cx="2084625" cy="50488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/>
              <a:t>V1R1</a:t>
            </a:r>
            <a:endParaRPr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1007042" y="3517796"/>
            <a:ext cx="3119128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4126170" y="3517796"/>
            <a:ext cx="19674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 smtClean="0"/>
              <a:t>2019.01.25</a:t>
            </a:r>
            <a:endParaRPr lang="zh-CN" altLang="en-US" dirty="0"/>
          </a:p>
        </p:txBody>
      </p:sp>
      <p:sp>
        <p:nvSpPr>
          <p:cNvPr id="11" name="文本占位符 7"/>
          <p:cNvSpPr>
            <a:spLocks noGrp="1"/>
          </p:cNvSpPr>
          <p:nvPr>
            <p:ph type="body" sz="quarter" idx="15" hasCustomPrompt="1"/>
          </p:nvPr>
        </p:nvSpPr>
        <p:spPr>
          <a:xfrm>
            <a:off x="6093619" y="3517796"/>
            <a:ext cx="302315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12" name="文本占位符 7"/>
          <p:cNvSpPr>
            <a:spLocks noGrp="1"/>
          </p:cNvSpPr>
          <p:nvPr>
            <p:ph type="body" sz="quarter" idx="16" hasCustomPrompt="1"/>
          </p:nvPr>
        </p:nvSpPr>
        <p:spPr>
          <a:xfrm>
            <a:off x="9116775" y="3481792"/>
            <a:ext cx="2056050" cy="50405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新开发</a:t>
            </a:r>
          </a:p>
        </p:txBody>
      </p:sp>
      <p:sp>
        <p:nvSpPr>
          <p:cNvPr id="13" name="Rectangle 2"/>
          <p:cNvSpPr>
            <a:spLocks noChangeArrowheads="1"/>
          </p:cNvSpPr>
          <p:nvPr userDrawn="1"/>
        </p:nvSpPr>
        <p:spPr bwMode="auto">
          <a:xfrm>
            <a:off x="952130" y="368661"/>
            <a:ext cx="2802144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227" tIns="39112" rIns="78227" bIns="39112" anchor="ctr"/>
          <a:lstStyle/>
          <a:p>
            <a:pPr algn="l" defTabSz="1001223" rt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3499" b="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t>修订记录</a:t>
            </a:r>
          </a:p>
        </p:txBody>
      </p:sp>
      <p:sp>
        <p:nvSpPr>
          <p:cNvPr id="14" name="Text Box 58"/>
          <p:cNvSpPr txBox="1">
            <a:spLocks noChangeArrowheads="1"/>
          </p:cNvSpPr>
          <p:nvPr userDrawn="1"/>
        </p:nvSpPr>
        <p:spPr bwMode="auto">
          <a:xfrm>
            <a:off x="8900835" y="296652"/>
            <a:ext cx="2771225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zh-CN" altLang="en-US" sz="3998" i="0" baseline="0" dirty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t>本页不打印</a:t>
            </a:r>
          </a:p>
        </p:txBody>
      </p:sp>
      <p:sp>
        <p:nvSpPr>
          <p:cNvPr id="15" name="文本占位符 7"/>
          <p:cNvSpPr>
            <a:spLocks noGrp="1"/>
          </p:cNvSpPr>
          <p:nvPr>
            <p:ph type="body" sz="quarter" idx="21" hasCustomPrompt="1"/>
          </p:nvPr>
        </p:nvSpPr>
        <p:spPr>
          <a:xfrm>
            <a:off x="1007042" y="4021852"/>
            <a:ext cx="3119128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16" name="文本占位符 7"/>
          <p:cNvSpPr>
            <a:spLocks noGrp="1"/>
          </p:cNvSpPr>
          <p:nvPr>
            <p:ph type="body" sz="quarter" idx="22" hasCustomPrompt="1"/>
          </p:nvPr>
        </p:nvSpPr>
        <p:spPr>
          <a:xfrm>
            <a:off x="4126170" y="4021852"/>
            <a:ext cx="19674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 smtClean="0"/>
              <a:t>2019.01.25</a:t>
            </a:r>
            <a:endParaRPr lang="zh-CN" altLang="en-US" dirty="0"/>
          </a:p>
        </p:txBody>
      </p:sp>
      <p:sp>
        <p:nvSpPr>
          <p:cNvPr id="17" name="文本占位符 7"/>
          <p:cNvSpPr>
            <a:spLocks noGrp="1"/>
          </p:cNvSpPr>
          <p:nvPr>
            <p:ph type="body" sz="quarter" idx="23" hasCustomPrompt="1"/>
          </p:nvPr>
        </p:nvSpPr>
        <p:spPr>
          <a:xfrm>
            <a:off x="6093619" y="4021852"/>
            <a:ext cx="302315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18" name="文本占位符 7"/>
          <p:cNvSpPr>
            <a:spLocks noGrp="1"/>
          </p:cNvSpPr>
          <p:nvPr>
            <p:ph type="body" sz="quarter" idx="24" hasCustomPrompt="1"/>
          </p:nvPr>
        </p:nvSpPr>
        <p:spPr>
          <a:xfrm>
            <a:off x="9116775" y="3985848"/>
            <a:ext cx="2084625" cy="50405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优化</a:t>
            </a:r>
          </a:p>
        </p:txBody>
      </p:sp>
      <p:sp>
        <p:nvSpPr>
          <p:cNvPr id="19" name="文本占位符 7"/>
          <p:cNvSpPr>
            <a:spLocks noGrp="1"/>
          </p:cNvSpPr>
          <p:nvPr>
            <p:ph type="body" sz="quarter" idx="25" hasCustomPrompt="1"/>
          </p:nvPr>
        </p:nvSpPr>
        <p:spPr>
          <a:xfrm>
            <a:off x="1007042" y="4489904"/>
            <a:ext cx="3119128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20" name="文本占位符 7"/>
          <p:cNvSpPr>
            <a:spLocks noGrp="1"/>
          </p:cNvSpPr>
          <p:nvPr>
            <p:ph type="body" sz="quarter" idx="26" hasCustomPrompt="1"/>
          </p:nvPr>
        </p:nvSpPr>
        <p:spPr>
          <a:xfrm>
            <a:off x="4126170" y="4489904"/>
            <a:ext cx="19674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 smtClean="0"/>
              <a:t>2019.01.25</a:t>
            </a:r>
            <a:endParaRPr lang="zh-CN" altLang="en-US" dirty="0"/>
          </a:p>
        </p:txBody>
      </p:sp>
      <p:sp>
        <p:nvSpPr>
          <p:cNvPr id="21" name="文本占位符 7"/>
          <p:cNvSpPr>
            <a:spLocks noGrp="1"/>
          </p:cNvSpPr>
          <p:nvPr>
            <p:ph type="body" sz="quarter" idx="27" hasCustomPrompt="1"/>
          </p:nvPr>
        </p:nvSpPr>
        <p:spPr>
          <a:xfrm>
            <a:off x="6093619" y="4489904"/>
            <a:ext cx="302315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22" name="文本占位符 7"/>
          <p:cNvSpPr>
            <a:spLocks noGrp="1"/>
          </p:cNvSpPr>
          <p:nvPr>
            <p:ph type="body" sz="quarter" idx="28" hasCustomPrompt="1"/>
          </p:nvPr>
        </p:nvSpPr>
        <p:spPr>
          <a:xfrm>
            <a:off x="9116775" y="4489904"/>
            <a:ext cx="20560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优化</a:t>
            </a:r>
          </a:p>
        </p:txBody>
      </p:sp>
      <p:sp>
        <p:nvSpPr>
          <p:cNvPr id="23" name="文本占位符 7"/>
          <p:cNvSpPr>
            <a:spLocks noGrp="1"/>
          </p:cNvSpPr>
          <p:nvPr>
            <p:ph type="body" sz="quarter" idx="29" hasCustomPrompt="1"/>
          </p:nvPr>
        </p:nvSpPr>
        <p:spPr>
          <a:xfrm>
            <a:off x="1007042" y="5029964"/>
            <a:ext cx="3119128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24" name="文本占位符 7"/>
          <p:cNvSpPr>
            <a:spLocks noGrp="1"/>
          </p:cNvSpPr>
          <p:nvPr>
            <p:ph type="body" sz="quarter" idx="30" hasCustomPrompt="1"/>
          </p:nvPr>
        </p:nvSpPr>
        <p:spPr>
          <a:xfrm>
            <a:off x="4126170" y="5029964"/>
            <a:ext cx="19674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 smtClean="0"/>
              <a:t>2019.01.25</a:t>
            </a:r>
            <a:endParaRPr lang="zh-CN" altLang="en-US" dirty="0"/>
          </a:p>
        </p:txBody>
      </p:sp>
      <p:sp>
        <p:nvSpPr>
          <p:cNvPr id="25" name="文本占位符 7"/>
          <p:cNvSpPr>
            <a:spLocks noGrp="1"/>
          </p:cNvSpPr>
          <p:nvPr>
            <p:ph type="body" sz="quarter" idx="31" hasCustomPrompt="1"/>
          </p:nvPr>
        </p:nvSpPr>
        <p:spPr>
          <a:xfrm>
            <a:off x="6093619" y="5029964"/>
            <a:ext cx="302315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26" name="文本占位符 7"/>
          <p:cNvSpPr>
            <a:spLocks noGrp="1"/>
          </p:cNvSpPr>
          <p:nvPr>
            <p:ph type="body" sz="quarter" idx="32" hasCustomPrompt="1"/>
          </p:nvPr>
        </p:nvSpPr>
        <p:spPr>
          <a:xfrm>
            <a:off x="9116775" y="5029964"/>
            <a:ext cx="208462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优化</a:t>
            </a:r>
          </a:p>
        </p:txBody>
      </p:sp>
      <p:sp>
        <p:nvSpPr>
          <p:cNvPr id="27" name="文本占位符 7"/>
          <p:cNvSpPr>
            <a:spLocks noGrp="1"/>
          </p:cNvSpPr>
          <p:nvPr>
            <p:ph type="body" sz="quarter" idx="33" hasCustomPrompt="1"/>
          </p:nvPr>
        </p:nvSpPr>
        <p:spPr>
          <a:xfrm>
            <a:off x="1007042" y="5498016"/>
            <a:ext cx="3119128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28" name="文本占位符 7"/>
          <p:cNvSpPr>
            <a:spLocks noGrp="1"/>
          </p:cNvSpPr>
          <p:nvPr>
            <p:ph type="body" sz="quarter" idx="34" hasCustomPrompt="1"/>
          </p:nvPr>
        </p:nvSpPr>
        <p:spPr>
          <a:xfrm>
            <a:off x="4126170" y="5498016"/>
            <a:ext cx="1967450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en-US" altLang="zh-CN" dirty="0" smtClean="0"/>
              <a:t>2019.01.25</a:t>
            </a:r>
            <a:endParaRPr lang="zh-CN" altLang="en-US" dirty="0"/>
          </a:p>
        </p:txBody>
      </p:sp>
      <p:sp>
        <p:nvSpPr>
          <p:cNvPr id="29" name="文本占位符 7"/>
          <p:cNvSpPr>
            <a:spLocks noGrp="1"/>
          </p:cNvSpPr>
          <p:nvPr>
            <p:ph type="body" sz="quarter" idx="35" hasCustomPrompt="1"/>
          </p:nvPr>
        </p:nvSpPr>
        <p:spPr>
          <a:xfrm>
            <a:off x="6093619" y="5498016"/>
            <a:ext cx="302315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姓名</a:t>
            </a:r>
            <a:r>
              <a:rPr lang="en-US" altLang="zh-CN" dirty="0"/>
              <a:t>/</a:t>
            </a:r>
            <a:r>
              <a:rPr lang="zh-CN" altLang="en-US" dirty="0"/>
              <a:t>工号</a:t>
            </a:r>
          </a:p>
        </p:txBody>
      </p:sp>
      <p:sp>
        <p:nvSpPr>
          <p:cNvPr id="30" name="文本占位符 7"/>
          <p:cNvSpPr>
            <a:spLocks noGrp="1"/>
          </p:cNvSpPr>
          <p:nvPr>
            <p:ph type="body" sz="quarter" idx="36" hasCustomPrompt="1"/>
          </p:nvPr>
        </p:nvSpPr>
        <p:spPr>
          <a:xfrm>
            <a:off x="9116775" y="5498016"/>
            <a:ext cx="2084625" cy="468052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None/>
              <a:defRPr sz="1599"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/>
              <a:t>优化</a:t>
            </a:r>
          </a:p>
        </p:txBody>
      </p:sp>
    </p:spTree>
    <p:extLst>
      <p:ext uri="{BB962C8B-B14F-4D97-AF65-F5344CB8AC3E}">
        <p14:creationId xmlns:p14="http://schemas.microsoft.com/office/powerpoint/2010/main" val="389798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#前言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9174" y="1844675"/>
            <a:ext cx="10153651" cy="4082668"/>
          </a:xfrm>
          <a:prstGeom prst="rect">
            <a:avLst/>
          </a:prstGeom>
        </p:spPr>
        <p:txBody>
          <a:bodyPr/>
          <a:lstStyle>
            <a:lvl1pPr marL="302279" indent="-302279" algn="just" fontAlgn="ctr">
              <a:buClrTx/>
              <a:buSzPct val="50000"/>
              <a:buFont typeface="Wingdings" panose="05000000000000000000" pitchFamily="2" charset="2"/>
              <a:buChar char="l"/>
              <a:defRPr baseline="0">
                <a:latin typeface="+mn-ea"/>
                <a:ea typeface="+mn-ea"/>
                <a:cs typeface="Huawei Sans" panose="020C0503030203020204" pitchFamily="34" charset="0"/>
              </a:defRPr>
            </a:lvl1pPr>
            <a:lvl2pPr marL="654938" indent="-251899" fontAlgn="ctr">
              <a:buClrTx/>
              <a:buSzPct val="50000"/>
              <a:buFont typeface="Wingdings" panose="05000000000000000000" pitchFamily="2" charset="2"/>
              <a:buChar char="p"/>
              <a:defRPr baseline="0">
                <a:solidFill>
                  <a:schemeClr val="tx1"/>
                </a:solidFill>
                <a:latin typeface="+mn-ea"/>
                <a:ea typeface="+mn-ea"/>
              </a:defRPr>
            </a:lvl2pPr>
            <a:lvl3pPr marL="1003998" indent="-201519" fontAlgn="ctr">
              <a:buSzPct val="50000"/>
              <a:buFont typeface="Wingdings" panose="05000000000000000000" pitchFamily="2" charset="2"/>
              <a:buChar char="n"/>
              <a:defRPr lang="zh-CN" altLang="en-US" baseline="0" dirty="0" smtClean="0">
                <a:solidFill>
                  <a:schemeClr val="tx1"/>
                </a:solidFill>
                <a:latin typeface="+mn-ea"/>
                <a:ea typeface="+mn-ea"/>
              </a:defRPr>
            </a:lvl3pPr>
            <a:lvl4pPr fontAlgn="ctr">
              <a:defRPr baseline="0">
                <a:latin typeface="+mn-ea"/>
                <a:ea typeface="+mn-ea"/>
              </a:defRPr>
            </a:lvl4pPr>
            <a:lvl5pPr marL="1802879" indent="-201519" fontAlgn="ctr">
              <a:buClrTx/>
              <a:buFont typeface="Huawei Sans" panose="020C0503030203020204" pitchFamily="34" charset="0"/>
              <a:buChar char="~"/>
              <a:defRPr baseline="0">
                <a:latin typeface="+mn-ea"/>
                <a:ea typeface="+mn-ea"/>
              </a:defRPr>
            </a:lvl5pPr>
          </a:lstStyle>
          <a:p>
            <a:pPr eaLnBrk="1" hangingPunct="1"/>
            <a:r>
              <a:rPr lang="zh-CN" altLang="en-US" dirty="0"/>
              <a:t>本章主要讲述</a:t>
            </a:r>
            <a:r>
              <a:rPr lang="en-US" altLang="zh-CN" dirty="0"/>
              <a:t>...</a:t>
            </a:r>
          </a:p>
          <a:p>
            <a:pPr lvl="1"/>
            <a:r>
              <a:rPr lang="zh-CN" altLang="en-US" dirty="0"/>
              <a:t>第二</a:t>
            </a:r>
            <a:r>
              <a:rPr lang="zh-CN" altLang="en-US" dirty="0" smtClean="0"/>
              <a:t>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  <a:p>
            <a:pPr eaLnBrk="1" hangingPunct="1"/>
            <a:endParaRPr lang="en-US" altLang="zh-CN" dirty="0"/>
          </a:p>
        </p:txBody>
      </p:sp>
      <p:cxnSp>
        <p:nvCxnSpPr>
          <p:cNvPr id="14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8" y="1349255"/>
            <a:ext cx="885967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1117614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前言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90536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42" userDrawn="1">
          <p15:clr>
            <a:srgbClr val="FBAE40"/>
          </p15:clr>
        </p15:guide>
        <p15:guide id="2" pos="7038" userDrawn="1">
          <p15:clr>
            <a:srgbClr val="FBAE40"/>
          </p15:clr>
        </p15:guide>
        <p15:guide id="3" orient="horz" pos="11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#目标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9174" y="1844675"/>
            <a:ext cx="10153651" cy="4082668"/>
          </a:xfrm>
          <a:prstGeom prst="rect">
            <a:avLst/>
          </a:prstGeom>
        </p:spPr>
        <p:txBody>
          <a:bodyPr/>
          <a:lstStyle>
            <a:lvl1pPr marL="302279" indent="-302279" algn="just" eaLnBrk="1" fontAlgn="ctr" hangingPunct="1">
              <a:buClrTx/>
              <a:buSzPct val="50000"/>
              <a:buFont typeface="Wingdings" panose="05000000000000000000" pitchFamily="2" charset="2"/>
              <a:buChar char="l"/>
              <a:defRPr baseline="0">
                <a:latin typeface="+mn-ea"/>
                <a:ea typeface="+mn-ea"/>
                <a:cs typeface="Huawei Sans" panose="020C0503030203020204" pitchFamily="34" charset="0"/>
              </a:defRPr>
            </a:lvl1pPr>
            <a:lvl2pPr marL="654938" indent="-251899" fontAlgn="ctr">
              <a:buClrTx/>
              <a:buSzPct val="50000"/>
              <a:buFont typeface="Wingdings" panose="05000000000000000000" pitchFamily="2" charset="2"/>
              <a:buChar char="p"/>
              <a:defRPr baseline="0">
                <a:solidFill>
                  <a:schemeClr val="tx1"/>
                </a:solidFill>
                <a:latin typeface="+mn-ea"/>
                <a:ea typeface="+mn-ea"/>
              </a:defRPr>
            </a:lvl2pPr>
            <a:lvl3pPr marL="1003998" indent="-201519" fontAlgn="ctr">
              <a:buSzPct val="50000"/>
              <a:buFont typeface="Wingdings" panose="05000000000000000000" pitchFamily="2" charset="2"/>
              <a:buChar char="n"/>
              <a:defRPr lang="zh-CN" altLang="en-US" baseline="0" dirty="0" smtClean="0">
                <a:solidFill>
                  <a:schemeClr val="tx1"/>
                </a:solidFill>
                <a:latin typeface="+mn-ea"/>
                <a:ea typeface="+mn-ea"/>
              </a:defRPr>
            </a:lvl3pPr>
            <a:lvl4pPr fontAlgn="ctr">
              <a:defRPr baseline="0">
                <a:latin typeface="+mn-ea"/>
                <a:ea typeface="+mn-ea"/>
              </a:defRPr>
            </a:lvl4pPr>
            <a:lvl5pPr marL="1802879" indent="-201519" fontAlgn="ctr">
              <a:buClrTx/>
              <a:buFont typeface="Huawei Sans" panose="020C0503030203020204" pitchFamily="34" charset="0"/>
              <a:buChar char="~"/>
              <a:defRPr baseline="0">
                <a:latin typeface="+mn-ea"/>
                <a:ea typeface="+mn-ea"/>
              </a:defRPr>
            </a:lvl5pPr>
          </a:lstStyle>
          <a:p>
            <a:pPr eaLnBrk="1" hangingPunct="1"/>
            <a:r>
              <a:rPr lang="zh-CN" altLang="en-US" dirty="0" smtClean="0"/>
              <a:t>学完本课程后，您将能够：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  <a:p>
            <a:pPr eaLnBrk="1" hangingPunct="1"/>
            <a:endParaRPr lang="en-US" altLang="zh-CN" dirty="0"/>
          </a:p>
        </p:txBody>
      </p:sp>
      <p:cxnSp>
        <p:nvCxnSpPr>
          <p:cNvPr id="14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8" y="1349255"/>
            <a:ext cx="885967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1120820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1223" eaLnBrk="0" fontAlgn="ctr" hangingPunct="0"/>
            <a:r>
              <a:rPr lang="zh-CN" altLang="en-US" sz="3640" b="0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t>目标</a:t>
            </a:r>
            <a:endParaRPr lang="en-US" altLang="zh-CN" sz="3640" b="0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Huawei Sans" panose="020C0503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1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  <p15:guide id="2" pos="7038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#目录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1844675"/>
            <a:ext cx="10153650" cy="4068811"/>
          </a:xfrm>
          <a:prstGeom prst="rect">
            <a:avLst/>
          </a:prstGeom>
        </p:spPr>
        <p:txBody>
          <a:bodyPr/>
          <a:lstStyle>
            <a:lvl1pPr marL="457017" marR="0" indent="-457017" algn="just" defTabSz="801367" rtl="0" eaLnBrk="1" fontAlgn="ctr" latinLnBrk="0" hangingPunct="1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 typeface="+mj-lt"/>
              <a:buAutoNum type="arabicPeriod"/>
              <a:tabLst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  <a:lvl2pPr fontAlgn="ctr">
              <a:buClrTx/>
              <a:buSzPct val="100000"/>
              <a:buFont typeface="Huawei Sans" panose="020C0503030203020204" pitchFamily="34" charset="0"/>
              <a:buChar char="▫"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</a:defRPr>
            </a:lvl2pPr>
            <a:lvl3pPr>
              <a:defRPr/>
            </a:lvl3pPr>
            <a:lvl5pPr>
              <a:buNone/>
              <a:defRPr/>
            </a:lvl5pPr>
          </a:lstStyle>
          <a:p>
            <a:pPr marL="457200" indent="-457200">
              <a:buSzPct val="100000"/>
              <a:buFont typeface="+mj-lt"/>
              <a:buAutoNum type="arabicPeriod"/>
            </a:pPr>
            <a:r>
              <a:rPr lang="zh-CN" altLang="en-US" dirty="0"/>
              <a:t>一级目录一</a:t>
            </a:r>
            <a:endParaRPr lang="en-US" altLang="zh-CN" dirty="0"/>
          </a:p>
          <a:p>
            <a:pPr marL="653788" lvl="1" indent="-457017">
              <a:buSzPct val="100000"/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zh-CN" altLang="en-US" dirty="0"/>
              <a:t>一级目录二</a:t>
            </a:r>
            <a:endParaRPr lang="en-US" altLang="zh-CN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zh-CN" altLang="en-US" dirty="0"/>
              <a:t>一级目录三</a:t>
            </a:r>
            <a:endParaRPr lang="en-US" altLang="zh-CN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zh-CN" altLang="en-US" dirty="0"/>
              <a:t>一级目录四</a:t>
            </a:r>
            <a:endParaRPr lang="en-US" altLang="zh-CN" dirty="0"/>
          </a:p>
          <a:p>
            <a:endParaRPr lang="zh-CN" altLang="en-US" dirty="0"/>
          </a:p>
        </p:txBody>
      </p:sp>
      <p:cxnSp>
        <p:nvCxnSpPr>
          <p:cNvPr id="28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8" y="1349255"/>
            <a:ext cx="885967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1147485" cy="6535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defTabSz="1001223" eaLnBrk="0" fontAlgn="ctr" hangingPunct="0">
              <a:defRPr sz="364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</a:lstStyle>
          <a:p>
            <a:pPr lvl="0"/>
            <a:r>
              <a:rPr lang="zh-CN" altLang="en-US" dirty="0">
                <a:solidFill>
                  <a:srgbClr val="404040"/>
                </a:solidFill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9592998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42" userDrawn="1">
          <p15:clr>
            <a:srgbClr val="FBAE40"/>
          </p15:clr>
        </p15:guide>
        <p15:guide id="2" pos="7038" userDrawn="1">
          <p15:clr>
            <a:srgbClr val="FBAE40"/>
          </p15:clr>
        </p15:guide>
        <p15:guide id="3" orient="horz" pos="116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#本节概述和学习目标(可选)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6"/>
          <p:cNvSpPr>
            <a:spLocks noGrp="1"/>
          </p:cNvSpPr>
          <p:nvPr>
            <p:ph type="body" sz="quarter" idx="10"/>
          </p:nvPr>
        </p:nvSpPr>
        <p:spPr>
          <a:xfrm>
            <a:off x="1019174" y="1844675"/>
            <a:ext cx="10153651" cy="4082668"/>
          </a:xfrm>
          <a:prstGeom prst="rect">
            <a:avLst/>
          </a:prstGeom>
        </p:spPr>
        <p:txBody>
          <a:bodyPr/>
          <a:lstStyle>
            <a:lvl1pPr marL="302279" indent="-302279" algn="just" fontAlgn="ctr">
              <a:buClrTx/>
              <a:buSzPct val="50000"/>
              <a:buFont typeface="Wingdings" panose="05000000000000000000" pitchFamily="2" charset="2"/>
              <a:buChar char="l"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  <a:lvl2pPr marL="654938" indent="-251899" fontAlgn="ctr">
              <a:buClrTx/>
              <a:buSzPct val="50000"/>
              <a:buFont typeface="Wingdings" panose="05000000000000000000" pitchFamily="2" charset="2"/>
              <a:buChar char="p"/>
              <a:defRPr baseline="0">
                <a:solidFill>
                  <a:schemeClr val="tx1"/>
                </a:solidFill>
                <a:latin typeface="Huawei Sans" panose="020C0503030203020204" pitchFamily="34" charset="0"/>
                <a:ea typeface="方正兰亭黑简体" panose="02000000000000000000" pitchFamily="2" charset="-122"/>
              </a:defRPr>
            </a:lvl2pPr>
            <a:lvl3pPr marL="1003998" indent="-201519" fontAlgn="ctr">
              <a:buSzPct val="50000"/>
              <a:buFont typeface="Wingdings" panose="05000000000000000000" pitchFamily="2" charset="2"/>
              <a:buChar char="n"/>
              <a:defRPr lang="zh-CN" altLang="en-US" baseline="0" dirty="0" smtClean="0">
                <a:solidFill>
                  <a:schemeClr val="tx1"/>
                </a:solidFill>
                <a:latin typeface="Huawei Sans" panose="020C0503030203020204" pitchFamily="34" charset="0"/>
                <a:ea typeface="方正兰亭黑简体" panose="02000000000000000000" pitchFamily="2" charset="-122"/>
              </a:defRPr>
            </a:lvl3pPr>
            <a:lvl4pPr fontAlgn="ctr"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</a:defRPr>
            </a:lvl4pPr>
            <a:lvl5pPr marL="1802879" indent="-201519" fontAlgn="ctr">
              <a:buClrTx/>
              <a:buFont typeface="Huawei Sans" panose="020C0503030203020204" pitchFamily="34" charset="0"/>
              <a:buChar char="~"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  <a:p>
            <a:pPr eaLnBrk="1" hangingPunct="1"/>
            <a:endParaRPr lang="en-US" altLang="zh-CN" dirty="0"/>
          </a:p>
        </p:txBody>
      </p:sp>
      <p:cxnSp>
        <p:nvCxnSpPr>
          <p:cNvPr id="14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4140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4397358" cy="6524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1223" eaLnBrk="0" fontAlgn="ctr" hangingPunct="0"/>
            <a:r>
              <a:rPr lang="zh-CN" altLang="en-US" sz="3640" b="0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t>本节概述和学习目标</a:t>
            </a:r>
            <a:endParaRPr lang="zh-CN" altLang="en-US" sz="3640" b="0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Huawei Sans" panose="020C050303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247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42">
          <p15:clr>
            <a:srgbClr val="FBAE40"/>
          </p15:clr>
        </p15:guide>
        <p15:guide id="2" pos="7038">
          <p15:clr>
            <a:srgbClr val="FBAE40"/>
          </p15:clr>
        </p15:guide>
        <p15:guide id="3" orient="horz" pos="116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#思考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9176" y="1844675"/>
            <a:ext cx="10153650" cy="4068812"/>
          </a:xfrm>
          <a:prstGeom prst="rect">
            <a:avLst/>
          </a:prstGeom>
        </p:spPr>
        <p:txBody>
          <a:bodyPr/>
          <a:lstStyle>
            <a:lvl1pPr marL="457200" marR="0" indent="-457200" algn="just" defTabSz="801688" rtl="0" eaLnBrk="1" fontAlgn="ctr" latinLnBrk="0" hangingPunct="1">
              <a:lnSpc>
                <a:spcPct val="14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 baseline="0">
                <a:latin typeface="+mn-ea"/>
                <a:ea typeface="+mn-ea"/>
                <a:cs typeface="Huawei Sans" panose="020C0503030203020204" pitchFamily="34" charset="0"/>
              </a:defRPr>
            </a:lvl1pPr>
            <a:lvl2pPr marL="744537" indent="-342900" algn="just" fontAlgn="ctr">
              <a:buSzPct val="100000"/>
              <a:buFont typeface="+mj-lt"/>
              <a:buAutoNum type="alphaUcPeriod"/>
              <a:defRPr sz="1800" baseline="0">
                <a:latin typeface="+mn-ea"/>
                <a:ea typeface="+mn-ea"/>
              </a:defRPr>
            </a:lvl2pPr>
            <a:lvl3pPr>
              <a:defRPr/>
            </a:lvl3pPr>
            <a:lvl5pPr>
              <a:buNone/>
              <a:defRPr/>
            </a:lvl5pPr>
          </a:lstStyle>
          <a:p>
            <a:r>
              <a:rPr lang="zh-CN" altLang="en-US" dirty="0"/>
              <a:t>此版式用于思考题</a:t>
            </a:r>
            <a:r>
              <a:rPr lang="en-US" altLang="zh-CN" dirty="0"/>
              <a:t>-201501</a:t>
            </a:r>
            <a:r>
              <a:rPr lang="zh-CN" altLang="en-US" dirty="0"/>
              <a:t>具体格式（序号格式需以模板展示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endParaRPr lang="en-US" altLang="zh-CN" dirty="0" smtClean="0"/>
          </a:p>
        </p:txBody>
      </p:sp>
      <p:cxnSp>
        <p:nvCxnSpPr>
          <p:cNvPr id="24" name="直线连接符 14">
            <a:extLst>
              <a:ext uri="{FF2B5EF4-FFF2-40B4-BE49-F238E27FC236}">
                <a16:creationId xmlns:a16="http://schemas.microsoft.com/office/drawing/2014/main" xmlns="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1368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16">
            <a:extLst>
              <a:ext uri="{FF2B5EF4-FFF2-40B4-BE49-F238E27FC236}">
                <a16:creationId xmlns:a16="http://schemas.microsoft.com/office/drawing/2014/main" xmlns="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1584088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思考题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3674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#本节小结（可选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6"/>
          <p:cNvSpPr>
            <a:spLocks noGrp="1"/>
          </p:cNvSpPr>
          <p:nvPr>
            <p:ph sz="quarter" idx="10" hasCustomPrompt="1"/>
          </p:nvPr>
        </p:nvSpPr>
        <p:spPr>
          <a:xfrm>
            <a:off x="1019175" y="1844675"/>
            <a:ext cx="10153650" cy="4082880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  <a:lvl2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2pPr>
            <a:lvl3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3pPr>
            <a:lvl4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4pPr>
            <a:lvl5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5pPr>
          </a:lstStyle>
          <a:p>
            <a:pPr lvl="0"/>
            <a:r>
              <a:rPr lang="zh-CN" altLang="en-US" dirty="0" smtClean="0"/>
              <a:t>此版式用于每一节的小结</a:t>
            </a:r>
          </a:p>
          <a:p>
            <a:pPr lvl="1"/>
            <a:r>
              <a:rPr lang="zh-CN" altLang="en-US" dirty="0" smtClean="0"/>
              <a:t>第二</a:t>
            </a:r>
            <a:r>
              <a:rPr lang="zh-CN" altLang="en-US" dirty="0"/>
              <a:t>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11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1800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2050561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本节小结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5242044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#本章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6"/>
          <p:cNvSpPr>
            <a:spLocks noGrp="1"/>
          </p:cNvSpPr>
          <p:nvPr>
            <p:ph sz="quarter" idx="10"/>
          </p:nvPr>
        </p:nvSpPr>
        <p:spPr>
          <a:xfrm>
            <a:off x="1019175" y="1844675"/>
            <a:ext cx="10153650" cy="4082880"/>
          </a:xfrm>
          <a:prstGeom prst="rect">
            <a:avLst/>
          </a:prstGeom>
        </p:spPr>
        <p:txBody>
          <a:bodyPr/>
          <a:lstStyle>
            <a:lvl1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1pPr>
            <a:lvl2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2pPr>
            <a:lvl3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3pPr>
            <a:lvl4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4pPr>
            <a:lvl5pPr algn="just" fontAlgn="ctr">
              <a:buClrTx/>
              <a:defRPr baseline="0"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cxnSp>
        <p:nvCxnSpPr>
          <p:cNvPr id="9" name="直线连接符 14">
            <a:extLst>
              <a:ext uri="{FF2B5EF4-FFF2-40B4-BE49-F238E27FC236}">
                <a16:creationId xmlns="" xmlns:a16="http://schemas.microsoft.com/office/drawing/2014/main" id="{C79E9F57-49BC-DC4A-B843-36D48051C84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29917" y="1349255"/>
            <a:ext cx="1800000" cy="0"/>
          </a:xfrm>
          <a:prstGeom prst="line">
            <a:avLst/>
          </a:prstGeom>
          <a:ln w="28575">
            <a:solidFill>
              <a:srgbClr val="C7000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文本框 16">
            <a:extLst>
              <a:ext uri="{FF2B5EF4-FFF2-40B4-BE49-F238E27FC236}">
                <a16:creationId xmlns="" xmlns:a16="http://schemas.microsoft.com/office/drawing/2014/main" id="{568EC886-2612-1F43-AB51-21A76A078357}"/>
              </a:ext>
            </a:extLst>
          </p:cNvPr>
          <p:cNvSpPr txBox="1"/>
          <p:nvPr userDrawn="1"/>
        </p:nvSpPr>
        <p:spPr>
          <a:xfrm>
            <a:off x="918916" y="630373"/>
            <a:ext cx="2050561" cy="6518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36" baseline="0" dirty="0" smtClean="0">
                <a:solidFill>
                  <a:srgbClr val="404040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Microsoft YaHei" charset="-122"/>
              </a:rPr>
              <a:t>本章总结</a:t>
            </a:r>
            <a:endParaRPr kumimoji="1" lang="zh-CN" altLang="en-US" sz="3636" baseline="0" dirty="0">
              <a:solidFill>
                <a:srgbClr val="404040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23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="" xmlns:a16="http://schemas.microsoft.com/office/drawing/2014/main" id="{AF72FAD7-C8C3-754A-A498-D3A7EC29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954" y="6270652"/>
            <a:ext cx="1981542" cy="1536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sz="1000" dirty="0"/>
              <a:t>Security Level:</a:t>
            </a:r>
            <a:endParaRPr lang="en-US" altLang="zh-CN" sz="1000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089" y="5976169"/>
            <a:ext cx="2257507" cy="482533"/>
          </a:xfrm>
          <a:prstGeom prst="rect">
            <a:avLst/>
          </a:prstGeom>
        </p:spPr>
      </p:pic>
      <p:grpSp>
        <p:nvGrpSpPr>
          <p:cNvPr id="30" name="Group 87">
            <a:extLst>
              <a:ext uri="{FF2B5EF4-FFF2-40B4-BE49-F238E27FC236}">
                <a16:creationId xmlns="" xmlns:a16="http://schemas.microsoft.com/office/drawing/2014/main" id="{37333705-F8D6-2847-B3CB-F2FAB51E2A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290471" y="2625389"/>
            <a:ext cx="1963323" cy="4233515"/>
            <a:chOff x="5343885" y="-48857"/>
            <a:chExt cx="3263586" cy="7037279"/>
          </a:xfrm>
        </p:grpSpPr>
        <p:sp>
          <p:nvSpPr>
            <p:cNvPr id="31" name="矩形 13">
              <a:extLst>
                <a:ext uri="{FF2B5EF4-FFF2-40B4-BE49-F238E27FC236}">
                  <a16:creationId xmlns="" xmlns:a16="http://schemas.microsoft.com/office/drawing/2014/main" id="{B14DFA89-D483-CF47-82CC-DD86D7CAB09E}"/>
                </a:ext>
              </a:extLst>
            </p:cNvPr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196/0/84</a:t>
              </a:r>
            </a:p>
          </p:txBody>
        </p:sp>
        <p:sp>
          <p:nvSpPr>
            <p:cNvPr id="32" name="文本框 15">
              <a:extLst>
                <a:ext uri="{FF2B5EF4-FFF2-40B4-BE49-F238E27FC236}">
                  <a16:creationId xmlns="" xmlns:a16="http://schemas.microsoft.com/office/drawing/2014/main" id="{8223ADA0-340A-794B-93B7-24AFF612A719}"/>
                </a:ext>
              </a:extLst>
            </p:cNvPr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33" name="矩形 13">
              <a:extLst>
                <a:ext uri="{FF2B5EF4-FFF2-40B4-BE49-F238E27FC236}">
                  <a16:creationId xmlns="" xmlns:a16="http://schemas.microsoft.com/office/drawing/2014/main" id="{5F63E0E3-4F22-7948-AB1A-40A84ECA92EC}"/>
                </a:ext>
              </a:extLst>
            </p:cNvPr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203/55/120</a:t>
              </a:r>
            </a:p>
          </p:txBody>
        </p:sp>
        <p:sp>
          <p:nvSpPr>
            <p:cNvPr id="34" name="矩形 13">
              <a:extLst>
                <a:ext uri="{FF2B5EF4-FFF2-40B4-BE49-F238E27FC236}">
                  <a16:creationId xmlns="" xmlns:a16="http://schemas.microsoft.com/office/drawing/2014/main" id="{29C4A3C6-7C7B-7140-8F73-591E9F49143F}"/>
                </a:ext>
              </a:extLst>
            </p:cNvPr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237/109/0</a:t>
              </a:r>
            </a:p>
          </p:txBody>
        </p:sp>
        <p:sp>
          <p:nvSpPr>
            <p:cNvPr id="35" name="矩形 13">
              <a:extLst>
                <a:ext uri="{FF2B5EF4-FFF2-40B4-BE49-F238E27FC236}">
                  <a16:creationId xmlns="" xmlns:a16="http://schemas.microsoft.com/office/drawing/2014/main" id="{BE4C9A8D-46B0-5B40-BC47-DB6C4899227F}"/>
                </a:ext>
              </a:extLst>
            </p:cNvPr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153/54/54</a:t>
              </a:r>
            </a:p>
          </p:txBody>
        </p:sp>
        <p:sp>
          <p:nvSpPr>
            <p:cNvPr id="36" name="矩形 13">
              <a:extLst>
                <a:ext uri="{FF2B5EF4-FFF2-40B4-BE49-F238E27FC236}">
                  <a16:creationId xmlns="" xmlns:a16="http://schemas.microsoft.com/office/drawing/2014/main" id="{612F2ED4-F7A4-9E48-95E1-8D07B3BBE962}"/>
                </a:ext>
              </a:extLst>
            </p:cNvPr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98/178/48</a:t>
              </a:r>
            </a:p>
          </p:txBody>
        </p:sp>
        <p:sp>
          <p:nvSpPr>
            <p:cNvPr id="37" name="矩形 13">
              <a:extLst>
                <a:ext uri="{FF2B5EF4-FFF2-40B4-BE49-F238E27FC236}">
                  <a16:creationId xmlns="" xmlns:a16="http://schemas.microsoft.com/office/drawing/2014/main" id="{A9E1D476-C288-8945-A68A-1F20C557294B}"/>
                </a:ext>
              </a:extLst>
            </p:cNvPr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242/137/68</a:t>
              </a:r>
              <a:endParaRPr kumimoji="1" lang="mr-IN" altLang="zh-CN" sz="5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8" name="矩形 13">
              <a:extLst>
                <a:ext uri="{FF2B5EF4-FFF2-40B4-BE49-F238E27FC236}">
                  <a16:creationId xmlns="" xmlns:a16="http://schemas.microsoft.com/office/drawing/2014/main" id="{42823EBB-E62E-F149-AC9A-09950051F283}"/>
                </a:ext>
              </a:extLst>
            </p:cNvPr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199/0/11  </a:t>
              </a:r>
            </a:p>
          </p:txBody>
        </p:sp>
        <p:sp>
          <p:nvSpPr>
            <p:cNvPr id="39" name="文本框 15">
              <a:extLst>
                <a:ext uri="{FF2B5EF4-FFF2-40B4-BE49-F238E27FC236}">
                  <a16:creationId xmlns="" xmlns:a16="http://schemas.microsoft.com/office/drawing/2014/main" id="{EA01C299-6FF2-3642-AAEC-A1DF62D9C654}"/>
                </a:ext>
              </a:extLst>
            </p:cNvPr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40" name="矩形 13">
              <a:extLst>
                <a:ext uri="{FF2B5EF4-FFF2-40B4-BE49-F238E27FC236}">
                  <a16:creationId xmlns="" xmlns:a16="http://schemas.microsoft.com/office/drawing/2014/main" id="{B84AB502-165F-764A-9621-65CA8CBBEAEA}"/>
                </a:ext>
              </a:extLst>
            </p:cNvPr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200/16/46  </a:t>
              </a:r>
            </a:p>
          </p:txBody>
        </p:sp>
        <p:sp>
          <p:nvSpPr>
            <p:cNvPr id="41" name="矩形 13">
              <a:extLst>
                <a:ext uri="{FF2B5EF4-FFF2-40B4-BE49-F238E27FC236}">
                  <a16:creationId xmlns="" xmlns:a16="http://schemas.microsoft.com/office/drawing/2014/main" id="{CB8870E8-3E95-764C-B621-A168E194CC7A}"/>
                </a:ext>
              </a:extLst>
            </p:cNvPr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127/0/1</a:t>
              </a:r>
            </a:p>
          </p:txBody>
        </p:sp>
        <p:sp>
          <p:nvSpPr>
            <p:cNvPr id="42" name="矩形 13">
              <a:extLst>
                <a:ext uri="{FF2B5EF4-FFF2-40B4-BE49-F238E27FC236}">
                  <a16:creationId xmlns="" xmlns:a16="http://schemas.microsoft.com/office/drawing/2014/main" id="{356EF69A-1936-544F-A95F-0664F4E186D5}"/>
                </a:ext>
              </a:extLst>
            </p:cNvPr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52/200/0</a:t>
              </a:r>
            </a:p>
          </p:txBody>
        </p:sp>
        <p:sp>
          <p:nvSpPr>
            <p:cNvPr id="43" name="矩形 13">
              <a:extLst>
                <a:ext uri="{FF2B5EF4-FFF2-40B4-BE49-F238E27FC236}">
                  <a16:creationId xmlns="" xmlns:a16="http://schemas.microsoft.com/office/drawing/2014/main" id="{03EBAB43-95A5-1C4A-8458-B86EB3D51FCA}"/>
                </a:ext>
              </a:extLst>
            </p:cNvPr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48/181/197</a:t>
              </a:r>
            </a:p>
          </p:txBody>
        </p:sp>
        <p:sp>
          <p:nvSpPr>
            <p:cNvPr id="44" name="矩形 13">
              <a:extLst>
                <a:ext uri="{FF2B5EF4-FFF2-40B4-BE49-F238E27FC236}">
                  <a16:creationId xmlns="" xmlns:a16="http://schemas.microsoft.com/office/drawing/2014/main" id="{371A8520-F934-304C-B57F-B49F768694E2}"/>
                </a:ext>
              </a:extLst>
            </p:cNvPr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129/193/95</a:t>
              </a:r>
            </a:p>
          </p:txBody>
        </p:sp>
        <p:sp>
          <p:nvSpPr>
            <p:cNvPr id="45" name="矩形 13">
              <a:extLst>
                <a:ext uri="{FF2B5EF4-FFF2-40B4-BE49-F238E27FC236}">
                  <a16:creationId xmlns="" xmlns:a16="http://schemas.microsoft.com/office/drawing/2014/main" id="{B83004D7-279B-C14E-9FCF-870FA1B74FDF}"/>
                </a:ext>
              </a:extLst>
            </p:cNvPr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253/211/81</a:t>
              </a:r>
            </a:p>
          </p:txBody>
        </p:sp>
        <p:sp>
          <p:nvSpPr>
            <p:cNvPr id="46" name="矩形 13">
              <a:extLst>
                <a:ext uri="{FF2B5EF4-FFF2-40B4-BE49-F238E27FC236}">
                  <a16:creationId xmlns="" xmlns:a16="http://schemas.microsoft.com/office/drawing/2014/main" id="{99635968-4E69-CC41-9D78-6DF253FE3035}"/>
                </a:ext>
              </a:extLst>
            </p:cNvPr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86/196/210</a:t>
              </a:r>
            </a:p>
          </p:txBody>
        </p:sp>
        <p:sp>
          <p:nvSpPr>
            <p:cNvPr id="47" name="矩形 13">
              <a:extLst>
                <a:ext uri="{FF2B5EF4-FFF2-40B4-BE49-F238E27FC236}">
                  <a16:creationId xmlns="" xmlns:a16="http://schemas.microsoft.com/office/drawing/2014/main" id="{BDBE4949-07B7-F046-AD95-68E4B0C11CCD}"/>
                </a:ext>
              </a:extLst>
            </p:cNvPr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211/57/65</a:t>
              </a:r>
            </a:p>
          </p:txBody>
        </p:sp>
        <p:sp>
          <p:nvSpPr>
            <p:cNvPr id="48" name="矩形 13">
              <a:extLst>
                <a:ext uri="{FF2B5EF4-FFF2-40B4-BE49-F238E27FC236}">
                  <a16:creationId xmlns="" xmlns:a16="http://schemas.microsoft.com/office/drawing/2014/main" id="{AA9F9E00-6A31-F14B-A2E4-79908835FD14}"/>
                </a:ext>
              </a:extLst>
            </p:cNvPr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211/56/89</a:t>
              </a:r>
            </a:p>
          </p:txBody>
        </p:sp>
        <p:sp>
          <p:nvSpPr>
            <p:cNvPr id="49" name="矩形 13">
              <a:extLst>
                <a:ext uri="{FF2B5EF4-FFF2-40B4-BE49-F238E27FC236}">
                  <a16:creationId xmlns="" xmlns:a16="http://schemas.microsoft.com/office/drawing/2014/main" id="{38715A31-485E-B744-B409-43F9F04B48F7}"/>
                </a:ext>
              </a:extLst>
            </p:cNvPr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221/128/170</a:t>
              </a:r>
            </a:p>
          </p:txBody>
        </p:sp>
        <p:sp>
          <p:nvSpPr>
            <p:cNvPr id="50" name="矩形 13">
              <a:extLst>
                <a:ext uri="{FF2B5EF4-FFF2-40B4-BE49-F238E27FC236}">
                  <a16:creationId xmlns="" xmlns:a16="http://schemas.microsoft.com/office/drawing/2014/main" id="{4AE1609B-25DD-2C4A-B05B-D18ADBC39C71}"/>
                </a:ext>
              </a:extLst>
            </p:cNvPr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191/128/130</a:t>
              </a:r>
            </a:p>
          </p:txBody>
        </p:sp>
        <p:sp>
          <p:nvSpPr>
            <p:cNvPr id="51" name="矩形 13">
              <a:extLst>
                <a:ext uri="{FF2B5EF4-FFF2-40B4-BE49-F238E27FC236}">
                  <a16:creationId xmlns="" xmlns:a16="http://schemas.microsoft.com/office/drawing/2014/main" id="{ECE90F9F-DBBC-0B49-A42C-8B62397E473E}"/>
                </a:ext>
              </a:extLst>
            </p:cNvPr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246/183/140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矩形 13">
              <a:extLst>
                <a:ext uri="{FF2B5EF4-FFF2-40B4-BE49-F238E27FC236}">
                  <a16:creationId xmlns="" xmlns:a16="http://schemas.microsoft.com/office/drawing/2014/main" id="{D5B387BA-F8B8-B54E-966E-F24E271747C4}"/>
                </a:ext>
              </a:extLst>
            </p:cNvPr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176/216/156</a:t>
              </a:r>
            </a:p>
          </p:txBody>
        </p:sp>
        <p:sp>
          <p:nvSpPr>
            <p:cNvPr id="53" name="矩形 13">
              <a:extLst>
                <a:ext uri="{FF2B5EF4-FFF2-40B4-BE49-F238E27FC236}">
                  <a16:creationId xmlns="" xmlns:a16="http://schemas.microsoft.com/office/drawing/2014/main" id="{E6C9B99E-8C1C-2B49-B82E-3C754B8E5C02}"/>
                </a:ext>
              </a:extLst>
            </p:cNvPr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253/227/181</a:t>
              </a:r>
            </a:p>
          </p:txBody>
        </p:sp>
        <p:sp>
          <p:nvSpPr>
            <p:cNvPr id="54" name="矩形 13">
              <a:extLst>
                <a:ext uri="{FF2B5EF4-FFF2-40B4-BE49-F238E27FC236}">
                  <a16:creationId xmlns="" xmlns:a16="http://schemas.microsoft.com/office/drawing/2014/main" id="{0106BFA2-9DE1-3A42-A6C6-69BCE0FA34F4}"/>
                </a:ext>
              </a:extLst>
            </p:cNvPr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148/218/226</a:t>
              </a:r>
            </a:p>
          </p:txBody>
        </p:sp>
        <p:sp>
          <p:nvSpPr>
            <p:cNvPr id="55" name="矩形 13">
              <a:extLst>
                <a:ext uri="{FF2B5EF4-FFF2-40B4-BE49-F238E27FC236}">
                  <a16:creationId xmlns="" xmlns:a16="http://schemas.microsoft.com/office/drawing/2014/main" id="{F760C1C5-4342-C346-A7D2-D101978EDF66}"/>
                </a:ext>
              </a:extLst>
            </p:cNvPr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226/129/137</a:t>
              </a:r>
            </a:p>
          </p:txBody>
        </p:sp>
        <p:sp>
          <p:nvSpPr>
            <p:cNvPr id="56" name="矩形 13">
              <a:extLst>
                <a:ext uri="{FF2B5EF4-FFF2-40B4-BE49-F238E27FC236}">
                  <a16:creationId xmlns="" xmlns:a16="http://schemas.microsoft.com/office/drawing/2014/main" id="{5BB50A4A-0B64-7E4C-824C-1EBCA1A992CF}"/>
                </a:ext>
              </a:extLst>
            </p:cNvPr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226/129/152</a:t>
              </a:r>
            </a:p>
          </p:txBody>
        </p:sp>
        <p:sp>
          <p:nvSpPr>
            <p:cNvPr id="57" name="矩形 13">
              <a:extLst>
                <a:ext uri="{FF2B5EF4-FFF2-40B4-BE49-F238E27FC236}">
                  <a16:creationId xmlns="" xmlns:a16="http://schemas.microsoft.com/office/drawing/2014/main" id="{756A7E25-6C44-8A44-A8C5-61D19BC9EDAF}"/>
                </a:ext>
              </a:extLst>
            </p:cNvPr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235/179/204</a:t>
              </a:r>
            </a:p>
          </p:txBody>
        </p:sp>
        <p:sp>
          <p:nvSpPr>
            <p:cNvPr id="58" name="矩形 13">
              <a:extLst>
                <a:ext uri="{FF2B5EF4-FFF2-40B4-BE49-F238E27FC236}">
                  <a16:creationId xmlns="" xmlns:a16="http://schemas.microsoft.com/office/drawing/2014/main" id="{96588389-39CD-DF4E-B9AC-92091E25724E}"/>
                </a:ext>
              </a:extLst>
            </p:cNvPr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216/179/179</a:t>
              </a:r>
            </a:p>
          </p:txBody>
        </p:sp>
        <p:sp>
          <p:nvSpPr>
            <p:cNvPr id="59" name="矩形 13">
              <a:extLst>
                <a:ext uri="{FF2B5EF4-FFF2-40B4-BE49-F238E27FC236}">
                  <a16:creationId xmlns="" xmlns:a16="http://schemas.microsoft.com/office/drawing/2014/main" id="{20725C9F-31AE-DB44-B70A-B4ECDEC0BC00}"/>
                </a:ext>
              </a:extLst>
            </p:cNvPr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250/211/187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0" name="矩形 13">
              <a:extLst>
                <a:ext uri="{FF2B5EF4-FFF2-40B4-BE49-F238E27FC236}">
                  <a16:creationId xmlns="" xmlns:a16="http://schemas.microsoft.com/office/drawing/2014/main" id="{AC5BCC27-B68D-0743-8E0B-E25F8D01C3A4}"/>
                </a:ext>
              </a:extLst>
            </p:cNvPr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208/232/196</a:t>
              </a:r>
            </a:p>
          </p:txBody>
        </p:sp>
        <p:sp>
          <p:nvSpPr>
            <p:cNvPr id="61" name="矩形 13">
              <a:extLst>
                <a:ext uri="{FF2B5EF4-FFF2-40B4-BE49-F238E27FC236}">
                  <a16:creationId xmlns="" xmlns:a16="http://schemas.microsoft.com/office/drawing/2014/main" id="{51C2E83A-C975-6945-B2FD-5B22BBB53DB7}"/>
                </a:ext>
              </a:extLst>
            </p:cNvPr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254/238/193</a:t>
              </a:r>
            </a:p>
          </p:txBody>
        </p:sp>
        <p:sp>
          <p:nvSpPr>
            <p:cNvPr id="62" name="矩形 13">
              <a:extLst>
                <a:ext uri="{FF2B5EF4-FFF2-40B4-BE49-F238E27FC236}">
                  <a16:creationId xmlns="" xmlns:a16="http://schemas.microsoft.com/office/drawing/2014/main" id="{BEE9A95F-6965-354F-A2C7-2E8C81DDA52F}"/>
                </a:ext>
              </a:extLst>
            </p:cNvPr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190/23/238</a:t>
              </a:r>
            </a:p>
          </p:txBody>
        </p:sp>
        <p:sp>
          <p:nvSpPr>
            <p:cNvPr id="63" name="矩形 13">
              <a:extLst>
                <a:ext uri="{FF2B5EF4-FFF2-40B4-BE49-F238E27FC236}">
                  <a16:creationId xmlns="" xmlns:a16="http://schemas.microsoft.com/office/drawing/2014/main" id="{509164EB-3DC4-7A4F-9E7C-06EBC981CD0A}"/>
                </a:ext>
              </a:extLst>
            </p:cNvPr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239/178/184</a:t>
              </a:r>
            </a:p>
          </p:txBody>
        </p:sp>
        <p:sp>
          <p:nvSpPr>
            <p:cNvPr id="64" name="矩形 13">
              <a:extLst>
                <a:ext uri="{FF2B5EF4-FFF2-40B4-BE49-F238E27FC236}">
                  <a16:creationId xmlns="" xmlns:a16="http://schemas.microsoft.com/office/drawing/2014/main" id="{667867DD-D3E6-3040-A7B5-39345C0CE2E3}"/>
                </a:ext>
              </a:extLst>
            </p:cNvPr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238/179/193</a:t>
              </a:r>
            </a:p>
          </p:txBody>
        </p:sp>
        <p:sp>
          <p:nvSpPr>
            <p:cNvPr id="65" name="矩形 13">
              <a:extLst>
                <a:ext uri="{FF2B5EF4-FFF2-40B4-BE49-F238E27FC236}">
                  <a16:creationId xmlns="" xmlns:a16="http://schemas.microsoft.com/office/drawing/2014/main" id="{9EE10597-3782-AB46-8453-89FA049C6C46}"/>
                </a:ext>
              </a:extLst>
            </p:cNvPr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35/24/21</a:t>
              </a:r>
            </a:p>
          </p:txBody>
        </p:sp>
        <p:sp>
          <p:nvSpPr>
            <p:cNvPr id="66" name="矩形 13">
              <a:extLst>
                <a:ext uri="{FF2B5EF4-FFF2-40B4-BE49-F238E27FC236}">
                  <a16:creationId xmlns="" xmlns:a16="http://schemas.microsoft.com/office/drawing/2014/main" id="{966B3529-B594-884C-BED0-5887B34BBBB8}"/>
                </a:ext>
              </a:extLst>
            </p:cNvPr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89/87/87</a:t>
              </a:r>
            </a:p>
          </p:txBody>
        </p:sp>
        <p:sp>
          <p:nvSpPr>
            <p:cNvPr id="67" name="矩形 13">
              <a:extLst>
                <a:ext uri="{FF2B5EF4-FFF2-40B4-BE49-F238E27FC236}">
                  <a16:creationId xmlns="" xmlns:a16="http://schemas.microsoft.com/office/drawing/2014/main" id="{0B0545C9-147F-584F-80D2-EF13876D7D33}"/>
                </a:ext>
              </a:extLst>
            </p:cNvPr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</a:t>
              </a:r>
            </a:p>
          </p:txBody>
        </p:sp>
        <p:sp>
          <p:nvSpPr>
            <p:cNvPr id="68" name="矩形 13">
              <a:extLst>
                <a:ext uri="{FF2B5EF4-FFF2-40B4-BE49-F238E27FC236}">
                  <a16:creationId xmlns="" xmlns:a16="http://schemas.microsoft.com/office/drawing/2014/main" id="{44FD0A0B-0D45-3340-A523-465AC24134BF}"/>
                </a:ext>
              </a:extLst>
            </p:cNvPr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</a:p>
          </p:txBody>
        </p:sp>
        <p:sp>
          <p:nvSpPr>
            <p:cNvPr id="69" name="矩形 13">
              <a:extLst>
                <a:ext uri="{FF2B5EF4-FFF2-40B4-BE49-F238E27FC236}">
                  <a16:creationId xmlns="" xmlns:a16="http://schemas.microsoft.com/office/drawing/2014/main" id="{2C404A07-276B-3648-BB25-4EDB5905448C}"/>
                </a:ext>
              </a:extLst>
            </p:cNvPr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221</a:t>
              </a:r>
            </a:p>
          </p:txBody>
        </p:sp>
        <p:sp>
          <p:nvSpPr>
            <p:cNvPr id="70" name="矩形 13">
              <a:extLst>
                <a:ext uri="{FF2B5EF4-FFF2-40B4-BE49-F238E27FC236}">
                  <a16:creationId xmlns="" xmlns:a16="http://schemas.microsoft.com/office/drawing/2014/main" id="{72B0F29C-A346-8946-9B8E-8F1B9DFF7AD0}"/>
                </a:ext>
              </a:extLst>
            </p:cNvPr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22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748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orient="horz" pos="572" userDrawn="1">
          <p15:clr>
            <a:srgbClr val="F26B43"/>
          </p15:clr>
        </p15:guide>
        <p15:guide id="4" orient="horz" pos="123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">
            <a:extLst>
              <a:ext uri="{FF2B5EF4-FFF2-40B4-BE49-F238E27FC236}">
                <a16:creationId xmlns="" xmlns:a16="http://schemas.microsoft.com/office/drawing/2014/main" id="{6785A3D6-1271-D247-9E96-1B376F4BE7BE}"/>
              </a:ext>
            </a:extLst>
          </p:cNvPr>
          <p:cNvSpPr txBox="1"/>
          <p:nvPr userDrawn="1"/>
        </p:nvSpPr>
        <p:spPr>
          <a:xfrm>
            <a:off x="1095467" y="6356939"/>
            <a:ext cx="1463467" cy="24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4" b="0" baseline="0" dirty="0">
                <a:solidFill>
                  <a:srgbClr val="1D1D1B"/>
                </a:solidFill>
                <a:latin typeface="+mn-ea"/>
                <a:ea typeface="+mn-ea"/>
                <a:cs typeface="Huawei Sans" panose="020C0503030203020204" pitchFamily="34" charset="0"/>
              </a:rPr>
              <a:t>Huawei Confidential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="" xmlns:a16="http://schemas.microsoft.com/office/drawing/2014/main" id="{EABEE2EE-BF4D-7A4A-B3C6-9E47668CCD98}"/>
              </a:ext>
            </a:extLst>
          </p:cNvPr>
          <p:cNvSpPr txBox="1"/>
          <p:nvPr userDrawn="1"/>
        </p:nvSpPr>
        <p:spPr>
          <a:xfrm>
            <a:off x="734131" y="6402806"/>
            <a:ext cx="499729" cy="150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8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74" baseline="0" smtClean="0">
                <a:solidFill>
                  <a:srgbClr val="1D1D1B"/>
                </a:solidFill>
                <a:latin typeface="+mn-ea"/>
                <a:ea typeface="+mn-ea"/>
                <a:cs typeface="Huawei Sans" panose="020C0503030203020204" pitchFamily="34" charset="0"/>
              </a:rPr>
              <a:pPr marL="0" marR="0" lvl="0" indent="0" algn="l" defTabSz="8908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4" baseline="0" dirty="0">
              <a:solidFill>
                <a:srgbClr val="1D1D1B"/>
              </a:solidFill>
              <a:latin typeface="+mn-ea"/>
              <a:ea typeface="+mn-ea"/>
              <a:cs typeface="Huawei Sans" panose="020C0503030203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9" y="6319870"/>
            <a:ext cx="1269075" cy="271153"/>
          </a:xfrm>
          <a:prstGeom prst="rect">
            <a:avLst/>
          </a:prstGeom>
        </p:spPr>
      </p:pic>
      <p:grpSp>
        <p:nvGrpSpPr>
          <p:cNvPr id="27" name="Group 87">
            <a:extLst>
              <a:ext uri="{FF2B5EF4-FFF2-40B4-BE49-F238E27FC236}">
                <a16:creationId xmlns="" xmlns:a16="http://schemas.microsoft.com/office/drawing/2014/main" id="{37333705-F8D6-2847-B3CB-F2FAB51E2A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290471" y="2625389"/>
            <a:ext cx="1963323" cy="4233515"/>
            <a:chOff x="5343885" y="-48857"/>
            <a:chExt cx="3263586" cy="7037279"/>
          </a:xfrm>
        </p:grpSpPr>
        <p:sp>
          <p:nvSpPr>
            <p:cNvPr id="28" name="矩形 13">
              <a:extLst>
                <a:ext uri="{FF2B5EF4-FFF2-40B4-BE49-F238E27FC236}">
                  <a16:creationId xmlns="" xmlns:a16="http://schemas.microsoft.com/office/drawing/2014/main" id="{B14DFA89-D483-CF47-82CC-DD86D7CAB09E}"/>
                </a:ext>
              </a:extLst>
            </p:cNvPr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196/0/84</a:t>
              </a:r>
            </a:p>
          </p:txBody>
        </p:sp>
        <p:sp>
          <p:nvSpPr>
            <p:cNvPr id="29" name="文本框 15">
              <a:extLst>
                <a:ext uri="{FF2B5EF4-FFF2-40B4-BE49-F238E27FC236}">
                  <a16:creationId xmlns="" xmlns:a16="http://schemas.microsoft.com/office/drawing/2014/main" id="{8223ADA0-340A-794B-93B7-24AFF612A719}"/>
                </a:ext>
              </a:extLst>
            </p:cNvPr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30" name="矩形 13">
              <a:extLst>
                <a:ext uri="{FF2B5EF4-FFF2-40B4-BE49-F238E27FC236}">
                  <a16:creationId xmlns="" xmlns:a16="http://schemas.microsoft.com/office/drawing/2014/main" id="{5F63E0E3-4F22-7948-AB1A-40A84ECA92EC}"/>
                </a:ext>
              </a:extLst>
            </p:cNvPr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203/55/120</a:t>
              </a:r>
            </a:p>
          </p:txBody>
        </p:sp>
        <p:sp>
          <p:nvSpPr>
            <p:cNvPr id="31" name="矩形 13">
              <a:extLst>
                <a:ext uri="{FF2B5EF4-FFF2-40B4-BE49-F238E27FC236}">
                  <a16:creationId xmlns="" xmlns:a16="http://schemas.microsoft.com/office/drawing/2014/main" id="{29C4A3C6-7C7B-7140-8F73-591E9F49143F}"/>
                </a:ext>
              </a:extLst>
            </p:cNvPr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237/109/0</a:t>
              </a:r>
            </a:p>
          </p:txBody>
        </p:sp>
        <p:sp>
          <p:nvSpPr>
            <p:cNvPr id="32" name="矩形 13">
              <a:extLst>
                <a:ext uri="{FF2B5EF4-FFF2-40B4-BE49-F238E27FC236}">
                  <a16:creationId xmlns="" xmlns:a16="http://schemas.microsoft.com/office/drawing/2014/main" id="{BE4C9A8D-46B0-5B40-BC47-DB6C4899227F}"/>
                </a:ext>
              </a:extLst>
            </p:cNvPr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153/54/54</a:t>
              </a:r>
            </a:p>
          </p:txBody>
        </p:sp>
        <p:sp>
          <p:nvSpPr>
            <p:cNvPr id="33" name="矩形 13">
              <a:extLst>
                <a:ext uri="{FF2B5EF4-FFF2-40B4-BE49-F238E27FC236}">
                  <a16:creationId xmlns="" xmlns:a16="http://schemas.microsoft.com/office/drawing/2014/main" id="{612F2ED4-F7A4-9E48-95E1-8D07B3BBE962}"/>
                </a:ext>
              </a:extLst>
            </p:cNvPr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98/178/48</a:t>
              </a:r>
            </a:p>
          </p:txBody>
        </p:sp>
        <p:sp>
          <p:nvSpPr>
            <p:cNvPr id="34" name="矩形 13">
              <a:extLst>
                <a:ext uri="{FF2B5EF4-FFF2-40B4-BE49-F238E27FC236}">
                  <a16:creationId xmlns="" xmlns:a16="http://schemas.microsoft.com/office/drawing/2014/main" id="{A9E1D476-C288-8945-A68A-1F20C557294B}"/>
                </a:ext>
              </a:extLst>
            </p:cNvPr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242/137/68</a:t>
              </a:r>
              <a:endParaRPr kumimoji="1" lang="mr-IN" altLang="zh-CN" sz="5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矩形 13">
              <a:extLst>
                <a:ext uri="{FF2B5EF4-FFF2-40B4-BE49-F238E27FC236}">
                  <a16:creationId xmlns="" xmlns:a16="http://schemas.microsoft.com/office/drawing/2014/main" id="{42823EBB-E62E-F149-AC9A-09950051F283}"/>
                </a:ext>
              </a:extLst>
            </p:cNvPr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199/0/11  </a:t>
              </a:r>
            </a:p>
          </p:txBody>
        </p:sp>
        <p:sp>
          <p:nvSpPr>
            <p:cNvPr id="36" name="文本框 15">
              <a:extLst>
                <a:ext uri="{FF2B5EF4-FFF2-40B4-BE49-F238E27FC236}">
                  <a16:creationId xmlns="" xmlns:a16="http://schemas.microsoft.com/office/drawing/2014/main" id="{EA01C299-6FF2-3642-AAEC-A1DF62D9C654}"/>
                </a:ext>
              </a:extLst>
            </p:cNvPr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37" name="矩形 13">
              <a:extLst>
                <a:ext uri="{FF2B5EF4-FFF2-40B4-BE49-F238E27FC236}">
                  <a16:creationId xmlns="" xmlns:a16="http://schemas.microsoft.com/office/drawing/2014/main" id="{B84AB502-165F-764A-9621-65CA8CBBEAEA}"/>
                </a:ext>
              </a:extLst>
            </p:cNvPr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200/16/46  </a:t>
              </a:r>
            </a:p>
          </p:txBody>
        </p:sp>
        <p:sp>
          <p:nvSpPr>
            <p:cNvPr id="38" name="矩形 13">
              <a:extLst>
                <a:ext uri="{FF2B5EF4-FFF2-40B4-BE49-F238E27FC236}">
                  <a16:creationId xmlns="" xmlns:a16="http://schemas.microsoft.com/office/drawing/2014/main" id="{CB8870E8-3E95-764C-B621-A168E194CC7A}"/>
                </a:ext>
              </a:extLst>
            </p:cNvPr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127/0/1</a:t>
              </a:r>
            </a:p>
          </p:txBody>
        </p:sp>
        <p:sp>
          <p:nvSpPr>
            <p:cNvPr id="39" name="矩形 13">
              <a:extLst>
                <a:ext uri="{FF2B5EF4-FFF2-40B4-BE49-F238E27FC236}">
                  <a16:creationId xmlns="" xmlns:a16="http://schemas.microsoft.com/office/drawing/2014/main" id="{356EF69A-1936-544F-A95F-0664F4E186D5}"/>
                </a:ext>
              </a:extLst>
            </p:cNvPr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52/200/0</a:t>
              </a:r>
            </a:p>
          </p:txBody>
        </p:sp>
        <p:sp>
          <p:nvSpPr>
            <p:cNvPr id="40" name="矩形 13">
              <a:extLst>
                <a:ext uri="{FF2B5EF4-FFF2-40B4-BE49-F238E27FC236}">
                  <a16:creationId xmlns="" xmlns:a16="http://schemas.microsoft.com/office/drawing/2014/main" id="{03EBAB43-95A5-1C4A-8458-B86EB3D51FCA}"/>
                </a:ext>
              </a:extLst>
            </p:cNvPr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48/181/197</a:t>
              </a:r>
            </a:p>
          </p:txBody>
        </p:sp>
        <p:sp>
          <p:nvSpPr>
            <p:cNvPr id="41" name="矩形 13">
              <a:extLst>
                <a:ext uri="{FF2B5EF4-FFF2-40B4-BE49-F238E27FC236}">
                  <a16:creationId xmlns="" xmlns:a16="http://schemas.microsoft.com/office/drawing/2014/main" id="{371A8520-F934-304C-B57F-B49F768694E2}"/>
                </a:ext>
              </a:extLst>
            </p:cNvPr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129/193/95</a:t>
              </a:r>
            </a:p>
          </p:txBody>
        </p:sp>
        <p:sp>
          <p:nvSpPr>
            <p:cNvPr id="42" name="矩形 13">
              <a:extLst>
                <a:ext uri="{FF2B5EF4-FFF2-40B4-BE49-F238E27FC236}">
                  <a16:creationId xmlns="" xmlns:a16="http://schemas.microsoft.com/office/drawing/2014/main" id="{B83004D7-279B-C14E-9FCF-870FA1B74FDF}"/>
                </a:ext>
              </a:extLst>
            </p:cNvPr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253/211/81</a:t>
              </a:r>
            </a:p>
          </p:txBody>
        </p:sp>
        <p:sp>
          <p:nvSpPr>
            <p:cNvPr id="43" name="矩形 13">
              <a:extLst>
                <a:ext uri="{FF2B5EF4-FFF2-40B4-BE49-F238E27FC236}">
                  <a16:creationId xmlns="" xmlns:a16="http://schemas.microsoft.com/office/drawing/2014/main" id="{99635968-4E69-CC41-9D78-6DF253FE3035}"/>
                </a:ext>
              </a:extLst>
            </p:cNvPr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86/196/210</a:t>
              </a:r>
            </a:p>
          </p:txBody>
        </p:sp>
        <p:sp>
          <p:nvSpPr>
            <p:cNvPr id="44" name="矩形 13">
              <a:extLst>
                <a:ext uri="{FF2B5EF4-FFF2-40B4-BE49-F238E27FC236}">
                  <a16:creationId xmlns="" xmlns:a16="http://schemas.microsoft.com/office/drawing/2014/main" id="{BDBE4949-07B7-F046-AD95-68E4B0C11CCD}"/>
                </a:ext>
              </a:extLst>
            </p:cNvPr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211/57/65</a:t>
              </a:r>
            </a:p>
          </p:txBody>
        </p:sp>
        <p:sp>
          <p:nvSpPr>
            <p:cNvPr id="65" name="矩形 13">
              <a:extLst>
                <a:ext uri="{FF2B5EF4-FFF2-40B4-BE49-F238E27FC236}">
                  <a16:creationId xmlns="" xmlns:a16="http://schemas.microsoft.com/office/drawing/2014/main" id="{AA9F9E00-6A31-F14B-A2E4-79908835FD14}"/>
                </a:ext>
              </a:extLst>
            </p:cNvPr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211/56/89</a:t>
              </a:r>
            </a:p>
          </p:txBody>
        </p:sp>
        <p:sp>
          <p:nvSpPr>
            <p:cNvPr id="66" name="矩形 13">
              <a:extLst>
                <a:ext uri="{FF2B5EF4-FFF2-40B4-BE49-F238E27FC236}">
                  <a16:creationId xmlns="" xmlns:a16="http://schemas.microsoft.com/office/drawing/2014/main" id="{38715A31-485E-B744-B409-43F9F04B48F7}"/>
                </a:ext>
              </a:extLst>
            </p:cNvPr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221/128/170</a:t>
              </a:r>
            </a:p>
          </p:txBody>
        </p:sp>
        <p:sp>
          <p:nvSpPr>
            <p:cNvPr id="67" name="矩形 13">
              <a:extLst>
                <a:ext uri="{FF2B5EF4-FFF2-40B4-BE49-F238E27FC236}">
                  <a16:creationId xmlns="" xmlns:a16="http://schemas.microsoft.com/office/drawing/2014/main" id="{4AE1609B-25DD-2C4A-B05B-D18ADBC39C71}"/>
                </a:ext>
              </a:extLst>
            </p:cNvPr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191/128/130</a:t>
              </a:r>
            </a:p>
          </p:txBody>
        </p:sp>
        <p:sp>
          <p:nvSpPr>
            <p:cNvPr id="68" name="矩形 13">
              <a:extLst>
                <a:ext uri="{FF2B5EF4-FFF2-40B4-BE49-F238E27FC236}">
                  <a16:creationId xmlns="" xmlns:a16="http://schemas.microsoft.com/office/drawing/2014/main" id="{ECE90F9F-DBBC-0B49-A42C-8B62397E473E}"/>
                </a:ext>
              </a:extLst>
            </p:cNvPr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246/183/140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9" name="矩形 13">
              <a:extLst>
                <a:ext uri="{FF2B5EF4-FFF2-40B4-BE49-F238E27FC236}">
                  <a16:creationId xmlns="" xmlns:a16="http://schemas.microsoft.com/office/drawing/2014/main" id="{D5B387BA-F8B8-B54E-966E-F24E271747C4}"/>
                </a:ext>
              </a:extLst>
            </p:cNvPr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176/216/156</a:t>
              </a:r>
            </a:p>
          </p:txBody>
        </p:sp>
        <p:sp>
          <p:nvSpPr>
            <p:cNvPr id="70" name="矩形 13">
              <a:extLst>
                <a:ext uri="{FF2B5EF4-FFF2-40B4-BE49-F238E27FC236}">
                  <a16:creationId xmlns="" xmlns:a16="http://schemas.microsoft.com/office/drawing/2014/main" id="{E6C9B99E-8C1C-2B49-B82E-3C754B8E5C02}"/>
                </a:ext>
              </a:extLst>
            </p:cNvPr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253/227/181</a:t>
              </a:r>
            </a:p>
          </p:txBody>
        </p:sp>
        <p:sp>
          <p:nvSpPr>
            <p:cNvPr id="71" name="矩形 13">
              <a:extLst>
                <a:ext uri="{FF2B5EF4-FFF2-40B4-BE49-F238E27FC236}">
                  <a16:creationId xmlns="" xmlns:a16="http://schemas.microsoft.com/office/drawing/2014/main" id="{0106BFA2-9DE1-3A42-A6C6-69BCE0FA34F4}"/>
                </a:ext>
              </a:extLst>
            </p:cNvPr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148/218/226</a:t>
              </a:r>
            </a:p>
          </p:txBody>
        </p:sp>
        <p:sp>
          <p:nvSpPr>
            <p:cNvPr id="72" name="矩形 13">
              <a:extLst>
                <a:ext uri="{FF2B5EF4-FFF2-40B4-BE49-F238E27FC236}">
                  <a16:creationId xmlns="" xmlns:a16="http://schemas.microsoft.com/office/drawing/2014/main" id="{F760C1C5-4342-C346-A7D2-D101978EDF66}"/>
                </a:ext>
              </a:extLst>
            </p:cNvPr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226/129/137</a:t>
              </a:r>
            </a:p>
          </p:txBody>
        </p:sp>
        <p:sp>
          <p:nvSpPr>
            <p:cNvPr id="73" name="矩形 13">
              <a:extLst>
                <a:ext uri="{FF2B5EF4-FFF2-40B4-BE49-F238E27FC236}">
                  <a16:creationId xmlns="" xmlns:a16="http://schemas.microsoft.com/office/drawing/2014/main" id="{5BB50A4A-0B64-7E4C-824C-1EBCA1A992CF}"/>
                </a:ext>
              </a:extLst>
            </p:cNvPr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226/129/152</a:t>
              </a:r>
            </a:p>
          </p:txBody>
        </p:sp>
        <p:sp>
          <p:nvSpPr>
            <p:cNvPr id="74" name="矩形 13">
              <a:extLst>
                <a:ext uri="{FF2B5EF4-FFF2-40B4-BE49-F238E27FC236}">
                  <a16:creationId xmlns="" xmlns:a16="http://schemas.microsoft.com/office/drawing/2014/main" id="{756A7E25-6C44-8A44-A8C5-61D19BC9EDAF}"/>
                </a:ext>
              </a:extLst>
            </p:cNvPr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235/179/204</a:t>
              </a:r>
            </a:p>
          </p:txBody>
        </p:sp>
        <p:sp>
          <p:nvSpPr>
            <p:cNvPr id="75" name="矩形 13">
              <a:extLst>
                <a:ext uri="{FF2B5EF4-FFF2-40B4-BE49-F238E27FC236}">
                  <a16:creationId xmlns="" xmlns:a16="http://schemas.microsoft.com/office/drawing/2014/main" id="{96588389-39CD-DF4E-B9AC-92091E25724E}"/>
                </a:ext>
              </a:extLst>
            </p:cNvPr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216/179/179</a:t>
              </a:r>
            </a:p>
          </p:txBody>
        </p:sp>
        <p:sp>
          <p:nvSpPr>
            <p:cNvPr id="76" name="矩形 13">
              <a:extLst>
                <a:ext uri="{FF2B5EF4-FFF2-40B4-BE49-F238E27FC236}">
                  <a16:creationId xmlns="" xmlns:a16="http://schemas.microsoft.com/office/drawing/2014/main" id="{20725C9F-31AE-DB44-B70A-B4ECDEC0BC00}"/>
                </a:ext>
              </a:extLst>
            </p:cNvPr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250/211/187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7" name="矩形 13">
              <a:extLst>
                <a:ext uri="{FF2B5EF4-FFF2-40B4-BE49-F238E27FC236}">
                  <a16:creationId xmlns="" xmlns:a16="http://schemas.microsoft.com/office/drawing/2014/main" id="{AC5BCC27-B68D-0743-8E0B-E25F8D01C3A4}"/>
                </a:ext>
              </a:extLst>
            </p:cNvPr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208/232/196</a:t>
              </a:r>
            </a:p>
          </p:txBody>
        </p:sp>
        <p:sp>
          <p:nvSpPr>
            <p:cNvPr id="78" name="矩形 13">
              <a:extLst>
                <a:ext uri="{FF2B5EF4-FFF2-40B4-BE49-F238E27FC236}">
                  <a16:creationId xmlns="" xmlns:a16="http://schemas.microsoft.com/office/drawing/2014/main" id="{51C2E83A-C975-6945-B2FD-5B22BBB53DB7}"/>
                </a:ext>
              </a:extLst>
            </p:cNvPr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254/238/193</a:t>
              </a:r>
            </a:p>
          </p:txBody>
        </p:sp>
        <p:sp>
          <p:nvSpPr>
            <p:cNvPr id="79" name="矩形 13">
              <a:extLst>
                <a:ext uri="{FF2B5EF4-FFF2-40B4-BE49-F238E27FC236}">
                  <a16:creationId xmlns="" xmlns:a16="http://schemas.microsoft.com/office/drawing/2014/main" id="{BEE9A95F-6965-354F-A2C7-2E8C81DDA52F}"/>
                </a:ext>
              </a:extLst>
            </p:cNvPr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190/23/238</a:t>
              </a:r>
            </a:p>
          </p:txBody>
        </p:sp>
        <p:sp>
          <p:nvSpPr>
            <p:cNvPr id="80" name="矩形 13">
              <a:extLst>
                <a:ext uri="{FF2B5EF4-FFF2-40B4-BE49-F238E27FC236}">
                  <a16:creationId xmlns="" xmlns:a16="http://schemas.microsoft.com/office/drawing/2014/main" id="{509164EB-3DC4-7A4F-9E7C-06EBC981CD0A}"/>
                </a:ext>
              </a:extLst>
            </p:cNvPr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239/178/184</a:t>
              </a:r>
            </a:p>
          </p:txBody>
        </p:sp>
        <p:sp>
          <p:nvSpPr>
            <p:cNvPr id="81" name="矩形 13">
              <a:extLst>
                <a:ext uri="{FF2B5EF4-FFF2-40B4-BE49-F238E27FC236}">
                  <a16:creationId xmlns="" xmlns:a16="http://schemas.microsoft.com/office/drawing/2014/main" id="{667867DD-D3E6-3040-A7B5-39345C0CE2E3}"/>
                </a:ext>
              </a:extLst>
            </p:cNvPr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238/179/193</a:t>
              </a:r>
            </a:p>
          </p:txBody>
        </p:sp>
        <p:sp>
          <p:nvSpPr>
            <p:cNvPr id="82" name="矩形 13">
              <a:extLst>
                <a:ext uri="{FF2B5EF4-FFF2-40B4-BE49-F238E27FC236}">
                  <a16:creationId xmlns="" xmlns:a16="http://schemas.microsoft.com/office/drawing/2014/main" id="{9EE10597-3782-AB46-8453-89FA049C6C46}"/>
                </a:ext>
              </a:extLst>
            </p:cNvPr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35/24/21</a:t>
              </a:r>
            </a:p>
          </p:txBody>
        </p:sp>
        <p:sp>
          <p:nvSpPr>
            <p:cNvPr id="83" name="矩形 13">
              <a:extLst>
                <a:ext uri="{FF2B5EF4-FFF2-40B4-BE49-F238E27FC236}">
                  <a16:creationId xmlns="" xmlns:a16="http://schemas.microsoft.com/office/drawing/2014/main" id="{966B3529-B594-884C-BED0-5887B34BBBB8}"/>
                </a:ext>
              </a:extLst>
            </p:cNvPr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89/87/87</a:t>
              </a:r>
            </a:p>
          </p:txBody>
        </p:sp>
        <p:sp>
          <p:nvSpPr>
            <p:cNvPr id="84" name="矩形 13">
              <a:extLst>
                <a:ext uri="{FF2B5EF4-FFF2-40B4-BE49-F238E27FC236}">
                  <a16:creationId xmlns="" xmlns:a16="http://schemas.microsoft.com/office/drawing/2014/main" id="{0B0545C9-147F-584F-80D2-EF13876D7D33}"/>
                </a:ext>
              </a:extLst>
            </p:cNvPr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</a:t>
              </a:r>
            </a:p>
          </p:txBody>
        </p:sp>
        <p:sp>
          <p:nvSpPr>
            <p:cNvPr id="85" name="矩形 13">
              <a:extLst>
                <a:ext uri="{FF2B5EF4-FFF2-40B4-BE49-F238E27FC236}">
                  <a16:creationId xmlns="" xmlns:a16="http://schemas.microsoft.com/office/drawing/2014/main" id="{44FD0A0B-0D45-3340-A523-465AC24134BF}"/>
                </a:ext>
              </a:extLst>
            </p:cNvPr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</a:p>
          </p:txBody>
        </p:sp>
        <p:sp>
          <p:nvSpPr>
            <p:cNvPr id="86" name="矩形 13">
              <a:extLst>
                <a:ext uri="{FF2B5EF4-FFF2-40B4-BE49-F238E27FC236}">
                  <a16:creationId xmlns="" xmlns:a16="http://schemas.microsoft.com/office/drawing/2014/main" id="{2C404A07-276B-3648-BB25-4EDB5905448C}"/>
                </a:ext>
              </a:extLst>
            </p:cNvPr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221</a:t>
              </a:r>
            </a:p>
          </p:txBody>
        </p:sp>
        <p:sp>
          <p:nvSpPr>
            <p:cNvPr id="87" name="矩形 13">
              <a:extLst>
                <a:ext uri="{FF2B5EF4-FFF2-40B4-BE49-F238E27FC236}">
                  <a16:creationId xmlns="" xmlns:a16="http://schemas.microsoft.com/office/drawing/2014/main" id="{72B0F29C-A346-8946-9B8E-8F1B9DFF7AD0}"/>
                </a:ext>
              </a:extLst>
            </p:cNvPr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99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28" r:id="rId2"/>
    <p:sldLayoutId id="2147483844" r:id="rId3"/>
    <p:sldLayoutId id="2147483866" r:id="rId4"/>
    <p:sldLayoutId id="2147483846" r:id="rId5"/>
    <p:sldLayoutId id="2147483871" r:id="rId6"/>
    <p:sldLayoutId id="2147483836" r:id="rId7"/>
    <p:sldLayoutId id="2147483837" r:id="rId8"/>
    <p:sldLayoutId id="2147483838" r:id="rId9"/>
    <p:sldLayoutId id="2147483839" r:id="rId10"/>
    <p:sldLayoutId id="2147483873" r:id="rId11"/>
  </p:sldLayoutIdLst>
  <p:timing>
    <p:tnLst>
      <p:par>
        <p:cTn id="1" dur="indefinite" restart="never" nodeType="tmRoot"/>
      </p:par>
    </p:tnLst>
  </p:timing>
  <p:txStyles>
    <p:titleStyle>
      <a:lvl1pPr algn="l" defTabSz="914034" rtl="0" eaLnBrk="1" fontAlgn="ctr" latinLnBrk="0" hangingPunct="1">
        <a:lnSpc>
          <a:spcPct val="90000"/>
        </a:lnSpc>
        <a:spcBef>
          <a:spcPct val="0"/>
        </a:spcBef>
        <a:buNone/>
        <a:defRPr lang="zh-CN" altLang="en-US" sz="3200" kern="1200" baseline="0" dirty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1pPr>
    </p:titleStyle>
    <p:bodyStyle>
      <a:lvl1pPr marL="302279" indent="-302279" algn="l" defTabSz="914034" rtl="0" eaLnBrk="1" fontAlgn="ctr" latinLnBrk="0" hangingPunct="1">
        <a:lnSpc>
          <a:spcPct val="140000"/>
        </a:lnSpc>
        <a:spcBef>
          <a:spcPts val="792"/>
        </a:spcBef>
        <a:buSzPct val="50000"/>
        <a:buFont typeface="Wingdings" panose="05000000000000000000" pitchFamily="2" charset="2"/>
        <a:buChar char="l"/>
        <a:defRPr sz="2199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1pPr>
      <a:lvl2pPr marL="654938" indent="-251899" algn="l" defTabSz="914034" rtl="0" eaLnBrk="1" fontAlgn="ctr" latinLnBrk="0" hangingPunct="1">
        <a:lnSpc>
          <a:spcPct val="140000"/>
        </a:lnSpc>
        <a:spcBef>
          <a:spcPts val="720"/>
        </a:spcBef>
        <a:buClrTx/>
        <a:buSzPct val="50000"/>
        <a:buFont typeface="Wingdings" panose="05000000000000000000" pitchFamily="2" charset="2"/>
        <a:buChar char="p"/>
        <a:defRPr sz="1999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2pPr>
      <a:lvl3pPr marL="1003998" indent="-201519" algn="l" defTabSz="914034" rtl="0" eaLnBrk="1" fontAlgn="ctr" latinLnBrk="0" hangingPunct="1">
        <a:lnSpc>
          <a:spcPct val="140000"/>
        </a:lnSpc>
        <a:spcBef>
          <a:spcPts val="648"/>
        </a:spcBef>
        <a:buClrTx/>
        <a:buSzPct val="50000"/>
        <a:buFont typeface="Wingdings" panose="05000000000000000000" pitchFamily="2" charset="2"/>
        <a:buChar char="n"/>
        <a:defRPr sz="1799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3pPr>
      <a:lvl4pPr marL="1399840" indent="-197921" algn="l" defTabSz="914034" rtl="0" eaLnBrk="1" fontAlgn="ctr" latinLnBrk="0" hangingPunct="1">
        <a:lnSpc>
          <a:spcPct val="140000"/>
        </a:lnSpc>
        <a:spcBef>
          <a:spcPts val="576"/>
        </a:spcBef>
        <a:buFont typeface="Huawei Sans" panose="020C0503030203020204" pitchFamily="34" charset="0"/>
        <a:buChar char="−"/>
        <a:defRPr sz="1599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4pPr>
      <a:lvl5pPr marL="1802879" indent="-201519" algn="l" defTabSz="914034" rtl="0" eaLnBrk="1" fontAlgn="ctr" latinLnBrk="0" hangingPunct="1">
        <a:lnSpc>
          <a:spcPct val="140000"/>
        </a:lnSpc>
        <a:spcBef>
          <a:spcPts val="576"/>
        </a:spcBef>
        <a:buFont typeface="Huawei Sans" panose="020C0503030203020204" pitchFamily="34" charset="0"/>
        <a:buChar char="~"/>
        <a:defRPr sz="1399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5pPr>
      <a:lvl6pPr marL="2513594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1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642" userDrawn="1">
          <p15:clr>
            <a:srgbClr val="F26B43"/>
          </p15:clr>
        </p15:guide>
        <p15:guide id="4" pos="7038" userDrawn="1">
          <p15:clr>
            <a:srgbClr val="F26B43"/>
          </p15:clr>
        </p15:guide>
        <p15:guide id="5" orient="horz" pos="2341" userDrawn="1">
          <p15:clr>
            <a:srgbClr val="F26B43"/>
          </p15:clr>
        </p15:guide>
        <p15:guide id="6" orient="horz" pos="3906" userDrawn="1">
          <p15:clr>
            <a:srgbClr val="F26B43"/>
          </p15:clr>
        </p15:guide>
        <p15:guide id="7" orient="horz" pos="1162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orient="horz" pos="731" userDrawn="1">
          <p15:clr>
            <a:srgbClr val="F26B43"/>
          </p15:clr>
        </p15:guide>
        <p15:guide id="10" orient="horz" pos="86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34131" y="457499"/>
            <a:ext cx="10726032" cy="98011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0" lvl="0" indent="0" defTabSz="1187798">
              <a:lnSpc>
                <a:spcPts val="343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28" name="Rectangle 5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1484313"/>
            <a:ext cx="10728325" cy="444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141" tIns="40071" rIns="80141" bIns="400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="" xmlns:a16="http://schemas.microsoft.com/office/drawing/2014/main" id="{6785A3D6-1271-D247-9E96-1B376F4BE7BE}"/>
              </a:ext>
            </a:extLst>
          </p:cNvPr>
          <p:cNvSpPr txBox="1"/>
          <p:nvPr userDrawn="1"/>
        </p:nvSpPr>
        <p:spPr>
          <a:xfrm>
            <a:off x="1095467" y="6356939"/>
            <a:ext cx="1463467" cy="242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4" b="0" baseline="0" dirty="0">
                <a:solidFill>
                  <a:srgbClr val="1D1D1B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t>Huawei Confidential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="" xmlns:a16="http://schemas.microsoft.com/office/drawing/2014/main" id="{EABEE2EE-BF4D-7A4A-B3C6-9E47668CCD98}"/>
              </a:ext>
            </a:extLst>
          </p:cNvPr>
          <p:cNvSpPr txBox="1"/>
          <p:nvPr userDrawn="1"/>
        </p:nvSpPr>
        <p:spPr>
          <a:xfrm>
            <a:off x="734131" y="6402806"/>
            <a:ext cx="499729" cy="150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8908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37181-38C6-AD4F-B8BA-B444770388BB}" type="slidenum">
              <a:rPr lang="en-US" sz="974" baseline="0" smtClean="0">
                <a:solidFill>
                  <a:srgbClr val="1D1D1B"/>
                </a:solidFill>
                <a:latin typeface="Huawei Sans" panose="020C0503030203020204" pitchFamily="34" charset="0"/>
                <a:ea typeface="方正兰亭黑简体" panose="02000000000000000000" pitchFamily="2" charset="-122"/>
                <a:cs typeface="Huawei Sans" panose="020C0503030203020204" pitchFamily="34" charset="0"/>
              </a:rPr>
              <a:pPr marL="0" marR="0" lvl="0" indent="0" algn="l" defTabSz="89084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974" baseline="0" dirty="0">
              <a:solidFill>
                <a:srgbClr val="1D1D1B"/>
              </a:solidFill>
              <a:latin typeface="Huawei Sans" panose="020C0503030203020204" pitchFamily="34" charset="0"/>
              <a:ea typeface="方正兰亭黑简体" panose="02000000000000000000" pitchFamily="2" charset="-122"/>
              <a:cs typeface="Huawei Sans" panose="020C0503030203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999" y="6319870"/>
            <a:ext cx="1269075" cy="271153"/>
          </a:xfrm>
          <a:prstGeom prst="rect">
            <a:avLst/>
          </a:prstGeom>
        </p:spPr>
      </p:pic>
      <p:grpSp>
        <p:nvGrpSpPr>
          <p:cNvPr id="29" name="Group 87">
            <a:extLst>
              <a:ext uri="{FF2B5EF4-FFF2-40B4-BE49-F238E27FC236}">
                <a16:creationId xmlns="" xmlns:a16="http://schemas.microsoft.com/office/drawing/2014/main" id="{37333705-F8D6-2847-B3CB-F2FAB51E2A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290471" y="2625389"/>
            <a:ext cx="1963323" cy="4233515"/>
            <a:chOff x="5343885" y="-48857"/>
            <a:chExt cx="3263586" cy="7037279"/>
          </a:xfrm>
        </p:grpSpPr>
        <p:sp>
          <p:nvSpPr>
            <p:cNvPr id="30" name="矩形 13">
              <a:extLst>
                <a:ext uri="{FF2B5EF4-FFF2-40B4-BE49-F238E27FC236}">
                  <a16:creationId xmlns="" xmlns:a16="http://schemas.microsoft.com/office/drawing/2014/main" id="{B14DFA89-D483-CF47-82CC-DD86D7CAB09E}"/>
                </a:ext>
              </a:extLst>
            </p:cNvPr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196/0/84</a:t>
              </a:r>
            </a:p>
          </p:txBody>
        </p:sp>
        <p:sp>
          <p:nvSpPr>
            <p:cNvPr id="31" name="文本框 15">
              <a:extLst>
                <a:ext uri="{FF2B5EF4-FFF2-40B4-BE49-F238E27FC236}">
                  <a16:creationId xmlns="" xmlns:a16="http://schemas.microsoft.com/office/drawing/2014/main" id="{8223ADA0-340A-794B-93B7-24AFF612A719}"/>
                </a:ext>
              </a:extLst>
            </p:cNvPr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32" name="矩形 13">
              <a:extLst>
                <a:ext uri="{FF2B5EF4-FFF2-40B4-BE49-F238E27FC236}">
                  <a16:creationId xmlns="" xmlns:a16="http://schemas.microsoft.com/office/drawing/2014/main" id="{5F63E0E3-4F22-7948-AB1A-40A84ECA92EC}"/>
                </a:ext>
              </a:extLst>
            </p:cNvPr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203/55/120</a:t>
              </a:r>
            </a:p>
          </p:txBody>
        </p:sp>
        <p:sp>
          <p:nvSpPr>
            <p:cNvPr id="33" name="矩形 13">
              <a:extLst>
                <a:ext uri="{FF2B5EF4-FFF2-40B4-BE49-F238E27FC236}">
                  <a16:creationId xmlns="" xmlns:a16="http://schemas.microsoft.com/office/drawing/2014/main" id="{29C4A3C6-7C7B-7140-8F73-591E9F49143F}"/>
                </a:ext>
              </a:extLst>
            </p:cNvPr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237/109/0</a:t>
              </a:r>
            </a:p>
          </p:txBody>
        </p:sp>
        <p:sp>
          <p:nvSpPr>
            <p:cNvPr id="34" name="矩形 13">
              <a:extLst>
                <a:ext uri="{FF2B5EF4-FFF2-40B4-BE49-F238E27FC236}">
                  <a16:creationId xmlns="" xmlns:a16="http://schemas.microsoft.com/office/drawing/2014/main" id="{BE4C9A8D-46B0-5B40-BC47-DB6C4899227F}"/>
                </a:ext>
              </a:extLst>
            </p:cNvPr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153/54/54</a:t>
              </a:r>
            </a:p>
          </p:txBody>
        </p:sp>
        <p:sp>
          <p:nvSpPr>
            <p:cNvPr id="35" name="矩形 13">
              <a:extLst>
                <a:ext uri="{FF2B5EF4-FFF2-40B4-BE49-F238E27FC236}">
                  <a16:creationId xmlns="" xmlns:a16="http://schemas.microsoft.com/office/drawing/2014/main" id="{612F2ED4-F7A4-9E48-95E1-8D07B3BBE962}"/>
                </a:ext>
              </a:extLst>
            </p:cNvPr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98/178/48</a:t>
              </a:r>
            </a:p>
          </p:txBody>
        </p:sp>
        <p:sp>
          <p:nvSpPr>
            <p:cNvPr id="36" name="矩形 13">
              <a:extLst>
                <a:ext uri="{FF2B5EF4-FFF2-40B4-BE49-F238E27FC236}">
                  <a16:creationId xmlns="" xmlns:a16="http://schemas.microsoft.com/office/drawing/2014/main" id="{A9E1D476-C288-8945-A68A-1F20C557294B}"/>
                </a:ext>
              </a:extLst>
            </p:cNvPr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242/137/68</a:t>
              </a:r>
              <a:endParaRPr kumimoji="1" lang="mr-IN" altLang="zh-CN" sz="5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矩形 13">
              <a:extLst>
                <a:ext uri="{FF2B5EF4-FFF2-40B4-BE49-F238E27FC236}">
                  <a16:creationId xmlns="" xmlns:a16="http://schemas.microsoft.com/office/drawing/2014/main" id="{42823EBB-E62E-F149-AC9A-09950051F283}"/>
                </a:ext>
              </a:extLst>
            </p:cNvPr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199/0/11  </a:t>
              </a:r>
            </a:p>
          </p:txBody>
        </p:sp>
        <p:sp>
          <p:nvSpPr>
            <p:cNvPr id="38" name="文本框 15">
              <a:extLst>
                <a:ext uri="{FF2B5EF4-FFF2-40B4-BE49-F238E27FC236}">
                  <a16:creationId xmlns="" xmlns:a16="http://schemas.microsoft.com/office/drawing/2014/main" id="{EA01C299-6FF2-3642-AAEC-A1DF62D9C654}"/>
                </a:ext>
              </a:extLst>
            </p:cNvPr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39" name="矩形 13">
              <a:extLst>
                <a:ext uri="{FF2B5EF4-FFF2-40B4-BE49-F238E27FC236}">
                  <a16:creationId xmlns="" xmlns:a16="http://schemas.microsoft.com/office/drawing/2014/main" id="{B84AB502-165F-764A-9621-65CA8CBBEAEA}"/>
                </a:ext>
              </a:extLst>
            </p:cNvPr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200/16/46  </a:t>
              </a:r>
            </a:p>
          </p:txBody>
        </p:sp>
        <p:sp>
          <p:nvSpPr>
            <p:cNvPr id="40" name="矩形 13">
              <a:extLst>
                <a:ext uri="{FF2B5EF4-FFF2-40B4-BE49-F238E27FC236}">
                  <a16:creationId xmlns="" xmlns:a16="http://schemas.microsoft.com/office/drawing/2014/main" id="{CB8870E8-3E95-764C-B621-A168E194CC7A}"/>
                </a:ext>
              </a:extLst>
            </p:cNvPr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127/0/1</a:t>
              </a:r>
            </a:p>
          </p:txBody>
        </p:sp>
        <p:sp>
          <p:nvSpPr>
            <p:cNvPr id="41" name="矩形 13">
              <a:extLst>
                <a:ext uri="{FF2B5EF4-FFF2-40B4-BE49-F238E27FC236}">
                  <a16:creationId xmlns="" xmlns:a16="http://schemas.microsoft.com/office/drawing/2014/main" id="{356EF69A-1936-544F-A95F-0664F4E186D5}"/>
                </a:ext>
              </a:extLst>
            </p:cNvPr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52/200/0</a:t>
              </a:r>
            </a:p>
          </p:txBody>
        </p:sp>
        <p:sp>
          <p:nvSpPr>
            <p:cNvPr id="42" name="矩形 13">
              <a:extLst>
                <a:ext uri="{FF2B5EF4-FFF2-40B4-BE49-F238E27FC236}">
                  <a16:creationId xmlns="" xmlns:a16="http://schemas.microsoft.com/office/drawing/2014/main" id="{03EBAB43-95A5-1C4A-8458-B86EB3D51FCA}"/>
                </a:ext>
              </a:extLst>
            </p:cNvPr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48/181/197</a:t>
              </a:r>
            </a:p>
          </p:txBody>
        </p:sp>
        <p:sp>
          <p:nvSpPr>
            <p:cNvPr id="43" name="矩形 13">
              <a:extLst>
                <a:ext uri="{FF2B5EF4-FFF2-40B4-BE49-F238E27FC236}">
                  <a16:creationId xmlns="" xmlns:a16="http://schemas.microsoft.com/office/drawing/2014/main" id="{371A8520-F934-304C-B57F-B49F768694E2}"/>
                </a:ext>
              </a:extLst>
            </p:cNvPr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129/193/95</a:t>
              </a:r>
            </a:p>
          </p:txBody>
        </p:sp>
        <p:sp>
          <p:nvSpPr>
            <p:cNvPr id="44" name="矩形 13">
              <a:extLst>
                <a:ext uri="{FF2B5EF4-FFF2-40B4-BE49-F238E27FC236}">
                  <a16:creationId xmlns="" xmlns:a16="http://schemas.microsoft.com/office/drawing/2014/main" id="{B83004D7-279B-C14E-9FCF-870FA1B74FDF}"/>
                </a:ext>
              </a:extLst>
            </p:cNvPr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253/211/81</a:t>
              </a:r>
            </a:p>
          </p:txBody>
        </p:sp>
        <p:sp>
          <p:nvSpPr>
            <p:cNvPr id="65" name="矩形 13">
              <a:extLst>
                <a:ext uri="{FF2B5EF4-FFF2-40B4-BE49-F238E27FC236}">
                  <a16:creationId xmlns="" xmlns:a16="http://schemas.microsoft.com/office/drawing/2014/main" id="{99635968-4E69-CC41-9D78-6DF253FE3035}"/>
                </a:ext>
              </a:extLst>
            </p:cNvPr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86/196/210</a:t>
              </a:r>
            </a:p>
          </p:txBody>
        </p:sp>
        <p:sp>
          <p:nvSpPr>
            <p:cNvPr id="66" name="矩形 13">
              <a:extLst>
                <a:ext uri="{FF2B5EF4-FFF2-40B4-BE49-F238E27FC236}">
                  <a16:creationId xmlns="" xmlns:a16="http://schemas.microsoft.com/office/drawing/2014/main" id="{BDBE4949-07B7-F046-AD95-68E4B0C11CCD}"/>
                </a:ext>
              </a:extLst>
            </p:cNvPr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211/57/65</a:t>
              </a:r>
            </a:p>
          </p:txBody>
        </p:sp>
        <p:sp>
          <p:nvSpPr>
            <p:cNvPr id="67" name="矩形 13">
              <a:extLst>
                <a:ext uri="{FF2B5EF4-FFF2-40B4-BE49-F238E27FC236}">
                  <a16:creationId xmlns="" xmlns:a16="http://schemas.microsoft.com/office/drawing/2014/main" id="{AA9F9E00-6A31-F14B-A2E4-79908835FD14}"/>
                </a:ext>
              </a:extLst>
            </p:cNvPr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211/56/89</a:t>
              </a:r>
            </a:p>
          </p:txBody>
        </p:sp>
        <p:sp>
          <p:nvSpPr>
            <p:cNvPr id="68" name="矩形 13">
              <a:extLst>
                <a:ext uri="{FF2B5EF4-FFF2-40B4-BE49-F238E27FC236}">
                  <a16:creationId xmlns="" xmlns:a16="http://schemas.microsoft.com/office/drawing/2014/main" id="{38715A31-485E-B744-B409-43F9F04B48F7}"/>
                </a:ext>
              </a:extLst>
            </p:cNvPr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221/128/170</a:t>
              </a:r>
            </a:p>
          </p:txBody>
        </p:sp>
        <p:sp>
          <p:nvSpPr>
            <p:cNvPr id="69" name="矩形 13">
              <a:extLst>
                <a:ext uri="{FF2B5EF4-FFF2-40B4-BE49-F238E27FC236}">
                  <a16:creationId xmlns="" xmlns:a16="http://schemas.microsoft.com/office/drawing/2014/main" id="{4AE1609B-25DD-2C4A-B05B-D18ADBC39C71}"/>
                </a:ext>
              </a:extLst>
            </p:cNvPr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191/128/130</a:t>
              </a:r>
            </a:p>
          </p:txBody>
        </p:sp>
        <p:sp>
          <p:nvSpPr>
            <p:cNvPr id="70" name="矩形 13">
              <a:extLst>
                <a:ext uri="{FF2B5EF4-FFF2-40B4-BE49-F238E27FC236}">
                  <a16:creationId xmlns="" xmlns:a16="http://schemas.microsoft.com/office/drawing/2014/main" id="{ECE90F9F-DBBC-0B49-A42C-8B62397E473E}"/>
                </a:ext>
              </a:extLst>
            </p:cNvPr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246/183/140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1" name="矩形 13">
              <a:extLst>
                <a:ext uri="{FF2B5EF4-FFF2-40B4-BE49-F238E27FC236}">
                  <a16:creationId xmlns="" xmlns:a16="http://schemas.microsoft.com/office/drawing/2014/main" id="{D5B387BA-F8B8-B54E-966E-F24E271747C4}"/>
                </a:ext>
              </a:extLst>
            </p:cNvPr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176/216/156</a:t>
              </a:r>
            </a:p>
          </p:txBody>
        </p:sp>
        <p:sp>
          <p:nvSpPr>
            <p:cNvPr id="72" name="矩形 13">
              <a:extLst>
                <a:ext uri="{FF2B5EF4-FFF2-40B4-BE49-F238E27FC236}">
                  <a16:creationId xmlns="" xmlns:a16="http://schemas.microsoft.com/office/drawing/2014/main" id="{E6C9B99E-8C1C-2B49-B82E-3C754B8E5C02}"/>
                </a:ext>
              </a:extLst>
            </p:cNvPr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253/227/181</a:t>
              </a:r>
            </a:p>
          </p:txBody>
        </p:sp>
        <p:sp>
          <p:nvSpPr>
            <p:cNvPr id="73" name="矩形 13">
              <a:extLst>
                <a:ext uri="{FF2B5EF4-FFF2-40B4-BE49-F238E27FC236}">
                  <a16:creationId xmlns="" xmlns:a16="http://schemas.microsoft.com/office/drawing/2014/main" id="{0106BFA2-9DE1-3A42-A6C6-69BCE0FA34F4}"/>
                </a:ext>
              </a:extLst>
            </p:cNvPr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148/218/226</a:t>
              </a:r>
            </a:p>
          </p:txBody>
        </p:sp>
        <p:sp>
          <p:nvSpPr>
            <p:cNvPr id="74" name="矩形 13">
              <a:extLst>
                <a:ext uri="{FF2B5EF4-FFF2-40B4-BE49-F238E27FC236}">
                  <a16:creationId xmlns="" xmlns:a16="http://schemas.microsoft.com/office/drawing/2014/main" id="{F760C1C5-4342-C346-A7D2-D101978EDF66}"/>
                </a:ext>
              </a:extLst>
            </p:cNvPr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226/129/137</a:t>
              </a:r>
            </a:p>
          </p:txBody>
        </p:sp>
        <p:sp>
          <p:nvSpPr>
            <p:cNvPr id="75" name="矩形 13">
              <a:extLst>
                <a:ext uri="{FF2B5EF4-FFF2-40B4-BE49-F238E27FC236}">
                  <a16:creationId xmlns="" xmlns:a16="http://schemas.microsoft.com/office/drawing/2014/main" id="{5BB50A4A-0B64-7E4C-824C-1EBCA1A992CF}"/>
                </a:ext>
              </a:extLst>
            </p:cNvPr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226/129/152</a:t>
              </a:r>
            </a:p>
          </p:txBody>
        </p:sp>
        <p:sp>
          <p:nvSpPr>
            <p:cNvPr id="76" name="矩形 13">
              <a:extLst>
                <a:ext uri="{FF2B5EF4-FFF2-40B4-BE49-F238E27FC236}">
                  <a16:creationId xmlns="" xmlns:a16="http://schemas.microsoft.com/office/drawing/2014/main" id="{756A7E25-6C44-8A44-A8C5-61D19BC9EDAF}"/>
                </a:ext>
              </a:extLst>
            </p:cNvPr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235/179/204</a:t>
              </a:r>
            </a:p>
          </p:txBody>
        </p:sp>
        <p:sp>
          <p:nvSpPr>
            <p:cNvPr id="77" name="矩形 13">
              <a:extLst>
                <a:ext uri="{FF2B5EF4-FFF2-40B4-BE49-F238E27FC236}">
                  <a16:creationId xmlns="" xmlns:a16="http://schemas.microsoft.com/office/drawing/2014/main" id="{96588389-39CD-DF4E-B9AC-92091E25724E}"/>
                </a:ext>
              </a:extLst>
            </p:cNvPr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216/179/179</a:t>
              </a:r>
            </a:p>
          </p:txBody>
        </p:sp>
        <p:sp>
          <p:nvSpPr>
            <p:cNvPr id="78" name="矩形 13">
              <a:extLst>
                <a:ext uri="{FF2B5EF4-FFF2-40B4-BE49-F238E27FC236}">
                  <a16:creationId xmlns="" xmlns:a16="http://schemas.microsoft.com/office/drawing/2014/main" id="{20725C9F-31AE-DB44-B70A-B4ECDEC0BC00}"/>
                </a:ext>
              </a:extLst>
            </p:cNvPr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250/211/187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9" name="矩形 13">
              <a:extLst>
                <a:ext uri="{FF2B5EF4-FFF2-40B4-BE49-F238E27FC236}">
                  <a16:creationId xmlns="" xmlns:a16="http://schemas.microsoft.com/office/drawing/2014/main" id="{AC5BCC27-B68D-0743-8E0B-E25F8D01C3A4}"/>
                </a:ext>
              </a:extLst>
            </p:cNvPr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208/232/196</a:t>
              </a:r>
            </a:p>
          </p:txBody>
        </p:sp>
        <p:sp>
          <p:nvSpPr>
            <p:cNvPr id="80" name="矩形 13">
              <a:extLst>
                <a:ext uri="{FF2B5EF4-FFF2-40B4-BE49-F238E27FC236}">
                  <a16:creationId xmlns="" xmlns:a16="http://schemas.microsoft.com/office/drawing/2014/main" id="{51C2E83A-C975-6945-B2FD-5B22BBB53DB7}"/>
                </a:ext>
              </a:extLst>
            </p:cNvPr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254/238/193</a:t>
              </a:r>
            </a:p>
          </p:txBody>
        </p:sp>
        <p:sp>
          <p:nvSpPr>
            <p:cNvPr id="81" name="矩形 13">
              <a:extLst>
                <a:ext uri="{FF2B5EF4-FFF2-40B4-BE49-F238E27FC236}">
                  <a16:creationId xmlns="" xmlns:a16="http://schemas.microsoft.com/office/drawing/2014/main" id="{BEE9A95F-6965-354F-A2C7-2E8C81DDA52F}"/>
                </a:ext>
              </a:extLst>
            </p:cNvPr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190/23/238</a:t>
              </a:r>
            </a:p>
          </p:txBody>
        </p:sp>
        <p:sp>
          <p:nvSpPr>
            <p:cNvPr id="82" name="矩形 13">
              <a:extLst>
                <a:ext uri="{FF2B5EF4-FFF2-40B4-BE49-F238E27FC236}">
                  <a16:creationId xmlns="" xmlns:a16="http://schemas.microsoft.com/office/drawing/2014/main" id="{509164EB-3DC4-7A4F-9E7C-06EBC981CD0A}"/>
                </a:ext>
              </a:extLst>
            </p:cNvPr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239/178/184</a:t>
              </a:r>
            </a:p>
          </p:txBody>
        </p:sp>
        <p:sp>
          <p:nvSpPr>
            <p:cNvPr id="83" name="矩形 13">
              <a:extLst>
                <a:ext uri="{FF2B5EF4-FFF2-40B4-BE49-F238E27FC236}">
                  <a16:creationId xmlns="" xmlns:a16="http://schemas.microsoft.com/office/drawing/2014/main" id="{667867DD-D3E6-3040-A7B5-39345C0CE2E3}"/>
                </a:ext>
              </a:extLst>
            </p:cNvPr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238/179/193</a:t>
              </a:r>
            </a:p>
          </p:txBody>
        </p:sp>
        <p:sp>
          <p:nvSpPr>
            <p:cNvPr id="84" name="矩形 13">
              <a:extLst>
                <a:ext uri="{FF2B5EF4-FFF2-40B4-BE49-F238E27FC236}">
                  <a16:creationId xmlns="" xmlns:a16="http://schemas.microsoft.com/office/drawing/2014/main" id="{9EE10597-3782-AB46-8453-89FA049C6C46}"/>
                </a:ext>
              </a:extLst>
            </p:cNvPr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35/24/21</a:t>
              </a:r>
            </a:p>
          </p:txBody>
        </p:sp>
        <p:sp>
          <p:nvSpPr>
            <p:cNvPr id="85" name="矩形 13">
              <a:extLst>
                <a:ext uri="{FF2B5EF4-FFF2-40B4-BE49-F238E27FC236}">
                  <a16:creationId xmlns="" xmlns:a16="http://schemas.microsoft.com/office/drawing/2014/main" id="{966B3529-B594-884C-BED0-5887B34BBBB8}"/>
                </a:ext>
              </a:extLst>
            </p:cNvPr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89/87/87</a:t>
              </a:r>
            </a:p>
          </p:txBody>
        </p:sp>
        <p:sp>
          <p:nvSpPr>
            <p:cNvPr id="86" name="矩形 13">
              <a:extLst>
                <a:ext uri="{FF2B5EF4-FFF2-40B4-BE49-F238E27FC236}">
                  <a16:creationId xmlns="" xmlns:a16="http://schemas.microsoft.com/office/drawing/2014/main" id="{0B0545C9-147F-584F-80D2-EF13876D7D33}"/>
                </a:ext>
              </a:extLst>
            </p:cNvPr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</a:t>
              </a:r>
            </a:p>
          </p:txBody>
        </p:sp>
        <p:sp>
          <p:nvSpPr>
            <p:cNvPr id="87" name="矩形 13">
              <a:extLst>
                <a:ext uri="{FF2B5EF4-FFF2-40B4-BE49-F238E27FC236}">
                  <a16:creationId xmlns="" xmlns:a16="http://schemas.microsoft.com/office/drawing/2014/main" id="{44FD0A0B-0D45-3340-A523-465AC24134BF}"/>
                </a:ext>
              </a:extLst>
            </p:cNvPr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</a:p>
          </p:txBody>
        </p:sp>
        <p:sp>
          <p:nvSpPr>
            <p:cNvPr id="88" name="矩形 13">
              <a:extLst>
                <a:ext uri="{FF2B5EF4-FFF2-40B4-BE49-F238E27FC236}">
                  <a16:creationId xmlns="" xmlns:a16="http://schemas.microsoft.com/office/drawing/2014/main" id="{2C404A07-276B-3648-BB25-4EDB5905448C}"/>
                </a:ext>
              </a:extLst>
            </p:cNvPr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221</a:t>
              </a:r>
            </a:p>
          </p:txBody>
        </p:sp>
        <p:sp>
          <p:nvSpPr>
            <p:cNvPr id="89" name="矩形 13">
              <a:extLst>
                <a:ext uri="{FF2B5EF4-FFF2-40B4-BE49-F238E27FC236}">
                  <a16:creationId xmlns="" xmlns:a16="http://schemas.microsoft.com/office/drawing/2014/main" id="{72B0F29C-A346-8946-9B8E-8F1B9DFF7AD0}"/>
                </a:ext>
              </a:extLst>
            </p:cNvPr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90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69" r:id="rId2"/>
    <p:sldLayoutId id="2147483862" r:id="rId3"/>
    <p:sldLayoutId id="2147483870" r:id="rId4"/>
    <p:sldLayoutId id="2147483863" r:id="rId5"/>
  </p:sldLayoutIdLst>
  <p:timing>
    <p:tnLst>
      <p:par>
        <p:cTn id="1" dur="indefinite" restart="never" nodeType="tmRoot"/>
      </p:par>
    </p:tnLst>
  </p:timing>
  <p:txStyles>
    <p:titleStyle>
      <a:lvl1pPr algn="l" defTabSz="914034" rtl="0" eaLnBrk="1" fontAlgn="base" latinLnBrk="0" hangingPunct="1">
        <a:lnSpc>
          <a:spcPct val="90000"/>
        </a:lnSpc>
        <a:spcBef>
          <a:spcPct val="0"/>
        </a:spcBef>
        <a:buNone/>
        <a:defRPr lang="zh-CN" altLang="en-US" sz="3200" kern="1200" baseline="0" dirty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1pPr>
    </p:titleStyle>
    <p:bodyStyle>
      <a:lvl1pPr marL="302279" indent="-302279" algn="l" defTabSz="914034" rtl="0" eaLnBrk="1" fontAlgn="ctr" latinLnBrk="0" hangingPunct="1">
        <a:lnSpc>
          <a:spcPct val="140000"/>
        </a:lnSpc>
        <a:spcBef>
          <a:spcPts val="792"/>
        </a:spcBef>
        <a:buSzPct val="50000"/>
        <a:buFont typeface="Wingdings" panose="05000000000000000000" pitchFamily="2" charset="2"/>
        <a:buChar char="l"/>
        <a:defRPr sz="2199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1pPr>
      <a:lvl2pPr marL="654938" indent="-251899" algn="l" defTabSz="914034" rtl="0" eaLnBrk="1" fontAlgn="ctr" latinLnBrk="0" hangingPunct="1">
        <a:lnSpc>
          <a:spcPct val="140000"/>
        </a:lnSpc>
        <a:spcBef>
          <a:spcPts val="720"/>
        </a:spcBef>
        <a:buClrTx/>
        <a:buSzPct val="50000"/>
        <a:buFont typeface="Wingdings" panose="05000000000000000000" pitchFamily="2" charset="2"/>
        <a:buChar char="p"/>
        <a:defRPr sz="1999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2pPr>
      <a:lvl3pPr marL="1003998" indent="-201519" algn="l" defTabSz="914034" rtl="0" eaLnBrk="1" fontAlgn="ctr" latinLnBrk="0" hangingPunct="1">
        <a:lnSpc>
          <a:spcPct val="140000"/>
        </a:lnSpc>
        <a:spcBef>
          <a:spcPts val="648"/>
        </a:spcBef>
        <a:buClrTx/>
        <a:buSzPct val="50000"/>
        <a:buFont typeface="Wingdings" panose="05000000000000000000" pitchFamily="2" charset="2"/>
        <a:buChar char="n"/>
        <a:defRPr sz="1799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3pPr>
      <a:lvl4pPr marL="1399840" indent="-197921" algn="l" defTabSz="914034" rtl="0" eaLnBrk="1" fontAlgn="ctr" latinLnBrk="0" hangingPunct="1">
        <a:lnSpc>
          <a:spcPct val="140000"/>
        </a:lnSpc>
        <a:spcBef>
          <a:spcPts val="576"/>
        </a:spcBef>
        <a:buFont typeface="Huawei Sans" panose="020C0503030203020204" pitchFamily="34" charset="0"/>
        <a:buChar char="−"/>
        <a:defRPr sz="1599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4pPr>
      <a:lvl5pPr marL="1802879" indent="-201519" algn="l" defTabSz="914034" rtl="0" eaLnBrk="1" fontAlgn="ctr" latinLnBrk="0" hangingPunct="1">
        <a:lnSpc>
          <a:spcPct val="140000"/>
        </a:lnSpc>
        <a:spcBef>
          <a:spcPts val="576"/>
        </a:spcBef>
        <a:buFont typeface="Huawei Sans" panose="020C0503030203020204" pitchFamily="34" charset="0"/>
        <a:buChar char="~"/>
        <a:defRPr sz="1399" kern="1200" baseline="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+mn-cs"/>
        </a:defRPr>
      </a:lvl5pPr>
      <a:lvl6pPr marL="2513594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1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628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6" indent="-228509" algn="l" defTabSz="9140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1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34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1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068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6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103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3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219">
          <p15:clr>
            <a:srgbClr val="F26B43"/>
          </p15:clr>
        </p15:guide>
        <p15:guide id="3" orient="horz" pos="278" userDrawn="1">
          <p15:clr>
            <a:srgbClr val="F26B43"/>
          </p15:clr>
        </p15:guide>
        <p15:guide id="4" orient="horz" pos="3906">
          <p15:clr>
            <a:srgbClr val="F26B43"/>
          </p15:clr>
        </p15:guide>
        <p15:guide id="6" pos="3840">
          <p15:clr>
            <a:srgbClr val="F26B43"/>
          </p15:clr>
        </p15:guide>
        <p15:guide id="7" pos="461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87">
            <a:extLst>
              <a:ext uri="{FF2B5EF4-FFF2-40B4-BE49-F238E27FC236}">
                <a16:creationId xmlns="" xmlns:a16="http://schemas.microsoft.com/office/drawing/2014/main" id="{37333705-F8D6-2847-B3CB-F2FAB51E2A3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2290471" y="2625389"/>
            <a:ext cx="1963323" cy="4233515"/>
            <a:chOff x="5343885" y="-48857"/>
            <a:chExt cx="3263586" cy="7037279"/>
          </a:xfrm>
        </p:grpSpPr>
        <p:sp>
          <p:nvSpPr>
            <p:cNvPr id="30" name="矩形 13">
              <a:extLst>
                <a:ext uri="{FF2B5EF4-FFF2-40B4-BE49-F238E27FC236}">
                  <a16:creationId xmlns="" xmlns:a16="http://schemas.microsoft.com/office/drawing/2014/main" id="{B14DFA89-D483-CF47-82CC-DD86D7CAB09E}"/>
                </a:ext>
              </a:extLst>
            </p:cNvPr>
            <p:cNvSpPr/>
            <p:nvPr userDrawn="1"/>
          </p:nvSpPr>
          <p:spPr>
            <a:xfrm>
              <a:off x="5356401" y="1934171"/>
              <a:ext cx="791510" cy="664397"/>
            </a:xfrm>
            <a:prstGeom prst="rect">
              <a:avLst/>
            </a:prstGeom>
            <a:solidFill>
              <a:srgbClr val="C400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196/0/84</a:t>
              </a:r>
            </a:p>
          </p:txBody>
        </p:sp>
        <p:sp>
          <p:nvSpPr>
            <p:cNvPr id="31" name="文本框 15">
              <a:extLst>
                <a:ext uri="{FF2B5EF4-FFF2-40B4-BE49-F238E27FC236}">
                  <a16:creationId xmlns="" xmlns:a16="http://schemas.microsoft.com/office/drawing/2014/main" id="{8223ADA0-340A-794B-93B7-24AFF612A719}"/>
                </a:ext>
              </a:extLst>
            </p:cNvPr>
            <p:cNvSpPr txBox="1"/>
            <p:nvPr userDrawn="1"/>
          </p:nvSpPr>
          <p:spPr>
            <a:xfrm>
              <a:off x="5352723" y="1694497"/>
              <a:ext cx="1052647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公司辅助色</a:t>
              </a:r>
            </a:p>
          </p:txBody>
        </p:sp>
        <p:sp>
          <p:nvSpPr>
            <p:cNvPr id="32" name="矩形 13">
              <a:extLst>
                <a:ext uri="{FF2B5EF4-FFF2-40B4-BE49-F238E27FC236}">
                  <a16:creationId xmlns="" xmlns:a16="http://schemas.microsoft.com/office/drawing/2014/main" id="{5F63E0E3-4F22-7948-AB1A-40A84ECA92EC}"/>
                </a:ext>
              </a:extLst>
            </p:cNvPr>
            <p:cNvSpPr/>
            <p:nvPr userDrawn="1"/>
          </p:nvSpPr>
          <p:spPr>
            <a:xfrm>
              <a:off x="6184680" y="1934171"/>
              <a:ext cx="791510" cy="664397"/>
            </a:xfrm>
            <a:prstGeom prst="rect">
              <a:avLst/>
            </a:prstGeom>
            <a:solidFill>
              <a:srgbClr val="CB3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203/55/120</a:t>
              </a:r>
            </a:p>
          </p:txBody>
        </p:sp>
        <p:sp>
          <p:nvSpPr>
            <p:cNvPr id="33" name="矩形 13">
              <a:extLst>
                <a:ext uri="{FF2B5EF4-FFF2-40B4-BE49-F238E27FC236}">
                  <a16:creationId xmlns="" xmlns:a16="http://schemas.microsoft.com/office/drawing/2014/main" id="{29C4A3C6-7C7B-7140-8F73-591E9F49143F}"/>
                </a:ext>
              </a:extLst>
            </p:cNvPr>
            <p:cNvSpPr/>
            <p:nvPr userDrawn="1"/>
          </p:nvSpPr>
          <p:spPr>
            <a:xfrm>
              <a:off x="5356401" y="3403061"/>
              <a:ext cx="791510" cy="664397"/>
            </a:xfrm>
            <a:prstGeom prst="rect">
              <a:avLst/>
            </a:prstGeom>
            <a:solidFill>
              <a:srgbClr val="ED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237/109/0</a:t>
              </a:r>
            </a:p>
          </p:txBody>
        </p:sp>
        <p:sp>
          <p:nvSpPr>
            <p:cNvPr id="34" name="矩形 13">
              <a:extLst>
                <a:ext uri="{FF2B5EF4-FFF2-40B4-BE49-F238E27FC236}">
                  <a16:creationId xmlns="" xmlns:a16="http://schemas.microsoft.com/office/drawing/2014/main" id="{BE4C9A8D-46B0-5B40-BC47-DB6C4899227F}"/>
                </a:ext>
              </a:extLst>
            </p:cNvPr>
            <p:cNvSpPr/>
            <p:nvPr userDrawn="1"/>
          </p:nvSpPr>
          <p:spPr>
            <a:xfrm>
              <a:off x="6184680" y="2673360"/>
              <a:ext cx="791510" cy="664397"/>
            </a:xfrm>
            <a:prstGeom prst="rect">
              <a:avLst/>
            </a:prstGeom>
            <a:solidFill>
              <a:srgbClr val="99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153/54/54</a:t>
              </a:r>
            </a:p>
          </p:txBody>
        </p:sp>
        <p:sp>
          <p:nvSpPr>
            <p:cNvPr id="35" name="矩形 13">
              <a:extLst>
                <a:ext uri="{FF2B5EF4-FFF2-40B4-BE49-F238E27FC236}">
                  <a16:creationId xmlns="" xmlns:a16="http://schemas.microsoft.com/office/drawing/2014/main" id="{612F2ED4-F7A4-9E48-95E1-8D07B3BBE962}"/>
                </a:ext>
              </a:extLst>
            </p:cNvPr>
            <p:cNvSpPr/>
            <p:nvPr userDrawn="1"/>
          </p:nvSpPr>
          <p:spPr>
            <a:xfrm>
              <a:off x="5356401" y="4866463"/>
              <a:ext cx="791510" cy="664397"/>
            </a:xfrm>
            <a:prstGeom prst="rect">
              <a:avLst/>
            </a:prstGeom>
            <a:solidFill>
              <a:srgbClr val="62B2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98/178/48</a:t>
              </a:r>
            </a:p>
          </p:txBody>
        </p:sp>
        <p:sp>
          <p:nvSpPr>
            <p:cNvPr id="36" name="矩形 13">
              <a:extLst>
                <a:ext uri="{FF2B5EF4-FFF2-40B4-BE49-F238E27FC236}">
                  <a16:creationId xmlns="" xmlns:a16="http://schemas.microsoft.com/office/drawing/2014/main" id="{A9E1D476-C288-8945-A68A-1F20C557294B}"/>
                </a:ext>
              </a:extLst>
            </p:cNvPr>
            <p:cNvSpPr/>
            <p:nvPr userDrawn="1"/>
          </p:nvSpPr>
          <p:spPr>
            <a:xfrm>
              <a:off x="6184680" y="3415851"/>
              <a:ext cx="791510" cy="664397"/>
            </a:xfrm>
            <a:prstGeom prst="rect">
              <a:avLst/>
            </a:prstGeom>
            <a:solidFill>
              <a:srgbClr val="F289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242/137/68</a:t>
              </a:r>
              <a:endParaRPr kumimoji="1" lang="mr-IN" altLang="zh-CN" sz="500" b="1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矩形 13">
              <a:extLst>
                <a:ext uri="{FF2B5EF4-FFF2-40B4-BE49-F238E27FC236}">
                  <a16:creationId xmlns="" xmlns:a16="http://schemas.microsoft.com/office/drawing/2014/main" id="{42823EBB-E62E-F149-AC9A-09950051F283}"/>
                </a:ext>
              </a:extLst>
            </p:cNvPr>
            <p:cNvSpPr/>
            <p:nvPr userDrawn="1"/>
          </p:nvSpPr>
          <p:spPr>
            <a:xfrm>
              <a:off x="5353240" y="184963"/>
              <a:ext cx="791510" cy="664397"/>
            </a:xfrm>
            <a:prstGeom prst="rect">
              <a:avLst/>
            </a:prstGeom>
            <a:solidFill>
              <a:srgbClr val="C700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185C</a:t>
              </a:r>
            </a:p>
            <a:p>
              <a:pPr algn="ctr">
                <a:lnSpc>
                  <a:spcPts val="620"/>
                </a:lnSpc>
                <a:spcBef>
                  <a:spcPts val="0"/>
                </a:spcBef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199/0/11  </a:t>
              </a:r>
            </a:p>
          </p:txBody>
        </p:sp>
        <p:sp>
          <p:nvSpPr>
            <p:cNvPr id="38" name="文本框 15">
              <a:extLst>
                <a:ext uri="{FF2B5EF4-FFF2-40B4-BE49-F238E27FC236}">
                  <a16:creationId xmlns="" xmlns:a16="http://schemas.microsoft.com/office/drawing/2014/main" id="{EA01C299-6FF2-3642-AAEC-A1DF62D9C654}"/>
                </a:ext>
              </a:extLst>
            </p:cNvPr>
            <p:cNvSpPr txBox="1"/>
            <p:nvPr userDrawn="1"/>
          </p:nvSpPr>
          <p:spPr>
            <a:xfrm>
              <a:off x="5343885" y="-48857"/>
              <a:ext cx="726488" cy="204645"/>
            </a:xfrm>
            <a:prstGeom prst="rect">
              <a:avLst/>
            </a:prstGeom>
            <a:noFill/>
          </p:spPr>
          <p:txBody>
            <a:bodyPr wrap="square" lIns="0" tIns="0" rIns="0" bIns="0" rtlCol="0" anchor="b" anchorCtr="0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kumimoji="1" lang="zh-CN" altLang="en-US" sz="800" b="0" i="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公司色</a:t>
              </a:r>
            </a:p>
          </p:txBody>
        </p:sp>
        <p:sp>
          <p:nvSpPr>
            <p:cNvPr id="39" name="矩形 13">
              <a:extLst>
                <a:ext uri="{FF2B5EF4-FFF2-40B4-BE49-F238E27FC236}">
                  <a16:creationId xmlns="" xmlns:a16="http://schemas.microsoft.com/office/drawing/2014/main" id="{B84AB502-165F-764A-9621-65CA8CBBEAEA}"/>
                </a:ext>
              </a:extLst>
            </p:cNvPr>
            <p:cNvSpPr/>
            <p:nvPr userDrawn="1"/>
          </p:nvSpPr>
          <p:spPr>
            <a:xfrm>
              <a:off x="5352600" y="918047"/>
              <a:ext cx="791510" cy="664397"/>
            </a:xfrm>
            <a:prstGeom prst="rect">
              <a:avLst/>
            </a:prstGeom>
            <a:solidFill>
              <a:srgbClr val="C81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PANTONE 186C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200/16/46  </a:t>
              </a:r>
            </a:p>
          </p:txBody>
        </p:sp>
        <p:sp>
          <p:nvSpPr>
            <p:cNvPr id="40" name="矩形 13">
              <a:extLst>
                <a:ext uri="{FF2B5EF4-FFF2-40B4-BE49-F238E27FC236}">
                  <a16:creationId xmlns="" xmlns:a16="http://schemas.microsoft.com/office/drawing/2014/main" id="{CB8870E8-3E95-764C-B621-A168E194CC7A}"/>
                </a:ext>
              </a:extLst>
            </p:cNvPr>
            <p:cNvSpPr/>
            <p:nvPr userDrawn="1"/>
          </p:nvSpPr>
          <p:spPr>
            <a:xfrm>
              <a:off x="5354164" y="2665974"/>
              <a:ext cx="791510" cy="664397"/>
            </a:xfrm>
            <a:prstGeom prst="rect">
              <a:avLst/>
            </a:prstGeom>
            <a:solidFill>
              <a:srgbClr val="7F0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127/0/1</a:t>
              </a:r>
            </a:p>
          </p:txBody>
        </p:sp>
        <p:sp>
          <p:nvSpPr>
            <p:cNvPr id="41" name="矩形 13">
              <a:extLst>
                <a:ext uri="{FF2B5EF4-FFF2-40B4-BE49-F238E27FC236}">
                  <a16:creationId xmlns="" xmlns:a16="http://schemas.microsoft.com/office/drawing/2014/main" id="{356EF69A-1936-544F-A95F-0664F4E186D5}"/>
                </a:ext>
              </a:extLst>
            </p:cNvPr>
            <p:cNvSpPr/>
            <p:nvPr userDrawn="1"/>
          </p:nvSpPr>
          <p:spPr>
            <a:xfrm>
              <a:off x="5354164" y="4134866"/>
              <a:ext cx="791510" cy="664397"/>
            </a:xfrm>
            <a:prstGeom prst="rect">
              <a:avLst/>
            </a:prstGeom>
            <a:solidFill>
              <a:srgbClr val="FCC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52/200/0</a:t>
              </a:r>
            </a:p>
          </p:txBody>
        </p:sp>
        <p:sp>
          <p:nvSpPr>
            <p:cNvPr id="42" name="矩形 13">
              <a:extLst>
                <a:ext uri="{FF2B5EF4-FFF2-40B4-BE49-F238E27FC236}">
                  <a16:creationId xmlns="" xmlns:a16="http://schemas.microsoft.com/office/drawing/2014/main" id="{03EBAB43-95A5-1C4A-8458-B86EB3D51FCA}"/>
                </a:ext>
              </a:extLst>
            </p:cNvPr>
            <p:cNvSpPr/>
            <p:nvPr userDrawn="1"/>
          </p:nvSpPr>
          <p:spPr>
            <a:xfrm>
              <a:off x="5354164" y="5596166"/>
              <a:ext cx="791510" cy="664397"/>
            </a:xfrm>
            <a:prstGeom prst="rect">
              <a:avLst/>
            </a:prstGeom>
            <a:solidFill>
              <a:srgbClr val="30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48/181/197</a:t>
              </a:r>
            </a:p>
          </p:txBody>
        </p:sp>
        <p:sp>
          <p:nvSpPr>
            <p:cNvPr id="43" name="矩形 13">
              <a:extLst>
                <a:ext uri="{FF2B5EF4-FFF2-40B4-BE49-F238E27FC236}">
                  <a16:creationId xmlns="" xmlns:a16="http://schemas.microsoft.com/office/drawing/2014/main" id="{371A8520-F934-304C-B57F-B49F768694E2}"/>
                </a:ext>
              </a:extLst>
            </p:cNvPr>
            <p:cNvSpPr/>
            <p:nvPr userDrawn="1"/>
          </p:nvSpPr>
          <p:spPr>
            <a:xfrm>
              <a:off x="6194511" y="4866463"/>
              <a:ext cx="791510" cy="664397"/>
            </a:xfrm>
            <a:prstGeom prst="rect">
              <a:avLst/>
            </a:prstGeom>
            <a:solidFill>
              <a:srgbClr val="81C1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129/193/95</a:t>
              </a:r>
            </a:p>
          </p:txBody>
        </p:sp>
        <p:sp>
          <p:nvSpPr>
            <p:cNvPr id="44" name="矩形 13">
              <a:extLst>
                <a:ext uri="{FF2B5EF4-FFF2-40B4-BE49-F238E27FC236}">
                  <a16:creationId xmlns="" xmlns:a16="http://schemas.microsoft.com/office/drawing/2014/main" id="{B83004D7-279B-C14E-9FCF-870FA1B74FDF}"/>
                </a:ext>
              </a:extLst>
            </p:cNvPr>
            <p:cNvSpPr/>
            <p:nvPr userDrawn="1"/>
          </p:nvSpPr>
          <p:spPr>
            <a:xfrm>
              <a:off x="6192274" y="4134866"/>
              <a:ext cx="791510" cy="664397"/>
            </a:xfrm>
            <a:prstGeom prst="rect">
              <a:avLst/>
            </a:prstGeom>
            <a:solidFill>
              <a:srgbClr val="FDD3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253/211/81</a:t>
              </a:r>
            </a:p>
          </p:txBody>
        </p:sp>
        <p:sp>
          <p:nvSpPr>
            <p:cNvPr id="45" name="矩形 13">
              <a:extLst>
                <a:ext uri="{FF2B5EF4-FFF2-40B4-BE49-F238E27FC236}">
                  <a16:creationId xmlns="" xmlns:a16="http://schemas.microsoft.com/office/drawing/2014/main" id="{99635968-4E69-CC41-9D78-6DF253FE3035}"/>
                </a:ext>
              </a:extLst>
            </p:cNvPr>
            <p:cNvSpPr/>
            <p:nvPr userDrawn="1"/>
          </p:nvSpPr>
          <p:spPr>
            <a:xfrm>
              <a:off x="6192274" y="5596166"/>
              <a:ext cx="791510" cy="664397"/>
            </a:xfrm>
            <a:prstGeom prst="rect">
              <a:avLst/>
            </a:prstGeom>
            <a:solidFill>
              <a:srgbClr val="56C4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86/196/210</a:t>
              </a:r>
            </a:p>
          </p:txBody>
        </p:sp>
        <p:sp>
          <p:nvSpPr>
            <p:cNvPr id="46" name="矩形 13">
              <a:extLst>
                <a:ext uri="{FF2B5EF4-FFF2-40B4-BE49-F238E27FC236}">
                  <a16:creationId xmlns="" xmlns:a16="http://schemas.microsoft.com/office/drawing/2014/main" id="{BDBE4949-07B7-F046-AD95-68E4B0C11CCD}"/>
                </a:ext>
              </a:extLst>
            </p:cNvPr>
            <p:cNvSpPr/>
            <p:nvPr/>
          </p:nvSpPr>
          <p:spPr>
            <a:xfrm>
              <a:off x="6186245" y="184963"/>
              <a:ext cx="791510" cy="664397"/>
            </a:xfrm>
            <a:prstGeom prst="rect">
              <a:avLst/>
            </a:prstGeom>
            <a:solidFill>
              <a:srgbClr val="D339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211/57/65</a:t>
              </a:r>
            </a:p>
          </p:txBody>
        </p:sp>
        <p:sp>
          <p:nvSpPr>
            <p:cNvPr id="47" name="矩形 13">
              <a:extLst>
                <a:ext uri="{FF2B5EF4-FFF2-40B4-BE49-F238E27FC236}">
                  <a16:creationId xmlns="" xmlns:a16="http://schemas.microsoft.com/office/drawing/2014/main" id="{AA9F9E00-6A31-F14B-A2E4-79908835FD14}"/>
                </a:ext>
              </a:extLst>
            </p:cNvPr>
            <p:cNvSpPr/>
            <p:nvPr/>
          </p:nvSpPr>
          <p:spPr>
            <a:xfrm>
              <a:off x="6185604" y="918047"/>
              <a:ext cx="791510" cy="664397"/>
            </a:xfrm>
            <a:prstGeom prst="rect">
              <a:avLst/>
            </a:prstGeom>
            <a:solidFill>
              <a:srgbClr val="D33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211/56/89</a:t>
              </a:r>
            </a:p>
          </p:txBody>
        </p:sp>
        <p:sp>
          <p:nvSpPr>
            <p:cNvPr id="48" name="矩形 13">
              <a:extLst>
                <a:ext uri="{FF2B5EF4-FFF2-40B4-BE49-F238E27FC236}">
                  <a16:creationId xmlns="" xmlns:a16="http://schemas.microsoft.com/office/drawing/2014/main" id="{38715A31-485E-B744-B409-43F9F04B48F7}"/>
                </a:ext>
              </a:extLst>
            </p:cNvPr>
            <p:cNvSpPr/>
            <p:nvPr/>
          </p:nvSpPr>
          <p:spPr>
            <a:xfrm>
              <a:off x="6996262" y="1934171"/>
              <a:ext cx="791510" cy="664397"/>
            </a:xfrm>
            <a:prstGeom prst="rect">
              <a:avLst/>
            </a:prstGeom>
            <a:solidFill>
              <a:srgbClr val="DD80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221/128/170</a:t>
              </a:r>
            </a:p>
          </p:txBody>
        </p:sp>
        <p:sp>
          <p:nvSpPr>
            <p:cNvPr id="49" name="矩形 13">
              <a:extLst>
                <a:ext uri="{FF2B5EF4-FFF2-40B4-BE49-F238E27FC236}">
                  <a16:creationId xmlns="" xmlns:a16="http://schemas.microsoft.com/office/drawing/2014/main" id="{4AE1609B-25DD-2C4A-B05B-D18ADBC39C71}"/>
                </a:ext>
              </a:extLst>
            </p:cNvPr>
            <p:cNvSpPr/>
            <p:nvPr/>
          </p:nvSpPr>
          <p:spPr>
            <a:xfrm>
              <a:off x="6996262" y="2673360"/>
              <a:ext cx="791510" cy="664397"/>
            </a:xfrm>
            <a:prstGeom prst="rect">
              <a:avLst/>
            </a:prstGeom>
            <a:solidFill>
              <a:srgbClr val="BF80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191/128/130</a:t>
              </a:r>
            </a:p>
          </p:txBody>
        </p:sp>
        <p:sp>
          <p:nvSpPr>
            <p:cNvPr id="50" name="矩形 13">
              <a:extLst>
                <a:ext uri="{FF2B5EF4-FFF2-40B4-BE49-F238E27FC236}">
                  <a16:creationId xmlns="" xmlns:a16="http://schemas.microsoft.com/office/drawing/2014/main" id="{ECE90F9F-DBBC-0B49-A42C-8B62397E473E}"/>
                </a:ext>
              </a:extLst>
            </p:cNvPr>
            <p:cNvSpPr/>
            <p:nvPr/>
          </p:nvSpPr>
          <p:spPr>
            <a:xfrm>
              <a:off x="6996262" y="3415851"/>
              <a:ext cx="791510" cy="664397"/>
            </a:xfrm>
            <a:prstGeom prst="rect">
              <a:avLst/>
            </a:prstGeom>
            <a:solidFill>
              <a:srgbClr val="F6B7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246/183/140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矩形 13">
              <a:extLst>
                <a:ext uri="{FF2B5EF4-FFF2-40B4-BE49-F238E27FC236}">
                  <a16:creationId xmlns="" xmlns:a16="http://schemas.microsoft.com/office/drawing/2014/main" id="{D5B387BA-F8B8-B54E-966E-F24E271747C4}"/>
                </a:ext>
              </a:extLst>
            </p:cNvPr>
            <p:cNvSpPr/>
            <p:nvPr/>
          </p:nvSpPr>
          <p:spPr>
            <a:xfrm>
              <a:off x="7006093" y="4866463"/>
              <a:ext cx="791510" cy="664397"/>
            </a:xfrm>
            <a:prstGeom prst="rect">
              <a:avLst/>
            </a:prstGeom>
            <a:solidFill>
              <a:srgbClr val="AFD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176/216/156</a:t>
              </a:r>
            </a:p>
          </p:txBody>
        </p:sp>
        <p:sp>
          <p:nvSpPr>
            <p:cNvPr id="52" name="矩形 13">
              <a:extLst>
                <a:ext uri="{FF2B5EF4-FFF2-40B4-BE49-F238E27FC236}">
                  <a16:creationId xmlns="" xmlns:a16="http://schemas.microsoft.com/office/drawing/2014/main" id="{E6C9B99E-8C1C-2B49-B82E-3C754B8E5C02}"/>
                </a:ext>
              </a:extLst>
            </p:cNvPr>
            <p:cNvSpPr/>
            <p:nvPr/>
          </p:nvSpPr>
          <p:spPr>
            <a:xfrm>
              <a:off x="7003856" y="4134866"/>
              <a:ext cx="791510" cy="664397"/>
            </a:xfrm>
            <a:prstGeom prst="rect">
              <a:avLst/>
            </a:prstGeom>
            <a:solidFill>
              <a:srgbClr val="FDE3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253/227/181</a:t>
              </a:r>
            </a:p>
          </p:txBody>
        </p:sp>
        <p:sp>
          <p:nvSpPr>
            <p:cNvPr id="53" name="矩形 13">
              <a:extLst>
                <a:ext uri="{FF2B5EF4-FFF2-40B4-BE49-F238E27FC236}">
                  <a16:creationId xmlns="" xmlns:a16="http://schemas.microsoft.com/office/drawing/2014/main" id="{0106BFA2-9DE1-3A42-A6C6-69BCE0FA34F4}"/>
                </a:ext>
              </a:extLst>
            </p:cNvPr>
            <p:cNvSpPr/>
            <p:nvPr/>
          </p:nvSpPr>
          <p:spPr>
            <a:xfrm>
              <a:off x="7003856" y="5596166"/>
              <a:ext cx="791510" cy="664397"/>
            </a:xfrm>
            <a:prstGeom prst="rect">
              <a:avLst/>
            </a:prstGeom>
            <a:solidFill>
              <a:srgbClr val="94DA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148/218/226</a:t>
              </a:r>
            </a:p>
          </p:txBody>
        </p:sp>
        <p:sp>
          <p:nvSpPr>
            <p:cNvPr id="54" name="矩形 13">
              <a:extLst>
                <a:ext uri="{FF2B5EF4-FFF2-40B4-BE49-F238E27FC236}">
                  <a16:creationId xmlns="" xmlns:a16="http://schemas.microsoft.com/office/drawing/2014/main" id="{F760C1C5-4342-C346-A7D2-D101978EDF66}"/>
                </a:ext>
              </a:extLst>
            </p:cNvPr>
            <p:cNvSpPr/>
            <p:nvPr/>
          </p:nvSpPr>
          <p:spPr>
            <a:xfrm>
              <a:off x="6997826" y="184963"/>
              <a:ext cx="791510" cy="664397"/>
            </a:xfrm>
            <a:prstGeom prst="rect">
              <a:avLst/>
            </a:prstGeom>
            <a:solidFill>
              <a:srgbClr val="E281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226/129/137</a:t>
              </a:r>
            </a:p>
          </p:txBody>
        </p:sp>
        <p:sp>
          <p:nvSpPr>
            <p:cNvPr id="55" name="矩形 13">
              <a:extLst>
                <a:ext uri="{FF2B5EF4-FFF2-40B4-BE49-F238E27FC236}">
                  <a16:creationId xmlns="" xmlns:a16="http://schemas.microsoft.com/office/drawing/2014/main" id="{5BB50A4A-0B64-7E4C-824C-1EBCA1A992CF}"/>
                </a:ext>
              </a:extLst>
            </p:cNvPr>
            <p:cNvSpPr/>
            <p:nvPr/>
          </p:nvSpPr>
          <p:spPr>
            <a:xfrm>
              <a:off x="6997185" y="918047"/>
              <a:ext cx="791510" cy="664397"/>
            </a:xfrm>
            <a:prstGeom prst="rect">
              <a:avLst/>
            </a:prstGeom>
            <a:solidFill>
              <a:srgbClr val="E281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226/129/152</a:t>
              </a:r>
            </a:p>
          </p:txBody>
        </p:sp>
        <p:sp>
          <p:nvSpPr>
            <p:cNvPr id="56" name="矩形 13">
              <a:extLst>
                <a:ext uri="{FF2B5EF4-FFF2-40B4-BE49-F238E27FC236}">
                  <a16:creationId xmlns="" xmlns:a16="http://schemas.microsoft.com/office/drawing/2014/main" id="{756A7E25-6C44-8A44-A8C5-61D19BC9EDAF}"/>
                </a:ext>
              </a:extLst>
            </p:cNvPr>
            <p:cNvSpPr/>
            <p:nvPr userDrawn="1"/>
          </p:nvSpPr>
          <p:spPr>
            <a:xfrm>
              <a:off x="7806130" y="1934171"/>
              <a:ext cx="791510" cy="664397"/>
            </a:xfrm>
            <a:prstGeom prst="rect">
              <a:avLst/>
            </a:prstGeom>
            <a:solidFill>
              <a:srgbClr val="EBB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235/179/204</a:t>
              </a:r>
            </a:p>
          </p:txBody>
        </p:sp>
        <p:sp>
          <p:nvSpPr>
            <p:cNvPr id="57" name="矩形 13">
              <a:extLst>
                <a:ext uri="{FF2B5EF4-FFF2-40B4-BE49-F238E27FC236}">
                  <a16:creationId xmlns="" xmlns:a16="http://schemas.microsoft.com/office/drawing/2014/main" id="{96588389-39CD-DF4E-B9AC-92091E25724E}"/>
                </a:ext>
              </a:extLst>
            </p:cNvPr>
            <p:cNvSpPr/>
            <p:nvPr/>
          </p:nvSpPr>
          <p:spPr>
            <a:xfrm>
              <a:off x="7806130" y="2673360"/>
              <a:ext cx="791510" cy="664397"/>
            </a:xfrm>
            <a:prstGeom prst="rect">
              <a:avLst/>
            </a:prstGeom>
            <a:solidFill>
              <a:srgbClr val="D8B3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78" rtl="0" eaLnBrk="1" fontAlgn="auto" latinLnBrk="0" hangingPunct="1">
                <a:lnSpc>
                  <a:spcPts val="6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216/179/179</a:t>
              </a:r>
            </a:p>
          </p:txBody>
        </p:sp>
        <p:sp>
          <p:nvSpPr>
            <p:cNvPr id="58" name="矩形 13">
              <a:extLst>
                <a:ext uri="{FF2B5EF4-FFF2-40B4-BE49-F238E27FC236}">
                  <a16:creationId xmlns="" xmlns:a16="http://schemas.microsoft.com/office/drawing/2014/main" id="{20725C9F-31AE-DB44-B70A-B4ECDEC0BC00}"/>
                </a:ext>
              </a:extLst>
            </p:cNvPr>
            <p:cNvSpPr/>
            <p:nvPr/>
          </p:nvSpPr>
          <p:spPr>
            <a:xfrm>
              <a:off x="7806130" y="3415851"/>
              <a:ext cx="791510" cy="664397"/>
            </a:xfrm>
            <a:prstGeom prst="rect">
              <a:avLst/>
            </a:prstGeom>
            <a:solidFill>
              <a:srgbClr val="FAD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250/211/187</a:t>
              </a:r>
              <a:endParaRPr kumimoji="1" lang="mr-IN" altLang="zh-CN" sz="500" b="1" dirty="0">
                <a:solidFill>
                  <a:srgbClr val="595757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9" name="矩形 13">
              <a:extLst>
                <a:ext uri="{FF2B5EF4-FFF2-40B4-BE49-F238E27FC236}">
                  <a16:creationId xmlns="" xmlns:a16="http://schemas.microsoft.com/office/drawing/2014/main" id="{AC5BCC27-B68D-0743-8E0B-E25F8D01C3A4}"/>
                </a:ext>
              </a:extLst>
            </p:cNvPr>
            <p:cNvSpPr/>
            <p:nvPr/>
          </p:nvSpPr>
          <p:spPr>
            <a:xfrm>
              <a:off x="7815961" y="4866463"/>
              <a:ext cx="791510" cy="664397"/>
            </a:xfrm>
            <a:prstGeom prst="rect">
              <a:avLst/>
            </a:prstGeom>
            <a:solidFill>
              <a:srgbClr val="D0E8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208/232/196</a:t>
              </a:r>
            </a:p>
          </p:txBody>
        </p:sp>
        <p:sp>
          <p:nvSpPr>
            <p:cNvPr id="60" name="矩形 13">
              <a:extLst>
                <a:ext uri="{FF2B5EF4-FFF2-40B4-BE49-F238E27FC236}">
                  <a16:creationId xmlns="" xmlns:a16="http://schemas.microsoft.com/office/drawing/2014/main" id="{51C2E83A-C975-6945-B2FD-5B22BBB53DB7}"/>
                </a:ext>
              </a:extLst>
            </p:cNvPr>
            <p:cNvSpPr/>
            <p:nvPr/>
          </p:nvSpPr>
          <p:spPr>
            <a:xfrm>
              <a:off x="7813724" y="4134866"/>
              <a:ext cx="791510" cy="664397"/>
            </a:xfrm>
            <a:prstGeom prst="rect">
              <a:avLst/>
            </a:prstGeom>
            <a:solidFill>
              <a:srgbClr val="FEEE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254/238/193</a:t>
              </a:r>
            </a:p>
          </p:txBody>
        </p:sp>
        <p:sp>
          <p:nvSpPr>
            <p:cNvPr id="61" name="矩形 13">
              <a:extLst>
                <a:ext uri="{FF2B5EF4-FFF2-40B4-BE49-F238E27FC236}">
                  <a16:creationId xmlns="" xmlns:a16="http://schemas.microsoft.com/office/drawing/2014/main" id="{BEE9A95F-6965-354F-A2C7-2E8C81DDA52F}"/>
                </a:ext>
              </a:extLst>
            </p:cNvPr>
            <p:cNvSpPr/>
            <p:nvPr/>
          </p:nvSpPr>
          <p:spPr>
            <a:xfrm>
              <a:off x="7813724" y="5596166"/>
              <a:ext cx="791510" cy="664397"/>
            </a:xfrm>
            <a:prstGeom prst="rect">
              <a:avLst/>
            </a:prstGeom>
            <a:solidFill>
              <a:srgbClr val="BEE9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190/23/238</a:t>
              </a:r>
            </a:p>
          </p:txBody>
        </p:sp>
        <p:sp>
          <p:nvSpPr>
            <p:cNvPr id="62" name="矩形 13">
              <a:extLst>
                <a:ext uri="{FF2B5EF4-FFF2-40B4-BE49-F238E27FC236}">
                  <a16:creationId xmlns="" xmlns:a16="http://schemas.microsoft.com/office/drawing/2014/main" id="{509164EB-3DC4-7A4F-9E7C-06EBC981CD0A}"/>
                </a:ext>
              </a:extLst>
            </p:cNvPr>
            <p:cNvSpPr/>
            <p:nvPr/>
          </p:nvSpPr>
          <p:spPr>
            <a:xfrm>
              <a:off x="7807694" y="184963"/>
              <a:ext cx="791510" cy="664397"/>
            </a:xfrm>
            <a:prstGeom prst="rect">
              <a:avLst/>
            </a:prstGeom>
            <a:solidFill>
              <a:srgbClr val="EEB3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239/178/184</a:t>
              </a:r>
            </a:p>
          </p:txBody>
        </p:sp>
        <p:sp>
          <p:nvSpPr>
            <p:cNvPr id="63" name="矩形 13">
              <a:extLst>
                <a:ext uri="{FF2B5EF4-FFF2-40B4-BE49-F238E27FC236}">
                  <a16:creationId xmlns="" xmlns:a16="http://schemas.microsoft.com/office/drawing/2014/main" id="{667867DD-D3E6-3040-A7B5-39345C0CE2E3}"/>
                </a:ext>
              </a:extLst>
            </p:cNvPr>
            <p:cNvSpPr/>
            <p:nvPr/>
          </p:nvSpPr>
          <p:spPr>
            <a:xfrm>
              <a:off x="7807054" y="918047"/>
              <a:ext cx="791510" cy="664397"/>
            </a:xfrm>
            <a:prstGeom prst="rect">
              <a:avLst/>
            </a:prstGeom>
            <a:solidFill>
              <a:srgbClr val="EEB3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238/179/193</a:t>
              </a:r>
            </a:p>
          </p:txBody>
        </p:sp>
        <p:sp>
          <p:nvSpPr>
            <p:cNvPr id="64" name="矩形 13">
              <a:extLst>
                <a:ext uri="{FF2B5EF4-FFF2-40B4-BE49-F238E27FC236}">
                  <a16:creationId xmlns="" xmlns:a16="http://schemas.microsoft.com/office/drawing/2014/main" id="{9EE10597-3782-AB46-8453-89FA049C6C46}"/>
                </a:ext>
              </a:extLst>
            </p:cNvPr>
            <p:cNvSpPr/>
            <p:nvPr userDrawn="1"/>
          </p:nvSpPr>
          <p:spPr>
            <a:xfrm>
              <a:off x="5354169" y="6324025"/>
              <a:ext cx="513579" cy="664397"/>
            </a:xfrm>
            <a:prstGeom prst="rect">
              <a:avLst/>
            </a:prstGeom>
            <a:solidFill>
              <a:srgbClr val="2218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35/24/21</a:t>
              </a:r>
            </a:p>
          </p:txBody>
        </p:sp>
        <p:sp>
          <p:nvSpPr>
            <p:cNvPr id="65" name="矩形 13">
              <a:extLst>
                <a:ext uri="{FF2B5EF4-FFF2-40B4-BE49-F238E27FC236}">
                  <a16:creationId xmlns="" xmlns:a16="http://schemas.microsoft.com/office/drawing/2014/main" id="{966B3529-B594-884C-BED0-5887B34BBBB8}"/>
                </a:ext>
              </a:extLst>
            </p:cNvPr>
            <p:cNvSpPr/>
            <p:nvPr userDrawn="1"/>
          </p:nvSpPr>
          <p:spPr>
            <a:xfrm>
              <a:off x="5900626" y="6324025"/>
              <a:ext cx="513579" cy="664397"/>
            </a:xfrm>
            <a:prstGeom prst="rect">
              <a:avLst/>
            </a:prstGeom>
            <a:solidFill>
              <a:srgbClr val="5957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 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89/87/87</a:t>
              </a:r>
            </a:p>
          </p:txBody>
        </p:sp>
        <p:sp>
          <p:nvSpPr>
            <p:cNvPr id="66" name="矩形 13">
              <a:extLst>
                <a:ext uri="{FF2B5EF4-FFF2-40B4-BE49-F238E27FC236}">
                  <a16:creationId xmlns="" xmlns:a16="http://schemas.microsoft.com/office/drawing/2014/main" id="{0B0545C9-147F-584F-80D2-EF13876D7D33}"/>
                </a:ext>
              </a:extLst>
            </p:cNvPr>
            <p:cNvSpPr/>
            <p:nvPr userDrawn="1"/>
          </p:nvSpPr>
          <p:spPr>
            <a:xfrm>
              <a:off x="6450318" y="6324025"/>
              <a:ext cx="513579" cy="664397"/>
            </a:xfrm>
            <a:prstGeom prst="rect">
              <a:avLst/>
            </a:prstGeom>
            <a:solidFill>
              <a:srgbClr val="8888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137/137/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137</a:t>
              </a:r>
            </a:p>
          </p:txBody>
        </p:sp>
        <p:sp>
          <p:nvSpPr>
            <p:cNvPr id="67" name="矩形 13">
              <a:extLst>
                <a:ext uri="{FF2B5EF4-FFF2-40B4-BE49-F238E27FC236}">
                  <a16:creationId xmlns="" xmlns:a16="http://schemas.microsoft.com/office/drawing/2014/main" id="{44FD0A0B-0D45-3340-A523-465AC24134BF}"/>
                </a:ext>
              </a:extLst>
            </p:cNvPr>
            <p:cNvSpPr/>
            <p:nvPr userDrawn="1"/>
          </p:nvSpPr>
          <p:spPr>
            <a:xfrm>
              <a:off x="6998296" y="6324025"/>
              <a:ext cx="513579" cy="66439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181/181/</a:t>
              </a:r>
              <a:b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FFFFFF"/>
                  </a:solidFill>
                  <a:latin typeface="Arial" charset="0"/>
                  <a:ea typeface="Arial" charset="0"/>
                  <a:cs typeface="Arial" charset="0"/>
                </a:rPr>
                <a:t>181</a:t>
              </a:r>
            </a:p>
          </p:txBody>
        </p:sp>
        <p:sp>
          <p:nvSpPr>
            <p:cNvPr id="68" name="矩形 13">
              <a:extLst>
                <a:ext uri="{FF2B5EF4-FFF2-40B4-BE49-F238E27FC236}">
                  <a16:creationId xmlns="" xmlns:a16="http://schemas.microsoft.com/office/drawing/2014/main" id="{2C404A07-276B-3648-BB25-4EDB5905448C}"/>
                </a:ext>
              </a:extLst>
            </p:cNvPr>
            <p:cNvSpPr/>
            <p:nvPr userDrawn="1"/>
          </p:nvSpPr>
          <p:spPr>
            <a:xfrm>
              <a:off x="7541580" y="6324025"/>
              <a:ext cx="513579" cy="664397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 221/221/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221</a:t>
              </a:r>
            </a:p>
          </p:txBody>
        </p:sp>
        <p:sp>
          <p:nvSpPr>
            <p:cNvPr id="69" name="矩形 13">
              <a:extLst>
                <a:ext uri="{FF2B5EF4-FFF2-40B4-BE49-F238E27FC236}">
                  <a16:creationId xmlns="" xmlns:a16="http://schemas.microsoft.com/office/drawing/2014/main" id="{72B0F29C-A346-8946-9B8E-8F1B9DFF7AD0}"/>
                </a:ext>
              </a:extLst>
            </p:cNvPr>
            <p:cNvSpPr/>
            <p:nvPr userDrawn="1"/>
          </p:nvSpPr>
          <p:spPr>
            <a:xfrm>
              <a:off x="8083608" y="6324025"/>
              <a:ext cx="513579" cy="66439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B5B5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RGB</a:t>
              </a:r>
            </a:p>
            <a:p>
              <a:pPr algn="ctr">
                <a:lnSpc>
                  <a:spcPts val="620"/>
                </a:lnSpc>
              </a:pP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255/255/</a:t>
              </a:r>
              <a:b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kumimoji="1" lang="en-US" altLang="zh-CN" sz="500" b="1" dirty="0">
                  <a:solidFill>
                    <a:srgbClr val="595757"/>
                  </a:solidFill>
                  <a:latin typeface="Arial" charset="0"/>
                  <a:ea typeface="Arial" charset="0"/>
                  <a:cs typeface="Arial" charset="0"/>
                </a:rPr>
                <a:t>255</a:t>
              </a:r>
            </a:p>
          </p:txBody>
        </p:sp>
      </p:grpSp>
      <p:sp>
        <p:nvSpPr>
          <p:cNvPr id="70" name="Title Placeholder 1">
            <a:extLst>
              <a:ext uri="{FF2B5EF4-FFF2-40B4-BE49-F238E27FC236}">
                <a16:creationId xmlns="" xmlns:a16="http://schemas.microsoft.com/office/drawing/2014/main" id="{145F1158-B1AA-8F41-AF0A-FEA0EC18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73" y="1474269"/>
            <a:ext cx="3984232" cy="2816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1" name="Text Placeholder 1">
            <a:extLst>
              <a:ext uri="{FF2B5EF4-FFF2-40B4-BE49-F238E27FC236}">
                <a16:creationId xmlns="" xmlns:a16="http://schemas.microsoft.com/office/drawing/2014/main" id="{F8FC7CCD-75EB-9C44-BC7D-29679334A8CA}"/>
              </a:ext>
            </a:extLst>
          </p:cNvPr>
          <p:cNvSpPr txBox="1">
            <a:spLocks/>
          </p:cNvSpPr>
          <p:nvPr userDrawn="1"/>
        </p:nvSpPr>
        <p:spPr>
          <a:xfrm>
            <a:off x="7979357" y="2794960"/>
            <a:ext cx="3225168" cy="20299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065"/>
              </a:lnSpc>
            </a:pPr>
            <a:r>
              <a:rPr kumimoji="1" lang="en-US" altLang="zh-CN" sz="850" b="1" baseline="0" dirty="0" smtClean="0">
                <a:solidFill>
                  <a:srgbClr val="1D1D1B"/>
                </a:solidFill>
                <a:latin typeface="+mj-lt"/>
              </a:rPr>
              <a:t>Copyright©2020 </a:t>
            </a: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Huawei Technologies Co., Ltd.</a:t>
            </a:r>
            <a:b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</a:br>
            <a:r>
              <a:rPr kumimoji="1" lang="en-US" altLang="zh-CN" sz="850" b="1" baseline="0" dirty="0">
                <a:solidFill>
                  <a:srgbClr val="1D1D1B"/>
                </a:solidFill>
                <a:latin typeface="+mj-lt"/>
              </a:rPr>
              <a:t>All Rights Reserved.</a:t>
            </a:r>
            <a:r>
              <a:rPr kumimoji="1" lang="en-US" altLang="zh-CN" sz="779" dirty="0">
                <a:solidFill>
                  <a:srgbClr val="1D1D1B"/>
                </a:solidFill>
                <a:latin typeface="+mn-lt"/>
              </a:rPr>
              <a:t/>
            </a:r>
            <a:br>
              <a:rPr kumimoji="1" lang="en-US" altLang="zh-CN" sz="779" dirty="0">
                <a:solidFill>
                  <a:srgbClr val="1D1D1B"/>
                </a:solidFill>
                <a:latin typeface="+mn-lt"/>
              </a:rPr>
            </a:br>
            <a:r>
              <a:rPr kumimoji="1" lang="en-US" altLang="zh-CN" sz="779" dirty="0">
                <a:solidFill>
                  <a:srgbClr val="1D1D1B"/>
                </a:solidFill>
                <a:latin typeface="+mn-lt"/>
              </a:rPr>
              <a:t/>
            </a:r>
            <a:br>
              <a:rPr kumimoji="1" lang="en-US" altLang="zh-CN" sz="779" dirty="0">
                <a:solidFill>
                  <a:srgbClr val="1D1D1B"/>
                </a:solidFill>
                <a:latin typeface="+mn-lt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information in this document may contain predictive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statements including, without limitation, statements regarding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 future financial and operating results, future product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portfolio, new technology, etc. There are a number of factors that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could cause actual results and developments to differ materially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from those expressed or implied in the predictive statements.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Therefore, such information is provided for reference purpose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only and constitutes neither an offer nor an acceptance. Huawei </a:t>
            </a:r>
            <a:b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850" baseline="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may change the information at any time without notice. </a:t>
            </a:r>
          </a:p>
          <a:p>
            <a:pPr>
              <a:lnSpc>
                <a:spcPts val="1065"/>
              </a:lnSpc>
            </a:pPr>
            <a:endParaRPr kumimoji="1" lang="zh-CN" altLang="en-US" sz="779" dirty="0">
              <a:solidFill>
                <a:srgbClr val="1D1D1B"/>
              </a:solidFill>
              <a:latin typeface="+mn-lt"/>
            </a:endParaRPr>
          </a:p>
        </p:txBody>
      </p:sp>
      <p:sp>
        <p:nvSpPr>
          <p:cNvPr id="72" name="Subtitle 6">
            <a:extLst>
              <a:ext uri="{FF2B5EF4-FFF2-40B4-BE49-F238E27FC236}">
                <a16:creationId xmlns="" xmlns:a16="http://schemas.microsoft.com/office/drawing/2014/main" id="{12B8F806-ABD5-064C-8793-5E22C72554FD}"/>
              </a:ext>
            </a:extLst>
          </p:cNvPr>
          <p:cNvSpPr txBox="1">
            <a:spLocks/>
          </p:cNvSpPr>
          <p:nvPr userDrawn="1"/>
        </p:nvSpPr>
        <p:spPr>
          <a:xfrm>
            <a:off x="7987276" y="1631849"/>
            <a:ext cx="3477701" cy="4911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681"/>
              </a:lnSpc>
              <a:spcBef>
                <a:spcPts val="0"/>
              </a:spcBef>
            </a:pPr>
            <a:r>
              <a:rPr kumimoji="1" lang="zh-CN" altLang="en-US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>把数字世界带入每个人、每个家庭、</a:t>
            </a:r>
            <a:r>
              <a:rPr kumimoji="1" lang="en-US" altLang="zh-CN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/>
            </a:r>
            <a:br>
              <a:rPr kumimoji="1" lang="en-US" altLang="zh-CN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kumimoji="1" lang="zh-CN" altLang="en-US" sz="1300" dirty="0">
                <a:solidFill>
                  <a:srgbClr val="1D1D1B"/>
                </a:solidFill>
                <a:latin typeface="Microsoft YaHei" charset="-122"/>
                <a:ea typeface="Microsoft YaHei" charset="-122"/>
                <a:cs typeface="Microsoft YaHei" charset="-122"/>
              </a:rPr>
              <a:t>每个组织，构建万物互联的智能世界。</a:t>
            </a:r>
          </a:p>
        </p:txBody>
      </p:sp>
      <p:sp>
        <p:nvSpPr>
          <p:cNvPr id="73" name="Subtitle 6">
            <a:extLst>
              <a:ext uri="{FF2B5EF4-FFF2-40B4-BE49-F238E27FC236}">
                <a16:creationId xmlns="" xmlns:a16="http://schemas.microsoft.com/office/drawing/2014/main" id="{F1235B6F-D691-2C40-93D4-EC5427ADDFB0}"/>
              </a:ext>
            </a:extLst>
          </p:cNvPr>
          <p:cNvSpPr txBox="1">
            <a:spLocks/>
          </p:cNvSpPr>
          <p:nvPr userDrawn="1"/>
        </p:nvSpPr>
        <p:spPr>
          <a:xfrm>
            <a:off x="7977672" y="2106124"/>
            <a:ext cx="3481833" cy="582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94"/>
              </a:lnSpc>
            </a:pP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Bring digital to every person, home, and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organization for a fully connected, </a:t>
            </a:r>
            <a:b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</a:br>
            <a:r>
              <a:rPr kumimoji="1" lang="en-US" altLang="zh-CN" sz="1200" dirty="0">
                <a:solidFill>
                  <a:srgbClr val="1D1D1B"/>
                </a:solidFill>
                <a:latin typeface="+mn-lt"/>
                <a:cs typeface="Arial" panose="020B0604020202020204" pitchFamily="34" charset="0"/>
              </a:rPr>
              <a:t>intelligent world.</a:t>
            </a:r>
            <a:endParaRPr kumimoji="1" lang="zh-CN" altLang="en-US" sz="1200" dirty="0">
              <a:solidFill>
                <a:srgbClr val="1D1D1B"/>
              </a:solidFill>
              <a:latin typeface="+mn-lt"/>
              <a:ea typeface="Microsoft YaHei" charset="-122"/>
              <a:cs typeface="Microsoft YaHei" charset="-122"/>
            </a:endParaRPr>
          </a:p>
        </p:txBody>
      </p:sp>
      <p:pic>
        <p:nvPicPr>
          <p:cNvPr id="74" name="图片 7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97" y="5251150"/>
            <a:ext cx="1869596" cy="39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187323" rtl="0" eaLnBrk="1" latinLnBrk="0" hangingPunct="1">
        <a:lnSpc>
          <a:spcPct val="90000"/>
        </a:lnSpc>
        <a:spcBef>
          <a:spcPct val="0"/>
        </a:spcBef>
        <a:buNone/>
        <a:defRPr sz="4998" b="0" kern="1200">
          <a:solidFill>
            <a:schemeClr val="tx1"/>
          </a:solidFill>
          <a:latin typeface="Huawei Sans" panose="020C0503030203020204" pitchFamily="34" charset="0"/>
          <a:ea typeface="方正兰亭黑简体" panose="02000000000000000000" pitchFamily="2" charset="-122"/>
          <a:cs typeface="Huawei Sans" panose="020C0503030203020204" pitchFamily="34" charset="0"/>
        </a:defRPr>
      </a:lvl1pPr>
    </p:titleStyle>
    <p:bodyStyle>
      <a:lvl1pPr marL="0" indent="0" algn="l" defTabSz="1187323" rtl="0" eaLnBrk="1" latinLnBrk="0" hangingPunct="1">
        <a:lnSpc>
          <a:spcPct val="90000"/>
        </a:lnSpc>
        <a:spcBef>
          <a:spcPts val="1298"/>
        </a:spcBef>
        <a:buFont typeface="Arial" panose="020B0604020202020204" pitchFamily="34" charset="0"/>
        <a:buNone/>
        <a:defRPr sz="1818" kern="1200">
          <a:solidFill>
            <a:srgbClr val="FFFFFF"/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593662" indent="0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3117" kern="1200">
          <a:solidFill>
            <a:schemeClr val="tx1"/>
          </a:solidFill>
          <a:latin typeface="+mn-lt"/>
          <a:ea typeface="+mn-ea"/>
          <a:cs typeface="+mn-cs"/>
        </a:defRPr>
      </a:lvl2pPr>
      <a:lvl3pPr marL="1187323" indent="0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597" kern="1200">
          <a:solidFill>
            <a:schemeClr val="tx1"/>
          </a:solidFill>
          <a:latin typeface="+mn-lt"/>
          <a:ea typeface="+mn-ea"/>
          <a:cs typeface="+mn-cs"/>
        </a:defRPr>
      </a:lvl3pPr>
      <a:lvl4pPr marL="1780986" indent="0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4648" indent="0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None/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3265140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858802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452463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5046125" indent="-296831" algn="l" defTabSz="118732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93662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2pPr>
      <a:lvl3pPr marL="1187323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3pPr>
      <a:lvl4pPr marL="1780986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4pPr>
      <a:lvl5pPr marL="2374648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5pPr>
      <a:lvl6pPr marL="2968309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6pPr>
      <a:lvl7pPr marL="3561971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7pPr>
      <a:lvl8pPr marL="4155634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8pPr>
      <a:lvl9pPr marL="4749295" algn="l" defTabSz="1187323" rtl="0" eaLnBrk="1" latinLnBrk="0" hangingPunct="1">
        <a:defRPr sz="23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1">
          <p15:clr>
            <a:srgbClr val="F26B43"/>
          </p15:clr>
        </p15:guide>
        <p15:guide id="2" pos="3842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1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jpe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image" Target="../media/image61.wmf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emf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 smtClean="0"/>
              <a:t>HCIP-IoT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 smtClean="0"/>
              <a:t>NA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 smtClean="0"/>
              <a:t>V2.5</a:t>
            </a:r>
            <a:endParaRPr lang="zh-CN" altLang="en-US"/>
          </a:p>
        </p:txBody>
      </p:sp>
      <p:sp>
        <p:nvSpPr>
          <p:cNvPr id="51" name="文本占位符 5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mtClean="0"/>
              <a:t>唐妍</a:t>
            </a:r>
            <a:r>
              <a:rPr lang="en-US" altLang="zh-CN" smtClean="0"/>
              <a:t>/tWX585717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zh-CN" smtClean="0"/>
              <a:t>2020.05.01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smtClean="0"/>
              <a:t>石嘉欣</a:t>
            </a:r>
            <a:r>
              <a:rPr lang="en-US" altLang="zh-CN" smtClean="0"/>
              <a:t>/s00417407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CN" smtClean="0"/>
              <a:t>IPIoT</a:t>
            </a:r>
            <a:endParaRPr lang="zh-CN" altLang="en-US"/>
          </a:p>
        </p:txBody>
      </p:sp>
      <p:sp>
        <p:nvSpPr>
          <p:cNvPr id="52" name="文本占位符 5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3" name="文本占位符 5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4" name="文本占位符 5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5" name="文本占位符 5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6" name="文本占位符 5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7" name="文本占位符 5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8" name="文本占位符 5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9" name="文本占位符 5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0" name="文本占位符 5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1" name="文本占位符 60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2" name="文本占位符 6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3" name="文本占位符 62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4" name="文本占位符 63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5" name="文本占位符 6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6" name="文本占位符 65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7" name="文本占位符 6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0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03512" y="1772816"/>
            <a:ext cx="9253027" cy="3708412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sym typeface="Huawei Script Regular" charset="0"/>
              </a:rPr>
              <a:t>主流</a:t>
            </a:r>
            <a:r>
              <a:rPr lang="zh-CN" altLang="en-US" dirty="0">
                <a:sym typeface="Huawei Script Regular" charset="0"/>
              </a:rPr>
              <a:t>物联网接入技术应用场景</a:t>
            </a:r>
            <a:r>
              <a:rPr lang="zh-CN" altLang="en-US" dirty="0" smtClean="0">
                <a:sym typeface="Huawei Script Regular" charset="0"/>
              </a:rPr>
              <a:t>划分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099002"/>
              </p:ext>
            </p:extLst>
          </p:nvPr>
        </p:nvGraphicFramePr>
        <p:xfrm>
          <a:off x="1703512" y="1772816"/>
          <a:ext cx="9253027" cy="3708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67"/>
                <a:gridCol w="5263373"/>
                <a:gridCol w="2524687"/>
              </a:tblGrid>
              <a:tr h="529773">
                <a:tc>
                  <a:txBody>
                    <a:bodyPr/>
                    <a:lstStyle/>
                    <a:p>
                      <a:pPr algn="ctr"/>
                      <a:endParaRPr lang="zh-CN" altLang="en-US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特点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业务应用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27103">
                <a:tc>
                  <a:txBody>
                    <a:bodyPr/>
                    <a:lstStyle/>
                    <a:p>
                      <a:pPr algn="ctr">
                        <a:buClr>
                          <a:srgbClr val="CC9900"/>
                        </a:buClr>
                        <a:buFont typeface="Wingdings" pitchFamily="2" charset="2"/>
                        <a:buNone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4G/5G</a:t>
                      </a:r>
                    </a:p>
                    <a:p>
                      <a:pPr algn="ctr">
                        <a:buClr>
                          <a:srgbClr val="CC9900"/>
                        </a:buClr>
                        <a:buFont typeface="Wingdings" pitchFamily="2" charset="2"/>
                        <a:buNone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LTE-V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传输速率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&gt;10Mbps</a:t>
                      </a: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；功耗较高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车联网、视频监控、智能机器 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……</a:t>
                      </a:r>
                      <a:endParaRPr lang="zh-CN" altLang="en-US" sz="1800" b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324433">
                <a:tc>
                  <a:txBody>
                    <a:bodyPr/>
                    <a:lstStyle/>
                    <a:p>
                      <a:pPr algn="ctr">
                        <a:buClr>
                          <a:srgbClr val="CC9900"/>
                        </a:buClr>
                        <a:buFont typeface="Wingdings" pitchFamily="2" charset="2"/>
                        <a:buNone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eMTC</a:t>
                      </a:r>
                    </a:p>
                    <a:p>
                      <a:pPr algn="ctr">
                        <a:buClr>
                          <a:srgbClr val="CC9900"/>
                        </a:buClr>
                        <a:buFont typeface="Wingdings" pitchFamily="2" charset="2"/>
                        <a:buNone/>
                      </a:pPr>
                      <a:r>
                        <a:rPr lang="en-GB" altLang="zh-CN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GPRS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传输速率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&lt;1Mbps</a:t>
                      </a: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；成本较低；功耗较低</a:t>
                      </a:r>
                      <a:endParaRPr lang="en-US" altLang="zh-CN" sz="1800" b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穿戴、车辆调度、电子广告、无线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ATM…...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927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b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NB-IoT</a:t>
                      </a:r>
                      <a:endParaRPr lang="en-GB" altLang="zh-CN" b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>
                          <a:srgbClr val="CC9900"/>
                        </a:buClr>
                        <a:buFont typeface="Wingdings" pitchFamily="2" charset="2"/>
                        <a:buNone/>
                      </a:pP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传输速率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&lt;100Kbps</a:t>
                      </a: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；成本低；功耗低；覆盖广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远程抄表、公共事业、农林渔牧 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…...</a:t>
                      </a:r>
                      <a:endParaRPr lang="zh-CN" altLang="en-US" sz="1800" b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2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</a:rPr>
              <a:t>设备接入 </a:t>
            </a:r>
            <a:r>
              <a:rPr lang="en-US" altLang="zh-CN">
                <a:latin typeface="+mn-lt"/>
                <a:ea typeface="+mn-ea"/>
              </a:rPr>
              <a:t>IoTDA</a:t>
            </a: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76030" y="1208090"/>
            <a:ext cx="10261140" cy="4896966"/>
            <a:chOff x="1091444" y="1376772"/>
            <a:chExt cx="10261140" cy="4896966"/>
          </a:xfrm>
        </p:grpSpPr>
        <p:sp>
          <p:nvSpPr>
            <p:cNvPr id="3" name="矩形 2"/>
            <p:cNvSpPr/>
            <p:nvPr/>
          </p:nvSpPr>
          <p:spPr bwMode="auto">
            <a:xfrm>
              <a:off x="1091444" y="2708920"/>
              <a:ext cx="1296144" cy="35648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设备</a:t>
              </a: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2531604" y="2708920"/>
              <a:ext cx="7308812" cy="35648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设备接入服务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8481613" y="3138893"/>
              <a:ext cx="1250791" cy="2988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数据流转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993084" y="2708920"/>
              <a:ext cx="1359500" cy="35648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400" smtClean="0"/>
                <a:t>华为云产品</a:t>
              </a:r>
              <a:endParaRPr kumimoji="0" lang="zh-CN" alt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2675620" y="3138893"/>
              <a:ext cx="2356244" cy="2988332"/>
              <a:chOff x="3071663" y="3140968"/>
              <a:chExt cx="2356244" cy="2988332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矩形 4"/>
              <p:cNvSpPr/>
              <p:nvPr/>
            </p:nvSpPr>
            <p:spPr bwMode="auto">
              <a:xfrm>
                <a:off x="3071663" y="3140968"/>
                <a:ext cx="1132107" cy="2988332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设备连接</a:t>
                </a:r>
              </a:p>
            </p:txBody>
          </p:sp>
          <p:sp>
            <p:nvSpPr>
              <p:cNvPr id="6" name="矩形 5"/>
              <p:cNvSpPr/>
              <p:nvPr/>
            </p:nvSpPr>
            <p:spPr bwMode="auto">
              <a:xfrm>
                <a:off x="4347787" y="3140968"/>
                <a:ext cx="1080120" cy="2988332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/>
                  <a:t>消息通信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 bwMode="auto">
              <a:xfrm>
                <a:off x="3179675" y="3611095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多网络接入</a:t>
                </a:r>
              </a:p>
            </p:txBody>
          </p:sp>
          <p:sp>
            <p:nvSpPr>
              <p:cNvPr id="11" name="矩形 10"/>
              <p:cNvSpPr/>
              <p:nvPr/>
            </p:nvSpPr>
            <p:spPr bwMode="auto">
              <a:xfrm>
                <a:off x="3161672" y="4493193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多协议接入</a:t>
                </a:r>
              </a:p>
            </p:txBody>
          </p:sp>
          <p:sp>
            <p:nvSpPr>
              <p:cNvPr id="12" name="矩形 11"/>
              <p:cNvSpPr/>
              <p:nvPr/>
            </p:nvSpPr>
            <p:spPr bwMode="auto">
              <a:xfrm>
                <a:off x="3167401" y="5375291"/>
                <a:ext cx="952087" cy="468052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系列化</a:t>
                </a:r>
                <a:r>
                  <a:rPr lang="en-US" altLang="zh-CN" sz="1200" smtClean="0">
                    <a:solidFill>
                      <a:schemeClr val="bg1"/>
                    </a:solidFill>
                  </a:rPr>
                  <a:t>SDK</a:t>
                </a:r>
                <a:r>
                  <a:rPr lang="zh-CN" altLang="en-US" sz="1200" smtClean="0">
                    <a:solidFill>
                      <a:schemeClr val="bg1"/>
                    </a:solidFill>
                  </a:rPr>
                  <a:t>接入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 bwMode="auto">
              <a:xfrm>
                <a:off x="4427124" y="3611095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物理模型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 bwMode="auto">
              <a:xfrm>
                <a:off x="4423833" y="4244867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配置下发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4427124" y="4878639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订阅推送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 bwMode="auto">
              <a:xfrm>
                <a:off x="4419794" y="5512412"/>
                <a:ext cx="952087" cy="36004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设备影子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5195900" y="3138893"/>
              <a:ext cx="3183061" cy="2988332"/>
              <a:chOff x="5289203" y="3140968"/>
              <a:chExt cx="3183061" cy="2988332"/>
            </a:xfrm>
            <a:solidFill>
              <a:schemeClr val="bg1">
                <a:lumMod val="95000"/>
              </a:schemeClr>
            </a:solidFill>
          </p:grpSpPr>
          <p:sp>
            <p:nvSpPr>
              <p:cNvPr id="7" name="矩形 6"/>
              <p:cNvSpPr/>
              <p:nvPr/>
            </p:nvSpPr>
            <p:spPr bwMode="auto">
              <a:xfrm>
                <a:off x="5289203" y="3140968"/>
                <a:ext cx="3183061" cy="2988332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/>
                  <a:t>设备管理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effectLst/>
                </a:endParaRPr>
              </a:p>
            </p:txBody>
          </p:sp>
          <p:grpSp>
            <p:nvGrpSpPr>
              <p:cNvPr id="29" name="组合 28"/>
              <p:cNvGrpSpPr/>
              <p:nvPr/>
            </p:nvGrpSpPr>
            <p:grpSpPr>
              <a:xfrm>
                <a:off x="5381387" y="3611095"/>
                <a:ext cx="2997837" cy="2268252"/>
                <a:chOff x="5381387" y="3611095"/>
                <a:chExt cx="2997837" cy="2268252"/>
              </a:xfrm>
              <a:grpFill/>
            </p:grpSpPr>
            <p:sp>
              <p:nvSpPr>
                <p:cNvPr id="22" name="矩形 21"/>
                <p:cNvSpPr/>
                <p:nvPr/>
              </p:nvSpPr>
              <p:spPr bwMode="auto">
                <a:xfrm>
                  <a:off x="5381387" y="4891663"/>
                  <a:ext cx="1456142" cy="347400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t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zh-CN" altLang="en-US" sz="1200" smtClean="0">
                      <a:solidFill>
                        <a:schemeClr val="bg1"/>
                      </a:solidFill>
                    </a:rPr>
                    <a:t>设备批量操作</a:t>
                  </a:r>
                  <a:endPara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endParaRPr>
                </a:p>
              </p:txBody>
            </p:sp>
            <p:grpSp>
              <p:nvGrpSpPr>
                <p:cNvPr id="26" name="组合 25"/>
                <p:cNvGrpSpPr/>
                <p:nvPr/>
              </p:nvGrpSpPr>
              <p:grpSpPr>
                <a:xfrm>
                  <a:off x="5381387" y="3611095"/>
                  <a:ext cx="2997837" cy="2268252"/>
                  <a:chOff x="5381387" y="3468414"/>
                  <a:chExt cx="2997837" cy="2268252"/>
                </a:xfrm>
                <a:grpFill/>
              </p:grpSpPr>
              <p:sp>
                <p:nvSpPr>
                  <p:cNvPr id="17" name="矩形 16"/>
                  <p:cNvSpPr/>
                  <p:nvPr/>
                </p:nvSpPr>
                <p:spPr bwMode="auto">
                  <a:xfrm>
                    <a:off x="5381387" y="3468414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设备实时状态监控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18" name="矩形 17"/>
                  <p:cNvSpPr/>
                  <p:nvPr/>
                </p:nvSpPr>
                <p:spPr bwMode="auto">
                  <a:xfrm>
                    <a:off x="6923082" y="3468414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en-US" altLang="zh-CN" sz="1200" smtClean="0">
                        <a:solidFill>
                          <a:schemeClr val="bg1"/>
                        </a:solidFill>
                      </a:rPr>
                      <a:t>OTA</a:t>
                    </a: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升级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20" name="矩形 19"/>
                  <p:cNvSpPr/>
                  <p:nvPr/>
                </p:nvSpPr>
                <p:spPr bwMode="auto">
                  <a:xfrm>
                    <a:off x="5381387" y="4108698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告警管理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21" name="矩形 20"/>
                  <p:cNvSpPr/>
                  <p:nvPr/>
                </p:nvSpPr>
                <p:spPr bwMode="auto">
                  <a:xfrm>
                    <a:off x="6923082" y="4108698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设备远程诊断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23" name="矩形 22"/>
                  <p:cNvSpPr/>
                  <p:nvPr/>
                </p:nvSpPr>
                <p:spPr bwMode="auto">
                  <a:xfrm>
                    <a:off x="6923082" y="4748982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设备联动规则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24" name="矩形 23"/>
                  <p:cNvSpPr/>
                  <p:nvPr/>
                </p:nvSpPr>
                <p:spPr bwMode="auto">
                  <a:xfrm>
                    <a:off x="5381387" y="5389266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分组标签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  <p:sp>
                <p:nvSpPr>
                  <p:cNvPr id="25" name="矩形 24"/>
                  <p:cNvSpPr/>
                  <p:nvPr/>
                </p:nvSpPr>
                <p:spPr bwMode="auto">
                  <a:xfrm>
                    <a:off x="6923082" y="5389266"/>
                    <a:ext cx="1456142" cy="347400"/>
                  </a:xfrm>
                  <a:prstGeom prst="rect">
                    <a:avLst/>
                  </a:prstGeom>
                  <a:solidFill>
                    <a:srgbClr val="00B0F0"/>
                  </a:solidFill>
                  <a:ln w="9525" cap="flat" cmpd="sng" algn="ctr">
                    <a:noFill/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t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zh-CN" altLang="en-US" sz="1200" smtClean="0">
                        <a:solidFill>
                          <a:schemeClr val="bg1"/>
                        </a:solidFill>
                      </a:rPr>
                      <a:t>文件上传</a:t>
                    </a:r>
                    <a:endPara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endParaRPr>
                  </a:p>
                </p:txBody>
              </p:sp>
            </p:grpSp>
          </p:grpSp>
        </p:grpSp>
        <p:sp>
          <p:nvSpPr>
            <p:cNvPr id="27" name="矩形 26"/>
            <p:cNvSpPr/>
            <p:nvPr/>
          </p:nvSpPr>
          <p:spPr bwMode="auto">
            <a:xfrm>
              <a:off x="8557946" y="4491118"/>
              <a:ext cx="1098123" cy="34740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>
                  <a:solidFill>
                    <a:schemeClr val="bg1"/>
                  </a:solidFill>
                </a:rPr>
                <a:t>数据转发规则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10196791" y="3284984"/>
              <a:ext cx="952087" cy="3600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DIS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2" name="矩形 31"/>
            <p:cNvSpPr/>
            <p:nvPr/>
          </p:nvSpPr>
          <p:spPr bwMode="auto">
            <a:xfrm>
              <a:off x="10196791" y="3888051"/>
              <a:ext cx="952087" cy="3600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OBS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3" name="矩形 32"/>
            <p:cNvSpPr/>
            <p:nvPr/>
          </p:nvSpPr>
          <p:spPr bwMode="auto">
            <a:xfrm>
              <a:off x="10196791" y="4491118"/>
              <a:ext cx="952087" cy="3600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>
                  <a:solidFill>
                    <a:schemeClr val="bg1"/>
                  </a:solidFill>
                </a:rPr>
                <a:t>ROMA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10136662" y="5094185"/>
              <a:ext cx="1072345" cy="3600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IoT</a:t>
              </a: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数据分析</a:t>
              </a:r>
            </a:p>
          </p:txBody>
        </p:sp>
        <p:sp>
          <p:nvSpPr>
            <p:cNvPr id="35" name="矩形 34"/>
            <p:cNvSpPr/>
            <p:nvPr/>
          </p:nvSpPr>
          <p:spPr bwMode="auto">
            <a:xfrm>
              <a:off x="10196791" y="5697252"/>
              <a:ext cx="952087" cy="36004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…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1091444" y="1376772"/>
              <a:ext cx="10261140" cy="11161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物联网应用</a:t>
              </a: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1343472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公共事业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2822973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智慧城市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4302474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智慧园区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5781975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车联网</a:t>
              </a: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7261476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智慧农业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2" name="矩形 41"/>
            <p:cNvSpPr/>
            <p:nvPr/>
          </p:nvSpPr>
          <p:spPr bwMode="auto">
            <a:xfrm>
              <a:off x="8740977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物流仓储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10220477" y="1808820"/>
              <a:ext cx="952087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/>
                <a:t>…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4" name="Freeform 16"/>
            <p:cNvSpPr>
              <a:spLocks noChangeAspect="1" noEditPoints="1"/>
            </p:cNvSpPr>
            <p:nvPr/>
          </p:nvSpPr>
          <p:spPr bwMode="auto">
            <a:xfrm>
              <a:off x="1596689" y="3253067"/>
              <a:ext cx="235952" cy="211937"/>
            </a:xfrm>
            <a:custGeom>
              <a:avLst/>
              <a:gdLst>
                <a:gd name="T0" fmla="*/ 1527 w 1697"/>
                <a:gd name="T1" fmla="*/ 475 h 1262"/>
                <a:gd name="T2" fmla="*/ 1543 w 1697"/>
                <a:gd name="T3" fmla="*/ 480 h 1262"/>
                <a:gd name="T4" fmla="*/ 1626 w 1697"/>
                <a:gd name="T5" fmla="*/ 449 h 1262"/>
                <a:gd name="T6" fmla="*/ 1628 w 1697"/>
                <a:gd name="T7" fmla="*/ 430 h 1262"/>
                <a:gd name="T8" fmla="*/ 1576 w 1697"/>
                <a:gd name="T9" fmla="*/ 274 h 1262"/>
                <a:gd name="T10" fmla="*/ 1489 w 1697"/>
                <a:gd name="T11" fmla="*/ 295 h 1262"/>
                <a:gd name="T12" fmla="*/ 1477 w 1697"/>
                <a:gd name="T13" fmla="*/ 307 h 1262"/>
                <a:gd name="T14" fmla="*/ 161 w 1697"/>
                <a:gd name="T15" fmla="*/ 1196 h 1262"/>
                <a:gd name="T16" fmla="*/ 170 w 1697"/>
                <a:gd name="T17" fmla="*/ 1226 h 1262"/>
                <a:gd name="T18" fmla="*/ 187 w 1697"/>
                <a:gd name="T19" fmla="*/ 1252 h 1262"/>
                <a:gd name="T20" fmla="*/ 206 w 1697"/>
                <a:gd name="T21" fmla="*/ 1262 h 1262"/>
                <a:gd name="T22" fmla="*/ 506 w 1697"/>
                <a:gd name="T23" fmla="*/ 1262 h 1262"/>
                <a:gd name="T24" fmla="*/ 525 w 1697"/>
                <a:gd name="T25" fmla="*/ 1248 h 1262"/>
                <a:gd name="T26" fmla="*/ 539 w 1697"/>
                <a:gd name="T27" fmla="*/ 1224 h 1262"/>
                <a:gd name="T28" fmla="*/ 551 w 1697"/>
                <a:gd name="T29" fmla="*/ 1191 h 1262"/>
                <a:gd name="T30" fmla="*/ 71 w 1697"/>
                <a:gd name="T31" fmla="*/ 449 h 1262"/>
                <a:gd name="T32" fmla="*/ 156 w 1697"/>
                <a:gd name="T33" fmla="*/ 480 h 1262"/>
                <a:gd name="T34" fmla="*/ 173 w 1697"/>
                <a:gd name="T35" fmla="*/ 473 h 1262"/>
                <a:gd name="T36" fmla="*/ 225 w 1697"/>
                <a:gd name="T37" fmla="*/ 314 h 1262"/>
                <a:gd name="T38" fmla="*/ 218 w 1697"/>
                <a:gd name="T39" fmla="*/ 300 h 1262"/>
                <a:gd name="T40" fmla="*/ 130 w 1697"/>
                <a:gd name="T41" fmla="*/ 272 h 1262"/>
                <a:gd name="T42" fmla="*/ 116 w 1697"/>
                <a:gd name="T43" fmla="*/ 281 h 1262"/>
                <a:gd name="T44" fmla="*/ 69 w 1697"/>
                <a:gd name="T45" fmla="*/ 440 h 1262"/>
                <a:gd name="T46" fmla="*/ 1189 w 1697"/>
                <a:gd name="T47" fmla="*/ 1217 h 1262"/>
                <a:gd name="T48" fmla="*/ 1203 w 1697"/>
                <a:gd name="T49" fmla="*/ 1243 h 1262"/>
                <a:gd name="T50" fmla="*/ 1222 w 1697"/>
                <a:gd name="T51" fmla="*/ 1260 h 1262"/>
                <a:gd name="T52" fmla="*/ 1522 w 1697"/>
                <a:gd name="T53" fmla="*/ 1262 h 1262"/>
                <a:gd name="T54" fmla="*/ 1541 w 1697"/>
                <a:gd name="T55" fmla="*/ 1252 h 1262"/>
                <a:gd name="T56" fmla="*/ 1557 w 1697"/>
                <a:gd name="T57" fmla="*/ 1229 h 1262"/>
                <a:gd name="T58" fmla="*/ 1569 w 1697"/>
                <a:gd name="T59" fmla="*/ 1198 h 1262"/>
                <a:gd name="T60" fmla="*/ 1697 w 1697"/>
                <a:gd name="T61" fmla="*/ 591 h 1262"/>
                <a:gd name="T62" fmla="*/ 1692 w 1697"/>
                <a:gd name="T63" fmla="*/ 577 h 1262"/>
                <a:gd name="T64" fmla="*/ 1680 w 1697"/>
                <a:gd name="T65" fmla="*/ 567 h 1262"/>
                <a:gd name="T66" fmla="*/ 1664 w 1697"/>
                <a:gd name="T67" fmla="*/ 560 h 1262"/>
                <a:gd name="T68" fmla="*/ 1316 w 1697"/>
                <a:gd name="T69" fmla="*/ 17 h 1262"/>
                <a:gd name="T70" fmla="*/ 1307 w 1697"/>
                <a:gd name="T71" fmla="*/ 5 h 1262"/>
                <a:gd name="T72" fmla="*/ 1293 w 1697"/>
                <a:gd name="T73" fmla="*/ 0 h 1262"/>
                <a:gd name="T74" fmla="*/ 341 w 1697"/>
                <a:gd name="T75" fmla="*/ 2 h 1262"/>
                <a:gd name="T76" fmla="*/ 329 w 1697"/>
                <a:gd name="T77" fmla="*/ 12 h 1262"/>
                <a:gd name="T78" fmla="*/ 319 w 1697"/>
                <a:gd name="T79" fmla="*/ 26 h 1262"/>
                <a:gd name="T80" fmla="*/ 33 w 1697"/>
                <a:gd name="T81" fmla="*/ 560 h 1262"/>
                <a:gd name="T82" fmla="*/ 17 w 1697"/>
                <a:gd name="T83" fmla="*/ 567 h 1262"/>
                <a:gd name="T84" fmla="*/ 5 w 1697"/>
                <a:gd name="T85" fmla="*/ 579 h 1262"/>
                <a:gd name="T86" fmla="*/ 0 w 1697"/>
                <a:gd name="T87" fmla="*/ 595 h 1262"/>
                <a:gd name="T88" fmla="*/ 5 w 1697"/>
                <a:gd name="T89" fmla="*/ 929 h 1262"/>
                <a:gd name="T90" fmla="*/ 15 w 1697"/>
                <a:gd name="T91" fmla="*/ 943 h 1262"/>
                <a:gd name="T92" fmla="*/ 29 w 1697"/>
                <a:gd name="T93" fmla="*/ 950 h 1262"/>
                <a:gd name="T94" fmla="*/ 1664 w 1697"/>
                <a:gd name="T95" fmla="*/ 950 h 1262"/>
                <a:gd name="T96" fmla="*/ 1678 w 1697"/>
                <a:gd name="T97" fmla="*/ 945 h 1262"/>
                <a:gd name="T98" fmla="*/ 1690 w 1697"/>
                <a:gd name="T99" fmla="*/ 936 h 1262"/>
                <a:gd name="T100" fmla="*/ 1697 w 1697"/>
                <a:gd name="T101" fmla="*/ 919 h 1262"/>
                <a:gd name="T102" fmla="*/ 305 w 1697"/>
                <a:gd name="T103" fmla="*/ 692 h 1262"/>
                <a:gd name="T104" fmla="*/ 390 w 1697"/>
                <a:gd name="T105" fmla="*/ 487 h 1262"/>
                <a:gd name="T106" fmla="*/ 381 w 1697"/>
                <a:gd name="T107" fmla="*/ 480 h 1262"/>
                <a:gd name="T108" fmla="*/ 376 w 1697"/>
                <a:gd name="T109" fmla="*/ 473 h 1262"/>
                <a:gd name="T110" fmla="*/ 440 w 1697"/>
                <a:gd name="T111" fmla="*/ 128 h 1262"/>
                <a:gd name="T112" fmla="*/ 452 w 1697"/>
                <a:gd name="T113" fmla="*/ 111 h 1262"/>
                <a:gd name="T114" fmla="*/ 1203 w 1697"/>
                <a:gd name="T115" fmla="*/ 109 h 1262"/>
                <a:gd name="T116" fmla="*/ 1215 w 1697"/>
                <a:gd name="T117" fmla="*/ 113 h 1262"/>
                <a:gd name="T118" fmla="*/ 1224 w 1697"/>
                <a:gd name="T119" fmla="*/ 130 h 1262"/>
                <a:gd name="T120" fmla="*/ 1323 w 1697"/>
                <a:gd name="T121" fmla="*/ 473 h 1262"/>
                <a:gd name="T122" fmla="*/ 1316 w 1697"/>
                <a:gd name="T123" fmla="*/ 482 h 1262"/>
                <a:gd name="T124" fmla="*/ 1302 w 1697"/>
                <a:gd name="T125" fmla="*/ 489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7" h="1262">
                  <a:moveTo>
                    <a:pt x="1475" y="319"/>
                  </a:moveTo>
                  <a:lnTo>
                    <a:pt x="1477" y="321"/>
                  </a:lnTo>
                  <a:lnTo>
                    <a:pt x="1519" y="466"/>
                  </a:lnTo>
                  <a:lnTo>
                    <a:pt x="1519" y="466"/>
                  </a:lnTo>
                  <a:lnTo>
                    <a:pt x="1522" y="468"/>
                  </a:lnTo>
                  <a:lnTo>
                    <a:pt x="1522" y="470"/>
                  </a:lnTo>
                  <a:lnTo>
                    <a:pt x="1524" y="473"/>
                  </a:lnTo>
                  <a:lnTo>
                    <a:pt x="1524" y="473"/>
                  </a:lnTo>
                  <a:lnTo>
                    <a:pt x="1527" y="475"/>
                  </a:lnTo>
                  <a:lnTo>
                    <a:pt x="1529" y="475"/>
                  </a:lnTo>
                  <a:lnTo>
                    <a:pt x="1529" y="477"/>
                  </a:lnTo>
                  <a:lnTo>
                    <a:pt x="1531" y="477"/>
                  </a:lnTo>
                  <a:lnTo>
                    <a:pt x="1534" y="477"/>
                  </a:lnTo>
                  <a:lnTo>
                    <a:pt x="1536" y="480"/>
                  </a:lnTo>
                  <a:lnTo>
                    <a:pt x="1538" y="480"/>
                  </a:lnTo>
                  <a:lnTo>
                    <a:pt x="1541" y="480"/>
                  </a:lnTo>
                  <a:lnTo>
                    <a:pt x="1541" y="480"/>
                  </a:lnTo>
                  <a:lnTo>
                    <a:pt x="1543" y="480"/>
                  </a:lnTo>
                  <a:lnTo>
                    <a:pt x="1545" y="477"/>
                  </a:lnTo>
                  <a:lnTo>
                    <a:pt x="1616" y="456"/>
                  </a:lnTo>
                  <a:lnTo>
                    <a:pt x="1619" y="456"/>
                  </a:lnTo>
                  <a:lnTo>
                    <a:pt x="1619" y="456"/>
                  </a:lnTo>
                  <a:lnTo>
                    <a:pt x="1621" y="454"/>
                  </a:lnTo>
                  <a:lnTo>
                    <a:pt x="1623" y="454"/>
                  </a:lnTo>
                  <a:lnTo>
                    <a:pt x="1623" y="451"/>
                  </a:lnTo>
                  <a:lnTo>
                    <a:pt x="1626" y="449"/>
                  </a:lnTo>
                  <a:lnTo>
                    <a:pt x="1626" y="449"/>
                  </a:lnTo>
                  <a:lnTo>
                    <a:pt x="1628" y="447"/>
                  </a:lnTo>
                  <a:lnTo>
                    <a:pt x="1628" y="444"/>
                  </a:lnTo>
                  <a:lnTo>
                    <a:pt x="1628" y="442"/>
                  </a:lnTo>
                  <a:lnTo>
                    <a:pt x="1631" y="440"/>
                  </a:lnTo>
                  <a:lnTo>
                    <a:pt x="1631" y="440"/>
                  </a:lnTo>
                  <a:lnTo>
                    <a:pt x="1631" y="437"/>
                  </a:lnTo>
                  <a:lnTo>
                    <a:pt x="1631" y="435"/>
                  </a:lnTo>
                  <a:lnTo>
                    <a:pt x="1631" y="432"/>
                  </a:lnTo>
                  <a:lnTo>
                    <a:pt x="1628" y="430"/>
                  </a:lnTo>
                  <a:lnTo>
                    <a:pt x="1586" y="288"/>
                  </a:lnTo>
                  <a:lnTo>
                    <a:pt x="1586" y="286"/>
                  </a:lnTo>
                  <a:lnTo>
                    <a:pt x="1583" y="284"/>
                  </a:lnTo>
                  <a:lnTo>
                    <a:pt x="1583" y="281"/>
                  </a:lnTo>
                  <a:lnTo>
                    <a:pt x="1581" y="281"/>
                  </a:lnTo>
                  <a:lnTo>
                    <a:pt x="1581" y="279"/>
                  </a:lnTo>
                  <a:lnTo>
                    <a:pt x="1579" y="276"/>
                  </a:lnTo>
                  <a:lnTo>
                    <a:pt x="1576" y="276"/>
                  </a:lnTo>
                  <a:lnTo>
                    <a:pt x="1576" y="274"/>
                  </a:lnTo>
                  <a:lnTo>
                    <a:pt x="1574" y="274"/>
                  </a:lnTo>
                  <a:lnTo>
                    <a:pt x="1571" y="274"/>
                  </a:lnTo>
                  <a:lnTo>
                    <a:pt x="1569" y="274"/>
                  </a:lnTo>
                  <a:lnTo>
                    <a:pt x="1567" y="272"/>
                  </a:lnTo>
                  <a:lnTo>
                    <a:pt x="1564" y="272"/>
                  </a:lnTo>
                  <a:lnTo>
                    <a:pt x="1564" y="272"/>
                  </a:lnTo>
                  <a:lnTo>
                    <a:pt x="1562" y="274"/>
                  </a:lnTo>
                  <a:lnTo>
                    <a:pt x="1560" y="274"/>
                  </a:lnTo>
                  <a:lnTo>
                    <a:pt x="1489" y="295"/>
                  </a:lnTo>
                  <a:lnTo>
                    <a:pt x="1486" y="295"/>
                  </a:lnTo>
                  <a:lnTo>
                    <a:pt x="1486" y="298"/>
                  </a:lnTo>
                  <a:lnTo>
                    <a:pt x="1484" y="298"/>
                  </a:lnTo>
                  <a:lnTo>
                    <a:pt x="1482" y="300"/>
                  </a:lnTo>
                  <a:lnTo>
                    <a:pt x="1482" y="300"/>
                  </a:lnTo>
                  <a:lnTo>
                    <a:pt x="1479" y="302"/>
                  </a:lnTo>
                  <a:lnTo>
                    <a:pt x="1479" y="305"/>
                  </a:lnTo>
                  <a:lnTo>
                    <a:pt x="1477" y="305"/>
                  </a:lnTo>
                  <a:lnTo>
                    <a:pt x="1477" y="307"/>
                  </a:lnTo>
                  <a:lnTo>
                    <a:pt x="1477" y="310"/>
                  </a:lnTo>
                  <a:lnTo>
                    <a:pt x="1475" y="312"/>
                  </a:lnTo>
                  <a:lnTo>
                    <a:pt x="1475" y="314"/>
                  </a:lnTo>
                  <a:lnTo>
                    <a:pt x="1475" y="314"/>
                  </a:lnTo>
                  <a:lnTo>
                    <a:pt x="1475" y="317"/>
                  </a:lnTo>
                  <a:lnTo>
                    <a:pt x="1475" y="319"/>
                  </a:lnTo>
                  <a:close/>
                  <a:moveTo>
                    <a:pt x="156" y="1191"/>
                  </a:moveTo>
                  <a:lnTo>
                    <a:pt x="159" y="1191"/>
                  </a:lnTo>
                  <a:lnTo>
                    <a:pt x="161" y="1196"/>
                  </a:lnTo>
                  <a:lnTo>
                    <a:pt x="161" y="1198"/>
                  </a:lnTo>
                  <a:lnTo>
                    <a:pt x="161" y="1203"/>
                  </a:lnTo>
                  <a:lnTo>
                    <a:pt x="163" y="1205"/>
                  </a:lnTo>
                  <a:lnTo>
                    <a:pt x="163" y="1210"/>
                  </a:lnTo>
                  <a:lnTo>
                    <a:pt x="166" y="1212"/>
                  </a:lnTo>
                  <a:lnTo>
                    <a:pt x="166" y="1217"/>
                  </a:lnTo>
                  <a:lnTo>
                    <a:pt x="168" y="1219"/>
                  </a:lnTo>
                  <a:lnTo>
                    <a:pt x="168" y="1224"/>
                  </a:lnTo>
                  <a:lnTo>
                    <a:pt x="170" y="1226"/>
                  </a:lnTo>
                  <a:lnTo>
                    <a:pt x="173" y="1229"/>
                  </a:lnTo>
                  <a:lnTo>
                    <a:pt x="173" y="1231"/>
                  </a:lnTo>
                  <a:lnTo>
                    <a:pt x="175" y="1236"/>
                  </a:lnTo>
                  <a:lnTo>
                    <a:pt x="178" y="1238"/>
                  </a:lnTo>
                  <a:lnTo>
                    <a:pt x="178" y="1241"/>
                  </a:lnTo>
                  <a:lnTo>
                    <a:pt x="180" y="1243"/>
                  </a:lnTo>
                  <a:lnTo>
                    <a:pt x="185" y="1248"/>
                  </a:lnTo>
                  <a:lnTo>
                    <a:pt x="185" y="1250"/>
                  </a:lnTo>
                  <a:lnTo>
                    <a:pt x="187" y="1252"/>
                  </a:lnTo>
                  <a:lnTo>
                    <a:pt x="189" y="1252"/>
                  </a:lnTo>
                  <a:lnTo>
                    <a:pt x="192" y="1255"/>
                  </a:lnTo>
                  <a:lnTo>
                    <a:pt x="194" y="1257"/>
                  </a:lnTo>
                  <a:lnTo>
                    <a:pt x="196" y="1257"/>
                  </a:lnTo>
                  <a:lnTo>
                    <a:pt x="199" y="1260"/>
                  </a:lnTo>
                  <a:lnTo>
                    <a:pt x="199" y="1260"/>
                  </a:lnTo>
                  <a:lnTo>
                    <a:pt x="201" y="1262"/>
                  </a:lnTo>
                  <a:lnTo>
                    <a:pt x="204" y="1262"/>
                  </a:lnTo>
                  <a:lnTo>
                    <a:pt x="206" y="1262"/>
                  </a:lnTo>
                  <a:lnTo>
                    <a:pt x="208" y="1262"/>
                  </a:lnTo>
                  <a:lnTo>
                    <a:pt x="211" y="1262"/>
                  </a:lnTo>
                  <a:lnTo>
                    <a:pt x="213" y="1262"/>
                  </a:lnTo>
                  <a:lnTo>
                    <a:pt x="494" y="1262"/>
                  </a:lnTo>
                  <a:lnTo>
                    <a:pt x="497" y="1262"/>
                  </a:lnTo>
                  <a:lnTo>
                    <a:pt x="499" y="1262"/>
                  </a:lnTo>
                  <a:lnTo>
                    <a:pt x="501" y="1262"/>
                  </a:lnTo>
                  <a:lnTo>
                    <a:pt x="504" y="1262"/>
                  </a:lnTo>
                  <a:lnTo>
                    <a:pt x="506" y="1262"/>
                  </a:lnTo>
                  <a:lnTo>
                    <a:pt x="508" y="1260"/>
                  </a:lnTo>
                  <a:lnTo>
                    <a:pt x="511" y="1260"/>
                  </a:lnTo>
                  <a:lnTo>
                    <a:pt x="513" y="1257"/>
                  </a:lnTo>
                  <a:lnTo>
                    <a:pt x="513" y="1257"/>
                  </a:lnTo>
                  <a:lnTo>
                    <a:pt x="515" y="1255"/>
                  </a:lnTo>
                  <a:lnTo>
                    <a:pt x="518" y="1252"/>
                  </a:lnTo>
                  <a:lnTo>
                    <a:pt x="520" y="1252"/>
                  </a:lnTo>
                  <a:lnTo>
                    <a:pt x="523" y="1250"/>
                  </a:lnTo>
                  <a:lnTo>
                    <a:pt x="525" y="1248"/>
                  </a:lnTo>
                  <a:lnTo>
                    <a:pt x="525" y="1245"/>
                  </a:lnTo>
                  <a:lnTo>
                    <a:pt x="527" y="1243"/>
                  </a:lnTo>
                  <a:lnTo>
                    <a:pt x="530" y="1241"/>
                  </a:lnTo>
                  <a:lnTo>
                    <a:pt x="532" y="1238"/>
                  </a:lnTo>
                  <a:lnTo>
                    <a:pt x="532" y="1236"/>
                  </a:lnTo>
                  <a:lnTo>
                    <a:pt x="534" y="1231"/>
                  </a:lnTo>
                  <a:lnTo>
                    <a:pt x="537" y="1229"/>
                  </a:lnTo>
                  <a:lnTo>
                    <a:pt x="537" y="1226"/>
                  </a:lnTo>
                  <a:lnTo>
                    <a:pt x="539" y="1224"/>
                  </a:lnTo>
                  <a:lnTo>
                    <a:pt x="539" y="1219"/>
                  </a:lnTo>
                  <a:lnTo>
                    <a:pt x="541" y="1217"/>
                  </a:lnTo>
                  <a:lnTo>
                    <a:pt x="541" y="1212"/>
                  </a:lnTo>
                  <a:lnTo>
                    <a:pt x="544" y="1210"/>
                  </a:lnTo>
                  <a:lnTo>
                    <a:pt x="546" y="1203"/>
                  </a:lnTo>
                  <a:lnTo>
                    <a:pt x="546" y="1198"/>
                  </a:lnTo>
                  <a:lnTo>
                    <a:pt x="548" y="1196"/>
                  </a:lnTo>
                  <a:lnTo>
                    <a:pt x="548" y="1191"/>
                  </a:lnTo>
                  <a:lnTo>
                    <a:pt x="551" y="1191"/>
                  </a:lnTo>
                  <a:lnTo>
                    <a:pt x="551" y="1047"/>
                  </a:lnTo>
                  <a:lnTo>
                    <a:pt x="156" y="1047"/>
                  </a:lnTo>
                  <a:lnTo>
                    <a:pt x="156" y="1191"/>
                  </a:lnTo>
                  <a:close/>
                  <a:moveTo>
                    <a:pt x="69" y="440"/>
                  </a:moveTo>
                  <a:lnTo>
                    <a:pt x="69" y="442"/>
                  </a:lnTo>
                  <a:lnTo>
                    <a:pt x="69" y="444"/>
                  </a:lnTo>
                  <a:lnTo>
                    <a:pt x="71" y="447"/>
                  </a:lnTo>
                  <a:lnTo>
                    <a:pt x="71" y="449"/>
                  </a:lnTo>
                  <a:lnTo>
                    <a:pt x="71" y="449"/>
                  </a:lnTo>
                  <a:lnTo>
                    <a:pt x="74" y="451"/>
                  </a:lnTo>
                  <a:lnTo>
                    <a:pt x="76" y="454"/>
                  </a:lnTo>
                  <a:lnTo>
                    <a:pt x="76" y="454"/>
                  </a:lnTo>
                  <a:lnTo>
                    <a:pt x="78" y="456"/>
                  </a:lnTo>
                  <a:lnTo>
                    <a:pt x="81" y="456"/>
                  </a:lnTo>
                  <a:lnTo>
                    <a:pt x="83" y="456"/>
                  </a:lnTo>
                  <a:lnTo>
                    <a:pt x="152" y="477"/>
                  </a:lnTo>
                  <a:lnTo>
                    <a:pt x="154" y="480"/>
                  </a:lnTo>
                  <a:lnTo>
                    <a:pt x="156" y="480"/>
                  </a:lnTo>
                  <a:lnTo>
                    <a:pt x="159" y="480"/>
                  </a:lnTo>
                  <a:lnTo>
                    <a:pt x="161" y="480"/>
                  </a:lnTo>
                  <a:lnTo>
                    <a:pt x="163" y="480"/>
                  </a:lnTo>
                  <a:lnTo>
                    <a:pt x="166" y="477"/>
                  </a:lnTo>
                  <a:lnTo>
                    <a:pt x="166" y="477"/>
                  </a:lnTo>
                  <a:lnTo>
                    <a:pt x="168" y="477"/>
                  </a:lnTo>
                  <a:lnTo>
                    <a:pt x="170" y="475"/>
                  </a:lnTo>
                  <a:lnTo>
                    <a:pt x="173" y="475"/>
                  </a:lnTo>
                  <a:lnTo>
                    <a:pt x="173" y="473"/>
                  </a:lnTo>
                  <a:lnTo>
                    <a:pt x="175" y="473"/>
                  </a:lnTo>
                  <a:lnTo>
                    <a:pt x="175" y="470"/>
                  </a:lnTo>
                  <a:lnTo>
                    <a:pt x="178" y="468"/>
                  </a:lnTo>
                  <a:lnTo>
                    <a:pt x="178" y="466"/>
                  </a:lnTo>
                  <a:lnTo>
                    <a:pt x="180" y="466"/>
                  </a:lnTo>
                  <a:lnTo>
                    <a:pt x="222" y="321"/>
                  </a:lnTo>
                  <a:lnTo>
                    <a:pt x="225" y="319"/>
                  </a:lnTo>
                  <a:lnTo>
                    <a:pt x="225" y="317"/>
                  </a:lnTo>
                  <a:lnTo>
                    <a:pt x="225" y="314"/>
                  </a:lnTo>
                  <a:lnTo>
                    <a:pt x="225" y="314"/>
                  </a:lnTo>
                  <a:lnTo>
                    <a:pt x="225" y="312"/>
                  </a:lnTo>
                  <a:lnTo>
                    <a:pt x="222" y="310"/>
                  </a:lnTo>
                  <a:lnTo>
                    <a:pt x="222" y="307"/>
                  </a:lnTo>
                  <a:lnTo>
                    <a:pt x="222" y="305"/>
                  </a:lnTo>
                  <a:lnTo>
                    <a:pt x="220" y="305"/>
                  </a:lnTo>
                  <a:lnTo>
                    <a:pt x="220" y="302"/>
                  </a:lnTo>
                  <a:lnTo>
                    <a:pt x="218" y="300"/>
                  </a:lnTo>
                  <a:lnTo>
                    <a:pt x="218" y="300"/>
                  </a:lnTo>
                  <a:lnTo>
                    <a:pt x="215" y="298"/>
                  </a:lnTo>
                  <a:lnTo>
                    <a:pt x="213" y="298"/>
                  </a:lnTo>
                  <a:lnTo>
                    <a:pt x="211" y="295"/>
                  </a:lnTo>
                  <a:lnTo>
                    <a:pt x="208" y="295"/>
                  </a:lnTo>
                  <a:lnTo>
                    <a:pt x="140" y="274"/>
                  </a:lnTo>
                  <a:lnTo>
                    <a:pt x="137" y="274"/>
                  </a:lnTo>
                  <a:lnTo>
                    <a:pt x="135" y="272"/>
                  </a:lnTo>
                  <a:lnTo>
                    <a:pt x="133" y="272"/>
                  </a:lnTo>
                  <a:lnTo>
                    <a:pt x="130" y="272"/>
                  </a:lnTo>
                  <a:lnTo>
                    <a:pt x="128" y="274"/>
                  </a:lnTo>
                  <a:lnTo>
                    <a:pt x="128" y="274"/>
                  </a:lnTo>
                  <a:lnTo>
                    <a:pt x="126" y="274"/>
                  </a:lnTo>
                  <a:lnTo>
                    <a:pt x="123" y="274"/>
                  </a:lnTo>
                  <a:lnTo>
                    <a:pt x="121" y="276"/>
                  </a:lnTo>
                  <a:lnTo>
                    <a:pt x="121" y="276"/>
                  </a:lnTo>
                  <a:lnTo>
                    <a:pt x="119" y="279"/>
                  </a:lnTo>
                  <a:lnTo>
                    <a:pt x="116" y="281"/>
                  </a:lnTo>
                  <a:lnTo>
                    <a:pt x="116" y="281"/>
                  </a:lnTo>
                  <a:lnTo>
                    <a:pt x="114" y="284"/>
                  </a:lnTo>
                  <a:lnTo>
                    <a:pt x="114" y="286"/>
                  </a:lnTo>
                  <a:lnTo>
                    <a:pt x="114" y="288"/>
                  </a:lnTo>
                  <a:lnTo>
                    <a:pt x="69" y="430"/>
                  </a:lnTo>
                  <a:lnTo>
                    <a:pt x="69" y="432"/>
                  </a:lnTo>
                  <a:lnTo>
                    <a:pt x="69" y="435"/>
                  </a:lnTo>
                  <a:lnTo>
                    <a:pt x="67" y="437"/>
                  </a:lnTo>
                  <a:lnTo>
                    <a:pt x="69" y="440"/>
                  </a:lnTo>
                  <a:lnTo>
                    <a:pt x="69" y="440"/>
                  </a:lnTo>
                  <a:close/>
                  <a:moveTo>
                    <a:pt x="1177" y="1191"/>
                  </a:moveTo>
                  <a:lnTo>
                    <a:pt x="1182" y="1191"/>
                  </a:lnTo>
                  <a:lnTo>
                    <a:pt x="1182" y="1196"/>
                  </a:lnTo>
                  <a:lnTo>
                    <a:pt x="1184" y="1198"/>
                  </a:lnTo>
                  <a:lnTo>
                    <a:pt x="1184" y="1203"/>
                  </a:lnTo>
                  <a:lnTo>
                    <a:pt x="1184" y="1205"/>
                  </a:lnTo>
                  <a:lnTo>
                    <a:pt x="1186" y="1210"/>
                  </a:lnTo>
                  <a:lnTo>
                    <a:pt x="1186" y="1212"/>
                  </a:lnTo>
                  <a:lnTo>
                    <a:pt x="1189" y="1217"/>
                  </a:lnTo>
                  <a:lnTo>
                    <a:pt x="1189" y="1219"/>
                  </a:lnTo>
                  <a:lnTo>
                    <a:pt x="1191" y="1224"/>
                  </a:lnTo>
                  <a:lnTo>
                    <a:pt x="1193" y="1226"/>
                  </a:lnTo>
                  <a:lnTo>
                    <a:pt x="1193" y="1229"/>
                  </a:lnTo>
                  <a:lnTo>
                    <a:pt x="1196" y="1231"/>
                  </a:lnTo>
                  <a:lnTo>
                    <a:pt x="1196" y="1236"/>
                  </a:lnTo>
                  <a:lnTo>
                    <a:pt x="1198" y="1238"/>
                  </a:lnTo>
                  <a:lnTo>
                    <a:pt x="1201" y="1241"/>
                  </a:lnTo>
                  <a:lnTo>
                    <a:pt x="1203" y="1243"/>
                  </a:lnTo>
                  <a:lnTo>
                    <a:pt x="1205" y="1248"/>
                  </a:lnTo>
                  <a:lnTo>
                    <a:pt x="1208" y="1250"/>
                  </a:lnTo>
                  <a:lnTo>
                    <a:pt x="1210" y="1252"/>
                  </a:lnTo>
                  <a:lnTo>
                    <a:pt x="1212" y="1252"/>
                  </a:lnTo>
                  <a:lnTo>
                    <a:pt x="1215" y="1255"/>
                  </a:lnTo>
                  <a:lnTo>
                    <a:pt x="1215" y="1257"/>
                  </a:lnTo>
                  <a:lnTo>
                    <a:pt x="1217" y="1257"/>
                  </a:lnTo>
                  <a:lnTo>
                    <a:pt x="1219" y="1260"/>
                  </a:lnTo>
                  <a:lnTo>
                    <a:pt x="1222" y="1260"/>
                  </a:lnTo>
                  <a:lnTo>
                    <a:pt x="1224" y="1262"/>
                  </a:lnTo>
                  <a:lnTo>
                    <a:pt x="1227" y="1262"/>
                  </a:lnTo>
                  <a:lnTo>
                    <a:pt x="1229" y="1262"/>
                  </a:lnTo>
                  <a:lnTo>
                    <a:pt x="1231" y="1262"/>
                  </a:lnTo>
                  <a:lnTo>
                    <a:pt x="1234" y="1262"/>
                  </a:lnTo>
                  <a:lnTo>
                    <a:pt x="1236" y="1262"/>
                  </a:lnTo>
                  <a:lnTo>
                    <a:pt x="1517" y="1262"/>
                  </a:lnTo>
                  <a:lnTo>
                    <a:pt x="1519" y="1262"/>
                  </a:lnTo>
                  <a:lnTo>
                    <a:pt x="1522" y="1262"/>
                  </a:lnTo>
                  <a:lnTo>
                    <a:pt x="1522" y="1262"/>
                  </a:lnTo>
                  <a:lnTo>
                    <a:pt x="1524" y="1262"/>
                  </a:lnTo>
                  <a:lnTo>
                    <a:pt x="1527" y="1262"/>
                  </a:lnTo>
                  <a:lnTo>
                    <a:pt x="1529" y="1260"/>
                  </a:lnTo>
                  <a:lnTo>
                    <a:pt x="1531" y="1260"/>
                  </a:lnTo>
                  <a:lnTo>
                    <a:pt x="1534" y="1257"/>
                  </a:lnTo>
                  <a:lnTo>
                    <a:pt x="1536" y="1257"/>
                  </a:lnTo>
                  <a:lnTo>
                    <a:pt x="1538" y="1255"/>
                  </a:lnTo>
                  <a:lnTo>
                    <a:pt x="1541" y="1252"/>
                  </a:lnTo>
                  <a:lnTo>
                    <a:pt x="1543" y="1252"/>
                  </a:lnTo>
                  <a:lnTo>
                    <a:pt x="1543" y="1250"/>
                  </a:lnTo>
                  <a:lnTo>
                    <a:pt x="1545" y="1248"/>
                  </a:lnTo>
                  <a:lnTo>
                    <a:pt x="1548" y="1245"/>
                  </a:lnTo>
                  <a:lnTo>
                    <a:pt x="1550" y="1243"/>
                  </a:lnTo>
                  <a:lnTo>
                    <a:pt x="1550" y="1241"/>
                  </a:lnTo>
                  <a:lnTo>
                    <a:pt x="1553" y="1238"/>
                  </a:lnTo>
                  <a:lnTo>
                    <a:pt x="1557" y="1231"/>
                  </a:lnTo>
                  <a:lnTo>
                    <a:pt x="1557" y="1229"/>
                  </a:lnTo>
                  <a:lnTo>
                    <a:pt x="1560" y="1226"/>
                  </a:lnTo>
                  <a:lnTo>
                    <a:pt x="1560" y="1224"/>
                  </a:lnTo>
                  <a:lnTo>
                    <a:pt x="1562" y="1219"/>
                  </a:lnTo>
                  <a:lnTo>
                    <a:pt x="1562" y="1217"/>
                  </a:lnTo>
                  <a:lnTo>
                    <a:pt x="1564" y="1212"/>
                  </a:lnTo>
                  <a:lnTo>
                    <a:pt x="1564" y="1210"/>
                  </a:lnTo>
                  <a:lnTo>
                    <a:pt x="1567" y="1205"/>
                  </a:lnTo>
                  <a:lnTo>
                    <a:pt x="1567" y="1203"/>
                  </a:lnTo>
                  <a:lnTo>
                    <a:pt x="1569" y="1198"/>
                  </a:lnTo>
                  <a:lnTo>
                    <a:pt x="1569" y="1196"/>
                  </a:lnTo>
                  <a:lnTo>
                    <a:pt x="1571" y="1191"/>
                  </a:lnTo>
                  <a:lnTo>
                    <a:pt x="1574" y="1191"/>
                  </a:lnTo>
                  <a:lnTo>
                    <a:pt x="1574" y="1047"/>
                  </a:lnTo>
                  <a:lnTo>
                    <a:pt x="1177" y="1047"/>
                  </a:lnTo>
                  <a:lnTo>
                    <a:pt x="1177" y="1191"/>
                  </a:lnTo>
                  <a:close/>
                  <a:moveTo>
                    <a:pt x="1697" y="595"/>
                  </a:moveTo>
                  <a:lnTo>
                    <a:pt x="1697" y="593"/>
                  </a:lnTo>
                  <a:lnTo>
                    <a:pt x="1697" y="591"/>
                  </a:lnTo>
                  <a:lnTo>
                    <a:pt x="1697" y="591"/>
                  </a:lnTo>
                  <a:lnTo>
                    <a:pt x="1697" y="588"/>
                  </a:lnTo>
                  <a:lnTo>
                    <a:pt x="1697" y="586"/>
                  </a:lnTo>
                  <a:lnTo>
                    <a:pt x="1694" y="584"/>
                  </a:lnTo>
                  <a:lnTo>
                    <a:pt x="1694" y="584"/>
                  </a:lnTo>
                  <a:lnTo>
                    <a:pt x="1694" y="581"/>
                  </a:lnTo>
                  <a:lnTo>
                    <a:pt x="1692" y="579"/>
                  </a:lnTo>
                  <a:lnTo>
                    <a:pt x="1692" y="579"/>
                  </a:lnTo>
                  <a:lnTo>
                    <a:pt x="1692" y="577"/>
                  </a:lnTo>
                  <a:lnTo>
                    <a:pt x="1690" y="577"/>
                  </a:lnTo>
                  <a:lnTo>
                    <a:pt x="1690" y="574"/>
                  </a:lnTo>
                  <a:lnTo>
                    <a:pt x="1687" y="572"/>
                  </a:lnTo>
                  <a:lnTo>
                    <a:pt x="1687" y="572"/>
                  </a:lnTo>
                  <a:lnTo>
                    <a:pt x="1685" y="569"/>
                  </a:lnTo>
                  <a:lnTo>
                    <a:pt x="1685" y="569"/>
                  </a:lnTo>
                  <a:lnTo>
                    <a:pt x="1682" y="567"/>
                  </a:lnTo>
                  <a:lnTo>
                    <a:pt x="1680" y="567"/>
                  </a:lnTo>
                  <a:lnTo>
                    <a:pt x="1680" y="567"/>
                  </a:lnTo>
                  <a:lnTo>
                    <a:pt x="1678" y="565"/>
                  </a:lnTo>
                  <a:lnTo>
                    <a:pt x="1678" y="565"/>
                  </a:lnTo>
                  <a:lnTo>
                    <a:pt x="1675" y="565"/>
                  </a:lnTo>
                  <a:lnTo>
                    <a:pt x="1673" y="562"/>
                  </a:lnTo>
                  <a:lnTo>
                    <a:pt x="1671" y="562"/>
                  </a:lnTo>
                  <a:lnTo>
                    <a:pt x="1671" y="562"/>
                  </a:lnTo>
                  <a:lnTo>
                    <a:pt x="1668" y="562"/>
                  </a:lnTo>
                  <a:lnTo>
                    <a:pt x="1666" y="562"/>
                  </a:lnTo>
                  <a:lnTo>
                    <a:pt x="1664" y="560"/>
                  </a:lnTo>
                  <a:lnTo>
                    <a:pt x="1664" y="560"/>
                  </a:lnTo>
                  <a:lnTo>
                    <a:pt x="1479" y="560"/>
                  </a:lnTo>
                  <a:lnTo>
                    <a:pt x="1326" y="35"/>
                  </a:lnTo>
                  <a:lnTo>
                    <a:pt x="1326" y="33"/>
                  </a:lnTo>
                  <a:lnTo>
                    <a:pt x="1323" y="28"/>
                  </a:lnTo>
                  <a:lnTo>
                    <a:pt x="1321" y="26"/>
                  </a:lnTo>
                  <a:lnTo>
                    <a:pt x="1321" y="21"/>
                  </a:lnTo>
                  <a:lnTo>
                    <a:pt x="1319" y="19"/>
                  </a:lnTo>
                  <a:lnTo>
                    <a:pt x="1316" y="17"/>
                  </a:lnTo>
                  <a:lnTo>
                    <a:pt x="1316" y="14"/>
                  </a:lnTo>
                  <a:lnTo>
                    <a:pt x="1316" y="14"/>
                  </a:lnTo>
                  <a:lnTo>
                    <a:pt x="1314" y="12"/>
                  </a:lnTo>
                  <a:lnTo>
                    <a:pt x="1314" y="9"/>
                  </a:lnTo>
                  <a:lnTo>
                    <a:pt x="1312" y="9"/>
                  </a:lnTo>
                  <a:lnTo>
                    <a:pt x="1312" y="7"/>
                  </a:lnTo>
                  <a:lnTo>
                    <a:pt x="1309" y="7"/>
                  </a:lnTo>
                  <a:lnTo>
                    <a:pt x="1309" y="5"/>
                  </a:lnTo>
                  <a:lnTo>
                    <a:pt x="1307" y="5"/>
                  </a:lnTo>
                  <a:lnTo>
                    <a:pt x="1307" y="5"/>
                  </a:lnTo>
                  <a:lnTo>
                    <a:pt x="1304" y="2"/>
                  </a:lnTo>
                  <a:lnTo>
                    <a:pt x="1302" y="2"/>
                  </a:lnTo>
                  <a:lnTo>
                    <a:pt x="1302" y="2"/>
                  </a:lnTo>
                  <a:lnTo>
                    <a:pt x="1300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295" y="0"/>
                  </a:lnTo>
                  <a:lnTo>
                    <a:pt x="1293" y="0"/>
                  </a:lnTo>
                  <a:lnTo>
                    <a:pt x="1293" y="0"/>
                  </a:lnTo>
                  <a:lnTo>
                    <a:pt x="1290" y="0"/>
                  </a:lnTo>
                  <a:lnTo>
                    <a:pt x="352" y="0"/>
                  </a:lnTo>
                  <a:lnTo>
                    <a:pt x="350" y="0"/>
                  </a:lnTo>
                  <a:lnTo>
                    <a:pt x="348" y="0"/>
                  </a:lnTo>
                  <a:lnTo>
                    <a:pt x="345" y="0"/>
                  </a:lnTo>
                  <a:lnTo>
                    <a:pt x="345" y="0"/>
                  </a:lnTo>
                  <a:lnTo>
                    <a:pt x="343" y="0"/>
                  </a:lnTo>
                  <a:lnTo>
                    <a:pt x="341" y="2"/>
                  </a:lnTo>
                  <a:lnTo>
                    <a:pt x="341" y="2"/>
                  </a:lnTo>
                  <a:lnTo>
                    <a:pt x="338" y="2"/>
                  </a:lnTo>
                  <a:lnTo>
                    <a:pt x="336" y="5"/>
                  </a:lnTo>
                  <a:lnTo>
                    <a:pt x="336" y="5"/>
                  </a:lnTo>
                  <a:lnTo>
                    <a:pt x="334" y="5"/>
                  </a:lnTo>
                  <a:lnTo>
                    <a:pt x="334" y="7"/>
                  </a:lnTo>
                  <a:lnTo>
                    <a:pt x="331" y="7"/>
                  </a:lnTo>
                  <a:lnTo>
                    <a:pt x="329" y="9"/>
                  </a:lnTo>
                  <a:lnTo>
                    <a:pt x="329" y="12"/>
                  </a:lnTo>
                  <a:lnTo>
                    <a:pt x="326" y="12"/>
                  </a:lnTo>
                  <a:lnTo>
                    <a:pt x="326" y="14"/>
                  </a:lnTo>
                  <a:lnTo>
                    <a:pt x="324" y="17"/>
                  </a:lnTo>
                  <a:lnTo>
                    <a:pt x="324" y="17"/>
                  </a:lnTo>
                  <a:lnTo>
                    <a:pt x="324" y="19"/>
                  </a:lnTo>
                  <a:lnTo>
                    <a:pt x="322" y="21"/>
                  </a:lnTo>
                  <a:lnTo>
                    <a:pt x="322" y="21"/>
                  </a:lnTo>
                  <a:lnTo>
                    <a:pt x="322" y="24"/>
                  </a:lnTo>
                  <a:lnTo>
                    <a:pt x="319" y="26"/>
                  </a:lnTo>
                  <a:lnTo>
                    <a:pt x="319" y="26"/>
                  </a:lnTo>
                  <a:lnTo>
                    <a:pt x="319" y="28"/>
                  </a:lnTo>
                  <a:lnTo>
                    <a:pt x="319" y="31"/>
                  </a:lnTo>
                  <a:lnTo>
                    <a:pt x="317" y="33"/>
                  </a:lnTo>
                  <a:lnTo>
                    <a:pt x="317" y="33"/>
                  </a:lnTo>
                  <a:lnTo>
                    <a:pt x="317" y="35"/>
                  </a:lnTo>
                  <a:lnTo>
                    <a:pt x="218" y="560"/>
                  </a:lnTo>
                  <a:lnTo>
                    <a:pt x="36" y="560"/>
                  </a:lnTo>
                  <a:lnTo>
                    <a:pt x="33" y="560"/>
                  </a:lnTo>
                  <a:lnTo>
                    <a:pt x="31" y="562"/>
                  </a:lnTo>
                  <a:lnTo>
                    <a:pt x="29" y="562"/>
                  </a:lnTo>
                  <a:lnTo>
                    <a:pt x="29" y="562"/>
                  </a:lnTo>
                  <a:lnTo>
                    <a:pt x="26" y="562"/>
                  </a:lnTo>
                  <a:lnTo>
                    <a:pt x="24" y="562"/>
                  </a:lnTo>
                  <a:lnTo>
                    <a:pt x="22" y="565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17" y="567"/>
                  </a:lnTo>
                  <a:lnTo>
                    <a:pt x="15" y="567"/>
                  </a:lnTo>
                  <a:lnTo>
                    <a:pt x="15" y="569"/>
                  </a:lnTo>
                  <a:lnTo>
                    <a:pt x="12" y="569"/>
                  </a:lnTo>
                  <a:lnTo>
                    <a:pt x="12" y="572"/>
                  </a:lnTo>
                  <a:lnTo>
                    <a:pt x="10" y="572"/>
                  </a:lnTo>
                  <a:lnTo>
                    <a:pt x="10" y="574"/>
                  </a:lnTo>
                  <a:lnTo>
                    <a:pt x="7" y="577"/>
                  </a:lnTo>
                  <a:lnTo>
                    <a:pt x="7" y="577"/>
                  </a:lnTo>
                  <a:lnTo>
                    <a:pt x="5" y="579"/>
                  </a:lnTo>
                  <a:lnTo>
                    <a:pt x="5" y="579"/>
                  </a:lnTo>
                  <a:lnTo>
                    <a:pt x="3" y="584"/>
                  </a:lnTo>
                  <a:lnTo>
                    <a:pt x="3" y="584"/>
                  </a:lnTo>
                  <a:lnTo>
                    <a:pt x="3" y="586"/>
                  </a:lnTo>
                  <a:lnTo>
                    <a:pt x="3" y="588"/>
                  </a:lnTo>
                  <a:lnTo>
                    <a:pt x="0" y="591"/>
                  </a:lnTo>
                  <a:lnTo>
                    <a:pt x="0" y="591"/>
                  </a:lnTo>
                  <a:lnTo>
                    <a:pt x="0" y="593"/>
                  </a:lnTo>
                  <a:lnTo>
                    <a:pt x="0" y="595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919"/>
                  </a:lnTo>
                  <a:lnTo>
                    <a:pt x="0" y="922"/>
                  </a:lnTo>
                  <a:lnTo>
                    <a:pt x="3" y="924"/>
                  </a:lnTo>
                  <a:lnTo>
                    <a:pt x="3" y="924"/>
                  </a:lnTo>
                  <a:lnTo>
                    <a:pt x="3" y="926"/>
                  </a:lnTo>
                  <a:lnTo>
                    <a:pt x="3" y="929"/>
                  </a:lnTo>
                  <a:lnTo>
                    <a:pt x="5" y="929"/>
                  </a:lnTo>
                  <a:lnTo>
                    <a:pt x="5" y="931"/>
                  </a:lnTo>
                  <a:lnTo>
                    <a:pt x="5" y="933"/>
                  </a:lnTo>
                  <a:lnTo>
                    <a:pt x="7" y="933"/>
                  </a:lnTo>
                  <a:lnTo>
                    <a:pt x="7" y="936"/>
                  </a:lnTo>
                  <a:lnTo>
                    <a:pt x="10" y="938"/>
                  </a:lnTo>
                  <a:lnTo>
                    <a:pt x="10" y="938"/>
                  </a:lnTo>
                  <a:lnTo>
                    <a:pt x="12" y="940"/>
                  </a:lnTo>
                  <a:lnTo>
                    <a:pt x="12" y="940"/>
                  </a:lnTo>
                  <a:lnTo>
                    <a:pt x="15" y="943"/>
                  </a:lnTo>
                  <a:lnTo>
                    <a:pt x="15" y="943"/>
                  </a:lnTo>
                  <a:lnTo>
                    <a:pt x="17" y="945"/>
                  </a:lnTo>
                  <a:lnTo>
                    <a:pt x="19" y="945"/>
                  </a:lnTo>
                  <a:lnTo>
                    <a:pt x="19" y="945"/>
                  </a:lnTo>
                  <a:lnTo>
                    <a:pt x="22" y="948"/>
                  </a:lnTo>
                  <a:lnTo>
                    <a:pt x="22" y="948"/>
                  </a:lnTo>
                  <a:lnTo>
                    <a:pt x="24" y="948"/>
                  </a:lnTo>
                  <a:lnTo>
                    <a:pt x="26" y="948"/>
                  </a:lnTo>
                  <a:lnTo>
                    <a:pt x="29" y="950"/>
                  </a:lnTo>
                  <a:lnTo>
                    <a:pt x="29" y="950"/>
                  </a:lnTo>
                  <a:lnTo>
                    <a:pt x="31" y="950"/>
                  </a:lnTo>
                  <a:lnTo>
                    <a:pt x="33" y="950"/>
                  </a:lnTo>
                  <a:lnTo>
                    <a:pt x="36" y="950"/>
                  </a:lnTo>
                  <a:lnTo>
                    <a:pt x="600" y="950"/>
                  </a:lnTo>
                  <a:lnTo>
                    <a:pt x="600" y="1078"/>
                  </a:lnTo>
                  <a:lnTo>
                    <a:pt x="1097" y="1078"/>
                  </a:lnTo>
                  <a:lnTo>
                    <a:pt x="1097" y="950"/>
                  </a:lnTo>
                  <a:lnTo>
                    <a:pt x="1664" y="950"/>
                  </a:lnTo>
                  <a:lnTo>
                    <a:pt x="1664" y="950"/>
                  </a:lnTo>
                  <a:lnTo>
                    <a:pt x="1666" y="950"/>
                  </a:lnTo>
                  <a:lnTo>
                    <a:pt x="1668" y="950"/>
                  </a:lnTo>
                  <a:lnTo>
                    <a:pt x="1671" y="950"/>
                  </a:lnTo>
                  <a:lnTo>
                    <a:pt x="1671" y="948"/>
                  </a:lnTo>
                  <a:lnTo>
                    <a:pt x="1673" y="948"/>
                  </a:lnTo>
                  <a:lnTo>
                    <a:pt x="1675" y="948"/>
                  </a:lnTo>
                  <a:lnTo>
                    <a:pt x="1678" y="948"/>
                  </a:lnTo>
                  <a:lnTo>
                    <a:pt x="1678" y="945"/>
                  </a:lnTo>
                  <a:lnTo>
                    <a:pt x="1680" y="945"/>
                  </a:lnTo>
                  <a:lnTo>
                    <a:pt x="1680" y="945"/>
                  </a:lnTo>
                  <a:lnTo>
                    <a:pt x="1682" y="943"/>
                  </a:lnTo>
                  <a:lnTo>
                    <a:pt x="1685" y="943"/>
                  </a:lnTo>
                  <a:lnTo>
                    <a:pt x="1685" y="940"/>
                  </a:lnTo>
                  <a:lnTo>
                    <a:pt x="1687" y="940"/>
                  </a:lnTo>
                  <a:lnTo>
                    <a:pt x="1687" y="938"/>
                  </a:lnTo>
                  <a:lnTo>
                    <a:pt x="1690" y="938"/>
                  </a:lnTo>
                  <a:lnTo>
                    <a:pt x="1690" y="936"/>
                  </a:lnTo>
                  <a:lnTo>
                    <a:pt x="1692" y="933"/>
                  </a:lnTo>
                  <a:lnTo>
                    <a:pt x="1692" y="931"/>
                  </a:lnTo>
                  <a:lnTo>
                    <a:pt x="1694" y="929"/>
                  </a:lnTo>
                  <a:lnTo>
                    <a:pt x="1694" y="929"/>
                  </a:lnTo>
                  <a:lnTo>
                    <a:pt x="1694" y="926"/>
                  </a:lnTo>
                  <a:lnTo>
                    <a:pt x="1697" y="924"/>
                  </a:lnTo>
                  <a:lnTo>
                    <a:pt x="1697" y="924"/>
                  </a:lnTo>
                  <a:lnTo>
                    <a:pt x="1697" y="922"/>
                  </a:lnTo>
                  <a:lnTo>
                    <a:pt x="1697" y="919"/>
                  </a:lnTo>
                  <a:lnTo>
                    <a:pt x="1697" y="917"/>
                  </a:lnTo>
                  <a:lnTo>
                    <a:pt x="1697" y="917"/>
                  </a:lnTo>
                  <a:lnTo>
                    <a:pt x="1697" y="915"/>
                  </a:lnTo>
                  <a:lnTo>
                    <a:pt x="1697" y="598"/>
                  </a:lnTo>
                  <a:lnTo>
                    <a:pt x="1697" y="595"/>
                  </a:lnTo>
                  <a:close/>
                  <a:moveTo>
                    <a:pt x="487" y="822"/>
                  </a:moveTo>
                  <a:lnTo>
                    <a:pt x="142" y="822"/>
                  </a:lnTo>
                  <a:lnTo>
                    <a:pt x="142" y="692"/>
                  </a:lnTo>
                  <a:lnTo>
                    <a:pt x="305" y="692"/>
                  </a:lnTo>
                  <a:lnTo>
                    <a:pt x="487" y="773"/>
                  </a:lnTo>
                  <a:lnTo>
                    <a:pt x="487" y="822"/>
                  </a:lnTo>
                  <a:close/>
                  <a:moveTo>
                    <a:pt x="397" y="489"/>
                  </a:moveTo>
                  <a:lnTo>
                    <a:pt x="397" y="489"/>
                  </a:lnTo>
                  <a:lnTo>
                    <a:pt x="395" y="489"/>
                  </a:lnTo>
                  <a:lnTo>
                    <a:pt x="395" y="489"/>
                  </a:lnTo>
                  <a:lnTo>
                    <a:pt x="393" y="487"/>
                  </a:lnTo>
                  <a:lnTo>
                    <a:pt x="393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88" y="487"/>
                  </a:lnTo>
                  <a:lnTo>
                    <a:pt x="385" y="487"/>
                  </a:lnTo>
                  <a:lnTo>
                    <a:pt x="385" y="484"/>
                  </a:lnTo>
                  <a:lnTo>
                    <a:pt x="383" y="484"/>
                  </a:lnTo>
                  <a:lnTo>
                    <a:pt x="383" y="482"/>
                  </a:lnTo>
                  <a:lnTo>
                    <a:pt x="381" y="482"/>
                  </a:lnTo>
                  <a:lnTo>
                    <a:pt x="381" y="482"/>
                  </a:lnTo>
                  <a:lnTo>
                    <a:pt x="381" y="480"/>
                  </a:lnTo>
                  <a:lnTo>
                    <a:pt x="378" y="480"/>
                  </a:lnTo>
                  <a:lnTo>
                    <a:pt x="378" y="480"/>
                  </a:lnTo>
                  <a:lnTo>
                    <a:pt x="378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6" y="475"/>
                  </a:lnTo>
                  <a:lnTo>
                    <a:pt x="376" y="475"/>
                  </a:lnTo>
                  <a:lnTo>
                    <a:pt x="376" y="473"/>
                  </a:lnTo>
                  <a:lnTo>
                    <a:pt x="376" y="473"/>
                  </a:lnTo>
                  <a:lnTo>
                    <a:pt x="374" y="470"/>
                  </a:lnTo>
                  <a:lnTo>
                    <a:pt x="374" y="470"/>
                  </a:lnTo>
                  <a:lnTo>
                    <a:pt x="374" y="468"/>
                  </a:lnTo>
                  <a:lnTo>
                    <a:pt x="374" y="468"/>
                  </a:lnTo>
                  <a:lnTo>
                    <a:pt x="374" y="466"/>
                  </a:lnTo>
                  <a:lnTo>
                    <a:pt x="376" y="466"/>
                  </a:lnTo>
                  <a:lnTo>
                    <a:pt x="437" y="130"/>
                  </a:lnTo>
                  <a:lnTo>
                    <a:pt x="440" y="130"/>
                  </a:lnTo>
                  <a:lnTo>
                    <a:pt x="440" y="128"/>
                  </a:lnTo>
                  <a:lnTo>
                    <a:pt x="440" y="125"/>
                  </a:lnTo>
                  <a:lnTo>
                    <a:pt x="442" y="123"/>
                  </a:lnTo>
                  <a:lnTo>
                    <a:pt x="442" y="121"/>
                  </a:lnTo>
                  <a:lnTo>
                    <a:pt x="442" y="118"/>
                  </a:lnTo>
                  <a:lnTo>
                    <a:pt x="445" y="116"/>
                  </a:lnTo>
                  <a:lnTo>
                    <a:pt x="447" y="116"/>
                  </a:lnTo>
                  <a:lnTo>
                    <a:pt x="447" y="113"/>
                  </a:lnTo>
                  <a:lnTo>
                    <a:pt x="449" y="111"/>
                  </a:lnTo>
                  <a:lnTo>
                    <a:pt x="452" y="111"/>
                  </a:lnTo>
                  <a:lnTo>
                    <a:pt x="452" y="111"/>
                  </a:lnTo>
                  <a:lnTo>
                    <a:pt x="454" y="109"/>
                  </a:lnTo>
                  <a:lnTo>
                    <a:pt x="454" y="109"/>
                  </a:lnTo>
                  <a:lnTo>
                    <a:pt x="456" y="109"/>
                  </a:lnTo>
                  <a:lnTo>
                    <a:pt x="456" y="109"/>
                  </a:lnTo>
                  <a:lnTo>
                    <a:pt x="459" y="109"/>
                  </a:lnTo>
                  <a:lnTo>
                    <a:pt x="459" y="109"/>
                  </a:lnTo>
                  <a:lnTo>
                    <a:pt x="461" y="109"/>
                  </a:lnTo>
                  <a:lnTo>
                    <a:pt x="1203" y="109"/>
                  </a:lnTo>
                  <a:lnTo>
                    <a:pt x="1205" y="109"/>
                  </a:lnTo>
                  <a:lnTo>
                    <a:pt x="1205" y="109"/>
                  </a:lnTo>
                  <a:lnTo>
                    <a:pt x="1205" y="109"/>
                  </a:lnTo>
                  <a:lnTo>
                    <a:pt x="1208" y="109"/>
                  </a:lnTo>
                  <a:lnTo>
                    <a:pt x="1208" y="109"/>
                  </a:lnTo>
                  <a:lnTo>
                    <a:pt x="1210" y="109"/>
                  </a:lnTo>
                  <a:lnTo>
                    <a:pt x="1210" y="111"/>
                  </a:lnTo>
                  <a:lnTo>
                    <a:pt x="1212" y="111"/>
                  </a:lnTo>
                  <a:lnTo>
                    <a:pt x="1215" y="113"/>
                  </a:lnTo>
                  <a:lnTo>
                    <a:pt x="1215" y="113"/>
                  </a:lnTo>
                  <a:lnTo>
                    <a:pt x="1217" y="116"/>
                  </a:lnTo>
                  <a:lnTo>
                    <a:pt x="1217" y="116"/>
                  </a:lnTo>
                  <a:lnTo>
                    <a:pt x="1219" y="118"/>
                  </a:lnTo>
                  <a:lnTo>
                    <a:pt x="1219" y="121"/>
                  </a:lnTo>
                  <a:lnTo>
                    <a:pt x="1222" y="123"/>
                  </a:lnTo>
                  <a:lnTo>
                    <a:pt x="1222" y="125"/>
                  </a:lnTo>
                  <a:lnTo>
                    <a:pt x="1224" y="128"/>
                  </a:lnTo>
                  <a:lnTo>
                    <a:pt x="1224" y="130"/>
                  </a:lnTo>
                  <a:lnTo>
                    <a:pt x="1224" y="130"/>
                  </a:lnTo>
                  <a:lnTo>
                    <a:pt x="1323" y="466"/>
                  </a:lnTo>
                  <a:lnTo>
                    <a:pt x="1323" y="466"/>
                  </a:lnTo>
                  <a:lnTo>
                    <a:pt x="1323" y="468"/>
                  </a:lnTo>
                  <a:lnTo>
                    <a:pt x="1323" y="468"/>
                  </a:lnTo>
                  <a:lnTo>
                    <a:pt x="1323" y="470"/>
                  </a:lnTo>
                  <a:lnTo>
                    <a:pt x="1323" y="470"/>
                  </a:lnTo>
                  <a:lnTo>
                    <a:pt x="1323" y="473"/>
                  </a:lnTo>
                  <a:lnTo>
                    <a:pt x="1323" y="473"/>
                  </a:lnTo>
                  <a:lnTo>
                    <a:pt x="1323" y="475"/>
                  </a:lnTo>
                  <a:lnTo>
                    <a:pt x="1321" y="475"/>
                  </a:lnTo>
                  <a:lnTo>
                    <a:pt x="1321" y="475"/>
                  </a:lnTo>
                  <a:lnTo>
                    <a:pt x="1321" y="477"/>
                  </a:lnTo>
                  <a:lnTo>
                    <a:pt x="1321" y="477"/>
                  </a:lnTo>
                  <a:lnTo>
                    <a:pt x="1319" y="480"/>
                  </a:lnTo>
                  <a:lnTo>
                    <a:pt x="1319" y="480"/>
                  </a:lnTo>
                  <a:lnTo>
                    <a:pt x="1319" y="480"/>
                  </a:lnTo>
                  <a:lnTo>
                    <a:pt x="1316" y="482"/>
                  </a:lnTo>
                  <a:lnTo>
                    <a:pt x="1316" y="482"/>
                  </a:lnTo>
                  <a:lnTo>
                    <a:pt x="1314" y="484"/>
                  </a:lnTo>
                  <a:lnTo>
                    <a:pt x="1312" y="484"/>
                  </a:lnTo>
                  <a:lnTo>
                    <a:pt x="1309" y="487"/>
                  </a:lnTo>
                  <a:lnTo>
                    <a:pt x="1307" y="487"/>
                  </a:lnTo>
                  <a:lnTo>
                    <a:pt x="1304" y="487"/>
                  </a:lnTo>
                  <a:lnTo>
                    <a:pt x="1304" y="489"/>
                  </a:lnTo>
                  <a:lnTo>
                    <a:pt x="1302" y="489"/>
                  </a:lnTo>
                  <a:lnTo>
                    <a:pt x="1302" y="489"/>
                  </a:lnTo>
                  <a:lnTo>
                    <a:pt x="1300" y="489"/>
                  </a:lnTo>
                  <a:lnTo>
                    <a:pt x="397" y="489"/>
                  </a:lnTo>
                  <a:close/>
                  <a:moveTo>
                    <a:pt x="1555" y="822"/>
                  </a:moveTo>
                  <a:lnTo>
                    <a:pt x="1210" y="822"/>
                  </a:lnTo>
                  <a:lnTo>
                    <a:pt x="1210" y="773"/>
                  </a:lnTo>
                  <a:lnTo>
                    <a:pt x="1392" y="692"/>
                  </a:lnTo>
                  <a:lnTo>
                    <a:pt x="1555" y="692"/>
                  </a:lnTo>
                  <a:lnTo>
                    <a:pt x="1555" y="822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45" name="Freeform 11"/>
            <p:cNvSpPr>
              <a:spLocks noChangeAspect="1" noEditPoints="1"/>
            </p:cNvSpPr>
            <p:nvPr/>
          </p:nvSpPr>
          <p:spPr bwMode="auto">
            <a:xfrm>
              <a:off x="1555455" y="3831730"/>
              <a:ext cx="318421" cy="329273"/>
            </a:xfrm>
            <a:custGeom>
              <a:avLst/>
              <a:gdLst>
                <a:gd name="T0" fmla="*/ 0 w 818"/>
                <a:gd name="T1" fmla="*/ 697 h 702"/>
                <a:gd name="T2" fmla="*/ 533 w 818"/>
                <a:gd name="T3" fmla="*/ 697 h 702"/>
                <a:gd name="T4" fmla="*/ 493 w 818"/>
                <a:gd name="T5" fmla="*/ 668 h 702"/>
                <a:gd name="T6" fmla="*/ 475 w 818"/>
                <a:gd name="T7" fmla="*/ 663 h 702"/>
                <a:gd name="T8" fmla="*/ 363 w 818"/>
                <a:gd name="T9" fmla="*/ 235 h 702"/>
                <a:gd name="T10" fmla="*/ 348 w 818"/>
                <a:gd name="T11" fmla="*/ 77 h 702"/>
                <a:gd name="T12" fmla="*/ 363 w 818"/>
                <a:gd name="T13" fmla="*/ 235 h 702"/>
                <a:gd name="T14" fmla="*/ 318 w 818"/>
                <a:gd name="T15" fmla="*/ 128 h 702"/>
                <a:gd name="T16" fmla="*/ 54 w 818"/>
                <a:gd name="T17" fmla="*/ 653 h 702"/>
                <a:gd name="T18" fmla="*/ 49 w 818"/>
                <a:gd name="T19" fmla="*/ 653 h 702"/>
                <a:gd name="T20" fmla="*/ 54 w 818"/>
                <a:gd name="T21" fmla="*/ 653 h 702"/>
                <a:gd name="T22" fmla="*/ 500 w 818"/>
                <a:gd name="T23" fmla="*/ 669 h 702"/>
                <a:gd name="T24" fmla="*/ 318 w 818"/>
                <a:gd name="T25" fmla="*/ 116 h 702"/>
                <a:gd name="T26" fmla="*/ 305 w 818"/>
                <a:gd name="T27" fmla="*/ 104 h 702"/>
                <a:gd name="T28" fmla="*/ 334 w 818"/>
                <a:gd name="T29" fmla="*/ 452 h 702"/>
                <a:gd name="T30" fmla="*/ 205 w 818"/>
                <a:gd name="T31" fmla="*/ 452 h 702"/>
                <a:gd name="T32" fmla="*/ 334 w 818"/>
                <a:gd name="T33" fmla="*/ 503 h 702"/>
                <a:gd name="T34" fmla="*/ 381 w 818"/>
                <a:gd name="T35" fmla="*/ 509 h 702"/>
                <a:gd name="T36" fmla="*/ 95 w 818"/>
                <a:gd name="T37" fmla="*/ 675 h 702"/>
                <a:gd name="T38" fmla="*/ 402 w 818"/>
                <a:gd name="T39" fmla="*/ 612 h 702"/>
                <a:gd name="T40" fmla="*/ 414 w 818"/>
                <a:gd name="T41" fmla="*/ 612 h 702"/>
                <a:gd name="T42" fmla="*/ 29 w 818"/>
                <a:gd name="T43" fmla="*/ 669 h 702"/>
                <a:gd name="T44" fmla="*/ 73 w 818"/>
                <a:gd name="T45" fmla="*/ 669 h 702"/>
                <a:gd name="T46" fmla="*/ 611 w 818"/>
                <a:gd name="T47" fmla="*/ 69 h 702"/>
                <a:gd name="T48" fmla="*/ 660 w 818"/>
                <a:gd name="T49" fmla="*/ 105 h 702"/>
                <a:gd name="T50" fmla="*/ 660 w 818"/>
                <a:gd name="T51" fmla="*/ 105 h 702"/>
                <a:gd name="T52" fmla="*/ 624 w 818"/>
                <a:gd name="T53" fmla="*/ 93 h 702"/>
                <a:gd name="T54" fmla="*/ 452 w 818"/>
                <a:gd name="T55" fmla="*/ 242 h 702"/>
                <a:gd name="T56" fmla="*/ 437 w 818"/>
                <a:gd name="T57" fmla="*/ 242 h 702"/>
                <a:gd name="T58" fmla="*/ 500 w 818"/>
                <a:gd name="T59" fmla="*/ 296 h 702"/>
                <a:gd name="T60" fmla="*/ 818 w 818"/>
                <a:gd name="T61" fmla="*/ 52 h 702"/>
                <a:gd name="T62" fmla="*/ 628 w 818"/>
                <a:gd name="T63" fmla="*/ 76 h 702"/>
                <a:gd name="T64" fmla="*/ 719 w 818"/>
                <a:gd name="T65" fmla="*/ 211 h 702"/>
                <a:gd name="T66" fmla="*/ 806 w 818"/>
                <a:gd name="T67" fmla="*/ 135 h 702"/>
                <a:gd name="T68" fmla="*/ 796 w 818"/>
                <a:gd name="T69" fmla="*/ 135 h 702"/>
                <a:gd name="T70" fmla="*/ 723 w 818"/>
                <a:gd name="T71" fmla="*/ 159 h 702"/>
                <a:gd name="T72" fmla="*/ 723 w 818"/>
                <a:gd name="T73" fmla="*/ 52 h 702"/>
                <a:gd name="T74" fmla="*/ 796 w 818"/>
                <a:gd name="T75" fmla="*/ 76 h 702"/>
                <a:gd name="T76" fmla="*/ 806 w 818"/>
                <a:gd name="T77" fmla="*/ 76 h 702"/>
                <a:gd name="T78" fmla="*/ 653 w 818"/>
                <a:gd name="T79" fmla="*/ 105 h 702"/>
                <a:gd name="T80" fmla="*/ 676 w 818"/>
                <a:gd name="T81" fmla="*/ 127 h 702"/>
                <a:gd name="T82" fmla="*/ 691 w 818"/>
                <a:gd name="T83" fmla="*/ 105 h 702"/>
                <a:gd name="T84" fmla="*/ 352 w 818"/>
                <a:gd name="T85" fmla="*/ 290 h 702"/>
                <a:gd name="T86" fmla="*/ 295 w 818"/>
                <a:gd name="T87" fmla="*/ 467 h 702"/>
                <a:gd name="T88" fmla="*/ 523 w 818"/>
                <a:gd name="T89" fmla="*/ 245 h 702"/>
                <a:gd name="T90" fmla="*/ 222 w 818"/>
                <a:gd name="T91" fmla="*/ 451 h 702"/>
                <a:gd name="T92" fmla="*/ 237 w 818"/>
                <a:gd name="T93" fmla="*/ 466 h 702"/>
                <a:gd name="T94" fmla="*/ 445 w 818"/>
                <a:gd name="T95" fmla="*/ 223 h 702"/>
                <a:gd name="T96" fmla="*/ 584 w 818"/>
                <a:gd name="T97" fmla="*/ 138 h 702"/>
                <a:gd name="T98" fmla="*/ 584 w 818"/>
                <a:gd name="T99" fmla="*/ 69 h 702"/>
                <a:gd name="T100" fmla="*/ 566 w 818"/>
                <a:gd name="T101" fmla="*/ 128 h 702"/>
                <a:gd name="T102" fmla="*/ 390 w 818"/>
                <a:gd name="T103" fmla="*/ 128 h 702"/>
                <a:gd name="T104" fmla="*/ 581 w 818"/>
                <a:gd name="T105" fmla="*/ 6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18" h="702">
                  <a:moveTo>
                    <a:pt x="514" y="678"/>
                  </a:moveTo>
                  <a:cubicBezTo>
                    <a:pt x="18" y="678"/>
                    <a:pt x="18" y="678"/>
                    <a:pt x="18" y="678"/>
                  </a:cubicBezTo>
                  <a:cubicBezTo>
                    <a:pt x="8" y="678"/>
                    <a:pt x="0" y="686"/>
                    <a:pt x="0" y="697"/>
                  </a:cubicBezTo>
                  <a:cubicBezTo>
                    <a:pt x="0" y="702"/>
                    <a:pt x="0" y="702"/>
                    <a:pt x="0" y="702"/>
                  </a:cubicBezTo>
                  <a:cubicBezTo>
                    <a:pt x="533" y="702"/>
                    <a:pt x="533" y="702"/>
                    <a:pt x="533" y="702"/>
                  </a:cubicBezTo>
                  <a:cubicBezTo>
                    <a:pt x="533" y="697"/>
                    <a:pt x="533" y="697"/>
                    <a:pt x="533" y="697"/>
                  </a:cubicBezTo>
                  <a:cubicBezTo>
                    <a:pt x="533" y="686"/>
                    <a:pt x="524" y="678"/>
                    <a:pt x="514" y="678"/>
                  </a:cubicBezTo>
                  <a:close/>
                  <a:moveTo>
                    <a:pt x="463" y="668"/>
                  </a:moveTo>
                  <a:cubicBezTo>
                    <a:pt x="493" y="668"/>
                    <a:pt x="493" y="668"/>
                    <a:pt x="493" y="668"/>
                  </a:cubicBezTo>
                  <a:cubicBezTo>
                    <a:pt x="493" y="660"/>
                    <a:pt x="488" y="654"/>
                    <a:pt x="480" y="653"/>
                  </a:cubicBezTo>
                  <a:cubicBezTo>
                    <a:pt x="480" y="663"/>
                    <a:pt x="480" y="663"/>
                    <a:pt x="480" y="663"/>
                  </a:cubicBezTo>
                  <a:cubicBezTo>
                    <a:pt x="475" y="663"/>
                    <a:pt x="475" y="663"/>
                    <a:pt x="475" y="663"/>
                  </a:cubicBezTo>
                  <a:cubicBezTo>
                    <a:pt x="475" y="653"/>
                    <a:pt x="475" y="653"/>
                    <a:pt x="475" y="653"/>
                  </a:cubicBezTo>
                  <a:cubicBezTo>
                    <a:pt x="468" y="654"/>
                    <a:pt x="463" y="660"/>
                    <a:pt x="463" y="668"/>
                  </a:cubicBezTo>
                  <a:close/>
                  <a:moveTo>
                    <a:pt x="363" y="235"/>
                  </a:moveTo>
                  <a:cubicBezTo>
                    <a:pt x="369" y="226"/>
                    <a:pt x="378" y="218"/>
                    <a:pt x="387" y="212"/>
                  </a:cubicBezTo>
                  <a:cubicBezTo>
                    <a:pt x="401" y="203"/>
                    <a:pt x="415" y="197"/>
                    <a:pt x="430" y="195"/>
                  </a:cubicBezTo>
                  <a:cubicBezTo>
                    <a:pt x="348" y="77"/>
                    <a:pt x="348" y="77"/>
                    <a:pt x="348" y="77"/>
                  </a:cubicBezTo>
                  <a:cubicBezTo>
                    <a:pt x="336" y="59"/>
                    <a:pt x="312" y="54"/>
                    <a:pt x="294" y="67"/>
                  </a:cubicBezTo>
                  <a:cubicBezTo>
                    <a:pt x="276" y="79"/>
                    <a:pt x="272" y="103"/>
                    <a:pt x="284" y="121"/>
                  </a:cubicBezTo>
                  <a:lnTo>
                    <a:pt x="363" y="235"/>
                  </a:lnTo>
                  <a:close/>
                  <a:moveTo>
                    <a:pt x="318" y="79"/>
                  </a:moveTo>
                  <a:cubicBezTo>
                    <a:pt x="332" y="79"/>
                    <a:pt x="343" y="90"/>
                    <a:pt x="343" y="104"/>
                  </a:cubicBezTo>
                  <a:cubicBezTo>
                    <a:pt x="343" y="117"/>
                    <a:pt x="332" y="128"/>
                    <a:pt x="318" y="128"/>
                  </a:cubicBezTo>
                  <a:cubicBezTo>
                    <a:pt x="304" y="128"/>
                    <a:pt x="293" y="117"/>
                    <a:pt x="293" y="104"/>
                  </a:cubicBezTo>
                  <a:cubicBezTo>
                    <a:pt x="293" y="90"/>
                    <a:pt x="304" y="79"/>
                    <a:pt x="318" y="79"/>
                  </a:cubicBezTo>
                  <a:close/>
                  <a:moveTo>
                    <a:pt x="54" y="653"/>
                  </a:moveTo>
                  <a:cubicBezTo>
                    <a:pt x="54" y="663"/>
                    <a:pt x="54" y="663"/>
                    <a:pt x="54" y="663"/>
                  </a:cubicBezTo>
                  <a:cubicBezTo>
                    <a:pt x="49" y="663"/>
                    <a:pt x="49" y="663"/>
                    <a:pt x="49" y="663"/>
                  </a:cubicBezTo>
                  <a:cubicBezTo>
                    <a:pt x="49" y="653"/>
                    <a:pt x="49" y="653"/>
                    <a:pt x="49" y="653"/>
                  </a:cubicBezTo>
                  <a:cubicBezTo>
                    <a:pt x="42" y="654"/>
                    <a:pt x="36" y="660"/>
                    <a:pt x="36" y="668"/>
                  </a:cubicBezTo>
                  <a:cubicBezTo>
                    <a:pt x="66" y="668"/>
                    <a:pt x="66" y="668"/>
                    <a:pt x="66" y="668"/>
                  </a:cubicBezTo>
                  <a:cubicBezTo>
                    <a:pt x="66" y="660"/>
                    <a:pt x="61" y="654"/>
                    <a:pt x="54" y="653"/>
                  </a:cubicBezTo>
                  <a:close/>
                  <a:moveTo>
                    <a:pt x="456" y="675"/>
                  </a:moveTo>
                  <a:cubicBezTo>
                    <a:pt x="500" y="675"/>
                    <a:pt x="500" y="675"/>
                    <a:pt x="500" y="675"/>
                  </a:cubicBezTo>
                  <a:cubicBezTo>
                    <a:pt x="500" y="669"/>
                    <a:pt x="500" y="669"/>
                    <a:pt x="500" y="669"/>
                  </a:cubicBezTo>
                  <a:cubicBezTo>
                    <a:pt x="456" y="669"/>
                    <a:pt x="456" y="669"/>
                    <a:pt x="456" y="669"/>
                  </a:cubicBezTo>
                  <a:lnTo>
                    <a:pt x="456" y="675"/>
                  </a:lnTo>
                  <a:close/>
                  <a:moveTo>
                    <a:pt x="318" y="116"/>
                  </a:moveTo>
                  <a:cubicBezTo>
                    <a:pt x="325" y="116"/>
                    <a:pt x="330" y="110"/>
                    <a:pt x="330" y="104"/>
                  </a:cubicBezTo>
                  <a:cubicBezTo>
                    <a:pt x="330" y="97"/>
                    <a:pt x="325" y="91"/>
                    <a:pt x="318" y="91"/>
                  </a:cubicBezTo>
                  <a:cubicBezTo>
                    <a:pt x="311" y="91"/>
                    <a:pt x="305" y="97"/>
                    <a:pt x="305" y="104"/>
                  </a:cubicBezTo>
                  <a:cubicBezTo>
                    <a:pt x="305" y="110"/>
                    <a:pt x="311" y="116"/>
                    <a:pt x="318" y="116"/>
                  </a:cubicBezTo>
                  <a:close/>
                  <a:moveTo>
                    <a:pt x="334" y="452"/>
                  </a:moveTo>
                  <a:cubicBezTo>
                    <a:pt x="334" y="452"/>
                    <a:pt x="334" y="452"/>
                    <a:pt x="334" y="452"/>
                  </a:cubicBezTo>
                  <a:cubicBezTo>
                    <a:pt x="300" y="474"/>
                    <a:pt x="300" y="474"/>
                    <a:pt x="300" y="474"/>
                  </a:cubicBezTo>
                  <a:cubicBezTo>
                    <a:pt x="270" y="495"/>
                    <a:pt x="228" y="486"/>
                    <a:pt x="207" y="456"/>
                  </a:cubicBezTo>
                  <a:cubicBezTo>
                    <a:pt x="207" y="454"/>
                    <a:pt x="206" y="453"/>
                    <a:pt x="205" y="452"/>
                  </a:cubicBezTo>
                  <a:cubicBezTo>
                    <a:pt x="198" y="452"/>
                    <a:pt x="198" y="452"/>
                    <a:pt x="198" y="452"/>
                  </a:cubicBezTo>
                  <a:cubicBezTo>
                    <a:pt x="198" y="503"/>
                    <a:pt x="198" y="503"/>
                    <a:pt x="198" y="503"/>
                  </a:cubicBezTo>
                  <a:cubicBezTo>
                    <a:pt x="334" y="503"/>
                    <a:pt x="334" y="503"/>
                    <a:pt x="334" y="503"/>
                  </a:cubicBezTo>
                  <a:lnTo>
                    <a:pt x="334" y="452"/>
                  </a:lnTo>
                  <a:close/>
                  <a:moveTo>
                    <a:pt x="437" y="637"/>
                  </a:moveTo>
                  <a:cubicBezTo>
                    <a:pt x="381" y="509"/>
                    <a:pt x="381" y="509"/>
                    <a:pt x="381" y="509"/>
                  </a:cubicBezTo>
                  <a:cubicBezTo>
                    <a:pt x="151" y="509"/>
                    <a:pt x="151" y="509"/>
                    <a:pt x="151" y="509"/>
                  </a:cubicBezTo>
                  <a:cubicBezTo>
                    <a:pt x="95" y="637"/>
                    <a:pt x="95" y="637"/>
                    <a:pt x="95" y="637"/>
                  </a:cubicBezTo>
                  <a:cubicBezTo>
                    <a:pt x="95" y="675"/>
                    <a:pt x="95" y="675"/>
                    <a:pt x="95" y="675"/>
                  </a:cubicBezTo>
                  <a:cubicBezTo>
                    <a:pt x="437" y="675"/>
                    <a:pt x="437" y="675"/>
                    <a:pt x="437" y="675"/>
                  </a:cubicBezTo>
                  <a:lnTo>
                    <a:pt x="437" y="637"/>
                  </a:lnTo>
                  <a:close/>
                  <a:moveTo>
                    <a:pt x="402" y="612"/>
                  </a:moveTo>
                  <a:cubicBezTo>
                    <a:pt x="343" y="521"/>
                    <a:pt x="343" y="521"/>
                    <a:pt x="343" y="521"/>
                  </a:cubicBezTo>
                  <a:cubicBezTo>
                    <a:pt x="374" y="521"/>
                    <a:pt x="374" y="521"/>
                    <a:pt x="374" y="521"/>
                  </a:cubicBezTo>
                  <a:cubicBezTo>
                    <a:pt x="414" y="612"/>
                    <a:pt x="414" y="612"/>
                    <a:pt x="414" y="612"/>
                  </a:cubicBezTo>
                  <a:lnTo>
                    <a:pt x="402" y="612"/>
                  </a:lnTo>
                  <a:close/>
                  <a:moveTo>
                    <a:pt x="73" y="669"/>
                  </a:moveTo>
                  <a:cubicBezTo>
                    <a:pt x="29" y="669"/>
                    <a:pt x="29" y="669"/>
                    <a:pt x="29" y="669"/>
                  </a:cubicBezTo>
                  <a:cubicBezTo>
                    <a:pt x="29" y="675"/>
                    <a:pt x="29" y="675"/>
                    <a:pt x="29" y="675"/>
                  </a:cubicBezTo>
                  <a:cubicBezTo>
                    <a:pt x="73" y="675"/>
                    <a:pt x="73" y="675"/>
                    <a:pt x="73" y="675"/>
                  </a:cubicBezTo>
                  <a:lnTo>
                    <a:pt x="73" y="669"/>
                  </a:lnTo>
                  <a:close/>
                  <a:moveTo>
                    <a:pt x="599" y="138"/>
                  </a:moveTo>
                  <a:cubicBezTo>
                    <a:pt x="611" y="138"/>
                    <a:pt x="611" y="138"/>
                    <a:pt x="611" y="138"/>
                  </a:cubicBezTo>
                  <a:cubicBezTo>
                    <a:pt x="611" y="69"/>
                    <a:pt x="611" y="69"/>
                    <a:pt x="611" y="69"/>
                  </a:cubicBezTo>
                  <a:cubicBezTo>
                    <a:pt x="599" y="69"/>
                    <a:pt x="599" y="69"/>
                    <a:pt x="599" y="69"/>
                  </a:cubicBezTo>
                  <a:lnTo>
                    <a:pt x="599" y="138"/>
                  </a:lnTo>
                  <a:close/>
                  <a:moveTo>
                    <a:pt x="660" y="105"/>
                  </a:moveTo>
                  <a:cubicBezTo>
                    <a:pt x="660" y="113"/>
                    <a:pt x="665" y="119"/>
                    <a:pt x="672" y="120"/>
                  </a:cubicBezTo>
                  <a:cubicBezTo>
                    <a:pt x="672" y="90"/>
                    <a:pt x="672" y="90"/>
                    <a:pt x="672" y="90"/>
                  </a:cubicBezTo>
                  <a:cubicBezTo>
                    <a:pt x="665" y="92"/>
                    <a:pt x="660" y="98"/>
                    <a:pt x="660" y="105"/>
                  </a:cubicBezTo>
                  <a:close/>
                  <a:moveTo>
                    <a:pt x="613" y="114"/>
                  </a:moveTo>
                  <a:cubicBezTo>
                    <a:pt x="624" y="114"/>
                    <a:pt x="624" y="114"/>
                    <a:pt x="624" y="114"/>
                  </a:cubicBezTo>
                  <a:cubicBezTo>
                    <a:pt x="624" y="93"/>
                    <a:pt x="624" y="93"/>
                    <a:pt x="624" y="93"/>
                  </a:cubicBezTo>
                  <a:cubicBezTo>
                    <a:pt x="613" y="93"/>
                    <a:pt x="613" y="93"/>
                    <a:pt x="613" y="93"/>
                  </a:cubicBezTo>
                  <a:lnTo>
                    <a:pt x="613" y="114"/>
                  </a:lnTo>
                  <a:close/>
                  <a:moveTo>
                    <a:pt x="452" y="242"/>
                  </a:moveTo>
                  <a:cubicBezTo>
                    <a:pt x="452" y="315"/>
                    <a:pt x="452" y="315"/>
                    <a:pt x="452" y="315"/>
                  </a:cubicBezTo>
                  <a:cubicBezTo>
                    <a:pt x="437" y="315"/>
                    <a:pt x="437" y="315"/>
                    <a:pt x="437" y="315"/>
                  </a:cubicBezTo>
                  <a:cubicBezTo>
                    <a:pt x="437" y="242"/>
                    <a:pt x="437" y="242"/>
                    <a:pt x="437" y="242"/>
                  </a:cubicBezTo>
                  <a:cubicBezTo>
                    <a:pt x="410" y="246"/>
                    <a:pt x="390" y="268"/>
                    <a:pt x="390" y="296"/>
                  </a:cubicBezTo>
                  <a:cubicBezTo>
                    <a:pt x="390" y="327"/>
                    <a:pt x="414" y="351"/>
                    <a:pt x="445" y="351"/>
                  </a:cubicBezTo>
                  <a:cubicBezTo>
                    <a:pt x="475" y="351"/>
                    <a:pt x="500" y="327"/>
                    <a:pt x="500" y="296"/>
                  </a:cubicBezTo>
                  <a:cubicBezTo>
                    <a:pt x="500" y="268"/>
                    <a:pt x="479" y="246"/>
                    <a:pt x="452" y="242"/>
                  </a:cubicBezTo>
                  <a:close/>
                  <a:moveTo>
                    <a:pt x="818" y="76"/>
                  </a:moveTo>
                  <a:cubicBezTo>
                    <a:pt x="818" y="52"/>
                    <a:pt x="818" y="52"/>
                    <a:pt x="818" y="52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661" y="76"/>
                    <a:pt x="661" y="76"/>
                    <a:pt x="661" y="76"/>
                  </a:cubicBezTo>
                  <a:cubicBezTo>
                    <a:pt x="628" y="76"/>
                    <a:pt x="628" y="76"/>
                    <a:pt x="628" y="76"/>
                  </a:cubicBezTo>
                  <a:cubicBezTo>
                    <a:pt x="628" y="135"/>
                    <a:pt x="628" y="135"/>
                    <a:pt x="628" y="135"/>
                  </a:cubicBezTo>
                  <a:cubicBezTo>
                    <a:pt x="661" y="135"/>
                    <a:pt x="661" y="135"/>
                    <a:pt x="661" y="135"/>
                  </a:cubicBezTo>
                  <a:cubicBezTo>
                    <a:pt x="719" y="211"/>
                    <a:pt x="719" y="211"/>
                    <a:pt x="719" y="211"/>
                  </a:cubicBezTo>
                  <a:cubicBezTo>
                    <a:pt x="818" y="159"/>
                    <a:pt x="818" y="159"/>
                    <a:pt x="818" y="159"/>
                  </a:cubicBezTo>
                  <a:cubicBezTo>
                    <a:pt x="818" y="135"/>
                    <a:pt x="818" y="135"/>
                    <a:pt x="818" y="135"/>
                  </a:cubicBezTo>
                  <a:cubicBezTo>
                    <a:pt x="806" y="135"/>
                    <a:pt x="806" y="135"/>
                    <a:pt x="806" y="135"/>
                  </a:cubicBezTo>
                  <a:cubicBezTo>
                    <a:pt x="806" y="147"/>
                    <a:pt x="806" y="147"/>
                    <a:pt x="806" y="147"/>
                  </a:cubicBezTo>
                  <a:cubicBezTo>
                    <a:pt x="796" y="147"/>
                    <a:pt x="796" y="147"/>
                    <a:pt x="796" y="147"/>
                  </a:cubicBezTo>
                  <a:cubicBezTo>
                    <a:pt x="796" y="135"/>
                    <a:pt x="796" y="135"/>
                    <a:pt x="796" y="135"/>
                  </a:cubicBezTo>
                  <a:cubicBezTo>
                    <a:pt x="785" y="135"/>
                    <a:pt x="785" y="135"/>
                    <a:pt x="785" y="135"/>
                  </a:cubicBezTo>
                  <a:cubicBezTo>
                    <a:pt x="785" y="159"/>
                    <a:pt x="785" y="159"/>
                    <a:pt x="785" y="159"/>
                  </a:cubicBezTo>
                  <a:cubicBezTo>
                    <a:pt x="723" y="159"/>
                    <a:pt x="723" y="159"/>
                    <a:pt x="723" y="159"/>
                  </a:cubicBezTo>
                  <a:cubicBezTo>
                    <a:pt x="709" y="135"/>
                    <a:pt x="709" y="135"/>
                    <a:pt x="709" y="135"/>
                  </a:cubicBezTo>
                  <a:cubicBezTo>
                    <a:pt x="709" y="76"/>
                    <a:pt x="709" y="76"/>
                    <a:pt x="709" y="76"/>
                  </a:cubicBezTo>
                  <a:cubicBezTo>
                    <a:pt x="723" y="52"/>
                    <a:pt x="723" y="52"/>
                    <a:pt x="723" y="52"/>
                  </a:cubicBezTo>
                  <a:cubicBezTo>
                    <a:pt x="785" y="52"/>
                    <a:pt x="785" y="52"/>
                    <a:pt x="785" y="52"/>
                  </a:cubicBezTo>
                  <a:cubicBezTo>
                    <a:pt x="785" y="76"/>
                    <a:pt x="785" y="76"/>
                    <a:pt x="785" y="76"/>
                  </a:cubicBezTo>
                  <a:cubicBezTo>
                    <a:pt x="796" y="76"/>
                    <a:pt x="796" y="76"/>
                    <a:pt x="796" y="76"/>
                  </a:cubicBezTo>
                  <a:cubicBezTo>
                    <a:pt x="796" y="61"/>
                    <a:pt x="796" y="61"/>
                    <a:pt x="796" y="61"/>
                  </a:cubicBezTo>
                  <a:cubicBezTo>
                    <a:pt x="806" y="61"/>
                    <a:pt x="806" y="61"/>
                    <a:pt x="806" y="61"/>
                  </a:cubicBezTo>
                  <a:cubicBezTo>
                    <a:pt x="806" y="76"/>
                    <a:pt x="806" y="76"/>
                    <a:pt x="806" y="76"/>
                  </a:cubicBezTo>
                  <a:lnTo>
                    <a:pt x="818" y="76"/>
                  </a:lnTo>
                  <a:close/>
                  <a:moveTo>
                    <a:pt x="676" y="127"/>
                  </a:moveTo>
                  <a:cubicBezTo>
                    <a:pt x="663" y="127"/>
                    <a:pt x="653" y="118"/>
                    <a:pt x="653" y="105"/>
                  </a:cubicBezTo>
                  <a:cubicBezTo>
                    <a:pt x="653" y="93"/>
                    <a:pt x="663" y="83"/>
                    <a:pt x="676" y="83"/>
                  </a:cubicBezTo>
                  <a:cubicBezTo>
                    <a:pt x="688" y="83"/>
                    <a:pt x="698" y="93"/>
                    <a:pt x="698" y="105"/>
                  </a:cubicBezTo>
                  <a:cubicBezTo>
                    <a:pt x="698" y="118"/>
                    <a:pt x="688" y="127"/>
                    <a:pt x="676" y="127"/>
                  </a:cubicBezTo>
                  <a:close/>
                  <a:moveTo>
                    <a:pt x="679" y="90"/>
                  </a:moveTo>
                  <a:cubicBezTo>
                    <a:pt x="679" y="120"/>
                    <a:pt x="679" y="120"/>
                    <a:pt x="679" y="120"/>
                  </a:cubicBezTo>
                  <a:cubicBezTo>
                    <a:pt x="686" y="119"/>
                    <a:pt x="691" y="113"/>
                    <a:pt x="691" y="105"/>
                  </a:cubicBezTo>
                  <a:cubicBezTo>
                    <a:pt x="691" y="98"/>
                    <a:pt x="686" y="92"/>
                    <a:pt x="679" y="90"/>
                  </a:cubicBezTo>
                  <a:close/>
                  <a:moveTo>
                    <a:pt x="393" y="219"/>
                  </a:moveTo>
                  <a:cubicBezTo>
                    <a:pt x="368" y="236"/>
                    <a:pt x="354" y="263"/>
                    <a:pt x="352" y="290"/>
                  </a:cubicBezTo>
                  <a:cubicBezTo>
                    <a:pt x="230" y="372"/>
                    <a:pt x="230" y="372"/>
                    <a:pt x="230" y="372"/>
                  </a:cubicBezTo>
                  <a:cubicBezTo>
                    <a:pt x="204" y="390"/>
                    <a:pt x="197" y="425"/>
                    <a:pt x="215" y="452"/>
                  </a:cubicBezTo>
                  <a:cubicBezTo>
                    <a:pt x="232" y="478"/>
                    <a:pt x="268" y="485"/>
                    <a:pt x="295" y="467"/>
                  </a:cubicBezTo>
                  <a:cubicBezTo>
                    <a:pt x="416" y="386"/>
                    <a:pt x="416" y="386"/>
                    <a:pt x="416" y="386"/>
                  </a:cubicBezTo>
                  <a:cubicBezTo>
                    <a:pt x="443" y="395"/>
                    <a:pt x="472" y="391"/>
                    <a:pt x="497" y="375"/>
                  </a:cubicBezTo>
                  <a:cubicBezTo>
                    <a:pt x="540" y="346"/>
                    <a:pt x="552" y="288"/>
                    <a:pt x="523" y="245"/>
                  </a:cubicBezTo>
                  <a:cubicBezTo>
                    <a:pt x="494" y="202"/>
                    <a:pt x="436" y="191"/>
                    <a:pt x="393" y="219"/>
                  </a:cubicBezTo>
                  <a:close/>
                  <a:moveTo>
                    <a:pt x="237" y="466"/>
                  </a:moveTo>
                  <a:cubicBezTo>
                    <a:pt x="231" y="462"/>
                    <a:pt x="226" y="457"/>
                    <a:pt x="222" y="451"/>
                  </a:cubicBezTo>
                  <a:cubicBezTo>
                    <a:pt x="211" y="435"/>
                    <a:pt x="210" y="415"/>
                    <a:pt x="217" y="399"/>
                  </a:cubicBezTo>
                  <a:cubicBezTo>
                    <a:pt x="238" y="399"/>
                    <a:pt x="238" y="399"/>
                    <a:pt x="238" y="399"/>
                  </a:cubicBezTo>
                  <a:cubicBezTo>
                    <a:pt x="238" y="399"/>
                    <a:pt x="227" y="428"/>
                    <a:pt x="237" y="466"/>
                  </a:cubicBezTo>
                  <a:close/>
                  <a:moveTo>
                    <a:pt x="445" y="369"/>
                  </a:moveTo>
                  <a:cubicBezTo>
                    <a:pt x="404" y="369"/>
                    <a:pt x="372" y="336"/>
                    <a:pt x="372" y="296"/>
                  </a:cubicBezTo>
                  <a:cubicBezTo>
                    <a:pt x="372" y="256"/>
                    <a:pt x="404" y="223"/>
                    <a:pt x="445" y="223"/>
                  </a:cubicBezTo>
                  <a:cubicBezTo>
                    <a:pt x="485" y="223"/>
                    <a:pt x="517" y="256"/>
                    <a:pt x="517" y="296"/>
                  </a:cubicBezTo>
                  <a:cubicBezTo>
                    <a:pt x="517" y="336"/>
                    <a:pt x="485" y="369"/>
                    <a:pt x="445" y="369"/>
                  </a:cubicBezTo>
                  <a:close/>
                  <a:moveTo>
                    <a:pt x="584" y="138"/>
                  </a:moveTo>
                  <a:cubicBezTo>
                    <a:pt x="595" y="138"/>
                    <a:pt x="595" y="138"/>
                    <a:pt x="595" y="138"/>
                  </a:cubicBezTo>
                  <a:cubicBezTo>
                    <a:pt x="595" y="69"/>
                    <a:pt x="595" y="69"/>
                    <a:pt x="595" y="69"/>
                  </a:cubicBezTo>
                  <a:cubicBezTo>
                    <a:pt x="584" y="69"/>
                    <a:pt x="584" y="69"/>
                    <a:pt x="584" y="69"/>
                  </a:cubicBezTo>
                  <a:lnTo>
                    <a:pt x="584" y="138"/>
                  </a:lnTo>
                  <a:close/>
                  <a:moveTo>
                    <a:pt x="390" y="128"/>
                  </a:moveTo>
                  <a:cubicBezTo>
                    <a:pt x="566" y="128"/>
                    <a:pt x="566" y="128"/>
                    <a:pt x="566" y="128"/>
                  </a:cubicBezTo>
                  <a:cubicBezTo>
                    <a:pt x="566" y="79"/>
                    <a:pt x="566" y="79"/>
                    <a:pt x="566" y="79"/>
                  </a:cubicBezTo>
                  <a:cubicBezTo>
                    <a:pt x="356" y="79"/>
                    <a:pt x="356" y="79"/>
                    <a:pt x="356" y="79"/>
                  </a:cubicBezTo>
                  <a:lnTo>
                    <a:pt x="390" y="128"/>
                  </a:lnTo>
                  <a:close/>
                  <a:moveTo>
                    <a:pt x="569" y="138"/>
                  </a:moveTo>
                  <a:cubicBezTo>
                    <a:pt x="581" y="138"/>
                    <a:pt x="581" y="138"/>
                    <a:pt x="581" y="138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69" y="69"/>
                    <a:pt x="569" y="69"/>
                    <a:pt x="569" y="69"/>
                  </a:cubicBezTo>
                  <a:lnTo>
                    <a:pt x="569" y="1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46" name="Freeform 51"/>
            <p:cNvSpPr>
              <a:spLocks noChangeAspect="1" noEditPoints="1"/>
            </p:cNvSpPr>
            <p:nvPr/>
          </p:nvSpPr>
          <p:spPr bwMode="auto">
            <a:xfrm>
              <a:off x="1631051" y="4527729"/>
              <a:ext cx="167228" cy="282339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37" y="0"/>
                </a:cxn>
                <a:cxn ang="0">
                  <a:pos x="249" y="12"/>
                </a:cxn>
                <a:cxn ang="0">
                  <a:pos x="249" y="285"/>
                </a:cxn>
                <a:cxn ang="0">
                  <a:pos x="237" y="298"/>
                </a:cxn>
                <a:cxn ang="0">
                  <a:pos x="13" y="298"/>
                </a:cxn>
                <a:cxn ang="0">
                  <a:pos x="0" y="285"/>
                </a:cxn>
                <a:cxn ang="0">
                  <a:pos x="0" y="12"/>
                </a:cxn>
                <a:cxn ang="0">
                  <a:pos x="13" y="0"/>
                </a:cxn>
                <a:cxn ang="0">
                  <a:pos x="48" y="40"/>
                </a:cxn>
                <a:cxn ang="0">
                  <a:pos x="198" y="40"/>
                </a:cxn>
                <a:cxn ang="0">
                  <a:pos x="208" y="50"/>
                </a:cxn>
                <a:cxn ang="0">
                  <a:pos x="208" y="144"/>
                </a:cxn>
                <a:cxn ang="0">
                  <a:pos x="198" y="154"/>
                </a:cxn>
                <a:cxn ang="0">
                  <a:pos x="48" y="154"/>
                </a:cxn>
                <a:cxn ang="0">
                  <a:pos x="39" y="144"/>
                </a:cxn>
                <a:cxn ang="0">
                  <a:pos x="39" y="50"/>
                </a:cxn>
                <a:cxn ang="0">
                  <a:pos x="48" y="40"/>
                </a:cxn>
                <a:cxn ang="0">
                  <a:pos x="66" y="63"/>
                </a:cxn>
                <a:cxn ang="0">
                  <a:pos x="89" y="63"/>
                </a:cxn>
                <a:cxn ang="0">
                  <a:pos x="89" y="92"/>
                </a:cxn>
                <a:cxn ang="0">
                  <a:pos x="66" y="92"/>
                </a:cxn>
                <a:cxn ang="0">
                  <a:pos x="66" y="63"/>
                </a:cxn>
                <a:cxn ang="0">
                  <a:pos x="97" y="63"/>
                </a:cxn>
                <a:cxn ang="0">
                  <a:pos x="120" y="63"/>
                </a:cxn>
                <a:cxn ang="0">
                  <a:pos x="120" y="92"/>
                </a:cxn>
                <a:cxn ang="0">
                  <a:pos x="97" y="92"/>
                </a:cxn>
                <a:cxn ang="0">
                  <a:pos x="97" y="63"/>
                </a:cxn>
                <a:cxn ang="0">
                  <a:pos x="127" y="63"/>
                </a:cxn>
                <a:cxn ang="0">
                  <a:pos x="150" y="63"/>
                </a:cxn>
                <a:cxn ang="0">
                  <a:pos x="150" y="92"/>
                </a:cxn>
                <a:cxn ang="0">
                  <a:pos x="127" y="92"/>
                </a:cxn>
                <a:cxn ang="0">
                  <a:pos x="127" y="63"/>
                </a:cxn>
                <a:cxn ang="0">
                  <a:pos x="157" y="63"/>
                </a:cxn>
                <a:cxn ang="0">
                  <a:pos x="180" y="63"/>
                </a:cxn>
                <a:cxn ang="0">
                  <a:pos x="180" y="92"/>
                </a:cxn>
                <a:cxn ang="0">
                  <a:pos x="157" y="92"/>
                </a:cxn>
                <a:cxn ang="0">
                  <a:pos x="157" y="63"/>
                </a:cxn>
                <a:cxn ang="0">
                  <a:pos x="54" y="112"/>
                </a:cxn>
                <a:cxn ang="0">
                  <a:pos x="193" y="112"/>
                </a:cxn>
                <a:cxn ang="0">
                  <a:pos x="193" y="136"/>
                </a:cxn>
                <a:cxn ang="0">
                  <a:pos x="54" y="136"/>
                </a:cxn>
                <a:cxn ang="0">
                  <a:pos x="54" y="112"/>
                </a:cxn>
                <a:cxn ang="0">
                  <a:pos x="70" y="308"/>
                </a:cxn>
                <a:cxn ang="0">
                  <a:pos x="96" y="308"/>
                </a:cxn>
                <a:cxn ang="0">
                  <a:pos x="96" y="349"/>
                </a:cxn>
                <a:cxn ang="0">
                  <a:pos x="70" y="349"/>
                </a:cxn>
                <a:cxn ang="0">
                  <a:pos x="70" y="308"/>
                </a:cxn>
                <a:cxn ang="0">
                  <a:pos x="111" y="308"/>
                </a:cxn>
                <a:cxn ang="0">
                  <a:pos x="137" y="308"/>
                </a:cxn>
                <a:cxn ang="0">
                  <a:pos x="137" y="349"/>
                </a:cxn>
                <a:cxn ang="0">
                  <a:pos x="111" y="349"/>
                </a:cxn>
                <a:cxn ang="0">
                  <a:pos x="111" y="308"/>
                </a:cxn>
                <a:cxn ang="0">
                  <a:pos x="152" y="308"/>
                </a:cxn>
                <a:cxn ang="0">
                  <a:pos x="178" y="308"/>
                </a:cxn>
                <a:cxn ang="0">
                  <a:pos x="178" y="349"/>
                </a:cxn>
                <a:cxn ang="0">
                  <a:pos x="152" y="349"/>
                </a:cxn>
                <a:cxn ang="0">
                  <a:pos x="152" y="308"/>
                </a:cxn>
              </a:cxnLst>
              <a:rect l="0" t="0" r="r" b="b"/>
              <a:pathLst>
                <a:path w="249" h="349">
                  <a:moveTo>
                    <a:pt x="13" y="0"/>
                  </a:moveTo>
                  <a:cubicBezTo>
                    <a:pt x="237" y="0"/>
                    <a:pt x="237" y="0"/>
                    <a:pt x="237" y="0"/>
                  </a:cubicBezTo>
                  <a:cubicBezTo>
                    <a:pt x="244" y="0"/>
                    <a:pt x="249" y="5"/>
                    <a:pt x="249" y="12"/>
                  </a:cubicBezTo>
                  <a:cubicBezTo>
                    <a:pt x="249" y="285"/>
                    <a:pt x="249" y="285"/>
                    <a:pt x="249" y="285"/>
                  </a:cubicBezTo>
                  <a:cubicBezTo>
                    <a:pt x="249" y="292"/>
                    <a:pt x="244" y="298"/>
                    <a:pt x="237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48" y="40"/>
                  </a:moveTo>
                  <a:cubicBezTo>
                    <a:pt x="198" y="40"/>
                    <a:pt x="198" y="40"/>
                    <a:pt x="198" y="40"/>
                  </a:cubicBezTo>
                  <a:cubicBezTo>
                    <a:pt x="203" y="40"/>
                    <a:pt x="208" y="45"/>
                    <a:pt x="208" y="50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50"/>
                    <a:pt x="203" y="154"/>
                    <a:pt x="19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3" y="154"/>
                    <a:pt x="39" y="150"/>
                    <a:pt x="39" y="144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45"/>
                    <a:pt x="43" y="40"/>
                    <a:pt x="48" y="40"/>
                  </a:cubicBezTo>
                  <a:close/>
                  <a:moveTo>
                    <a:pt x="66" y="63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97" y="63"/>
                  </a:moveTo>
                  <a:cubicBezTo>
                    <a:pt x="120" y="63"/>
                    <a:pt x="120" y="63"/>
                    <a:pt x="120" y="63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63"/>
                    <a:pt x="97" y="63"/>
                    <a:pt x="97" y="63"/>
                  </a:cubicBezTo>
                  <a:close/>
                  <a:moveTo>
                    <a:pt x="127" y="63"/>
                  </a:moveTo>
                  <a:cubicBezTo>
                    <a:pt x="150" y="63"/>
                    <a:pt x="150" y="63"/>
                    <a:pt x="150" y="63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57" y="63"/>
                  </a:moveTo>
                  <a:cubicBezTo>
                    <a:pt x="180" y="63"/>
                    <a:pt x="180" y="63"/>
                    <a:pt x="180" y="63"/>
                  </a:cubicBezTo>
                  <a:cubicBezTo>
                    <a:pt x="180" y="92"/>
                    <a:pt x="180" y="92"/>
                    <a:pt x="180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7" y="63"/>
                    <a:pt x="157" y="63"/>
                    <a:pt x="157" y="63"/>
                  </a:cubicBezTo>
                  <a:close/>
                  <a:moveTo>
                    <a:pt x="54" y="112"/>
                  </a:moveTo>
                  <a:cubicBezTo>
                    <a:pt x="193" y="112"/>
                    <a:pt x="193" y="112"/>
                    <a:pt x="193" y="112"/>
                  </a:cubicBezTo>
                  <a:cubicBezTo>
                    <a:pt x="193" y="136"/>
                    <a:pt x="193" y="136"/>
                    <a:pt x="193" y="136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12"/>
                    <a:pt x="54" y="112"/>
                    <a:pt x="54" y="112"/>
                  </a:cubicBezTo>
                  <a:close/>
                  <a:moveTo>
                    <a:pt x="70" y="308"/>
                  </a:moveTo>
                  <a:cubicBezTo>
                    <a:pt x="96" y="308"/>
                    <a:pt x="96" y="308"/>
                    <a:pt x="96" y="308"/>
                  </a:cubicBezTo>
                  <a:cubicBezTo>
                    <a:pt x="96" y="349"/>
                    <a:pt x="96" y="349"/>
                    <a:pt x="96" y="349"/>
                  </a:cubicBezTo>
                  <a:cubicBezTo>
                    <a:pt x="70" y="349"/>
                    <a:pt x="70" y="349"/>
                    <a:pt x="70" y="349"/>
                  </a:cubicBezTo>
                  <a:cubicBezTo>
                    <a:pt x="70" y="308"/>
                    <a:pt x="70" y="308"/>
                    <a:pt x="70" y="308"/>
                  </a:cubicBezTo>
                  <a:close/>
                  <a:moveTo>
                    <a:pt x="111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349"/>
                    <a:pt x="137" y="349"/>
                    <a:pt x="137" y="349"/>
                  </a:cubicBezTo>
                  <a:cubicBezTo>
                    <a:pt x="111" y="349"/>
                    <a:pt x="111" y="349"/>
                    <a:pt x="111" y="349"/>
                  </a:cubicBezTo>
                  <a:cubicBezTo>
                    <a:pt x="111" y="308"/>
                    <a:pt x="111" y="308"/>
                    <a:pt x="111" y="308"/>
                  </a:cubicBezTo>
                  <a:close/>
                  <a:moveTo>
                    <a:pt x="152" y="308"/>
                  </a:moveTo>
                  <a:cubicBezTo>
                    <a:pt x="178" y="308"/>
                    <a:pt x="178" y="308"/>
                    <a:pt x="178" y="308"/>
                  </a:cubicBezTo>
                  <a:cubicBezTo>
                    <a:pt x="178" y="349"/>
                    <a:pt x="178" y="349"/>
                    <a:pt x="178" y="349"/>
                  </a:cubicBezTo>
                  <a:cubicBezTo>
                    <a:pt x="152" y="349"/>
                    <a:pt x="152" y="349"/>
                    <a:pt x="152" y="349"/>
                  </a:cubicBezTo>
                  <a:cubicBezTo>
                    <a:pt x="152" y="308"/>
                    <a:pt x="152" y="308"/>
                    <a:pt x="152" y="308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47" name="Freeform 28"/>
            <p:cNvSpPr>
              <a:spLocks noChangeAspect="1" noEditPoints="1"/>
            </p:cNvSpPr>
            <p:nvPr/>
          </p:nvSpPr>
          <p:spPr bwMode="auto">
            <a:xfrm>
              <a:off x="1510755" y="5176794"/>
              <a:ext cx="407820" cy="354086"/>
            </a:xfrm>
            <a:custGeom>
              <a:avLst/>
              <a:gdLst>
                <a:gd name="T0" fmla="*/ 2147483646 w 2319"/>
                <a:gd name="T1" fmla="*/ 2147483646 h 2319"/>
                <a:gd name="T2" fmla="*/ 2147483646 w 2319"/>
                <a:gd name="T3" fmla="*/ 2147483646 h 2319"/>
                <a:gd name="T4" fmla="*/ 2147483646 w 2319"/>
                <a:gd name="T5" fmla="*/ 2147483646 h 2319"/>
                <a:gd name="T6" fmla="*/ 2147483646 w 2319"/>
                <a:gd name="T7" fmla="*/ 2147483646 h 2319"/>
                <a:gd name="T8" fmla="*/ 2147483646 w 2319"/>
                <a:gd name="T9" fmla="*/ 2147483646 h 2319"/>
                <a:gd name="T10" fmla="*/ 2147483646 w 2319"/>
                <a:gd name="T11" fmla="*/ 2147483646 h 2319"/>
                <a:gd name="T12" fmla="*/ 2147483646 w 2319"/>
                <a:gd name="T13" fmla="*/ 2147483646 h 2319"/>
                <a:gd name="T14" fmla="*/ 2147483646 w 2319"/>
                <a:gd name="T15" fmla="*/ 2147483646 h 2319"/>
                <a:gd name="T16" fmla="*/ 2147483646 w 2319"/>
                <a:gd name="T17" fmla="*/ 2147483646 h 2319"/>
                <a:gd name="T18" fmla="*/ 2147483646 w 2319"/>
                <a:gd name="T19" fmla="*/ 2147483646 h 2319"/>
                <a:gd name="T20" fmla="*/ 2147483646 w 2319"/>
                <a:gd name="T21" fmla="*/ 2147483646 h 2319"/>
                <a:gd name="T22" fmla="*/ 2147483646 w 2319"/>
                <a:gd name="T23" fmla="*/ 2147483646 h 2319"/>
                <a:gd name="T24" fmla="*/ 2147483646 w 2319"/>
                <a:gd name="T25" fmla="*/ 2147483646 h 2319"/>
                <a:gd name="T26" fmla="*/ 2147483646 w 2319"/>
                <a:gd name="T27" fmla="*/ 2147483646 h 2319"/>
                <a:gd name="T28" fmla="*/ 2147483646 w 2319"/>
                <a:gd name="T29" fmla="*/ 2147483646 h 2319"/>
                <a:gd name="T30" fmla="*/ 2147483646 w 2319"/>
                <a:gd name="T31" fmla="*/ 2147483646 h 2319"/>
                <a:gd name="T32" fmla="*/ 2147483646 w 2319"/>
                <a:gd name="T33" fmla="*/ 2147483646 h 2319"/>
                <a:gd name="T34" fmla="*/ 2147483646 w 2319"/>
                <a:gd name="T35" fmla="*/ 2147483646 h 2319"/>
                <a:gd name="T36" fmla="*/ 2147483646 w 2319"/>
                <a:gd name="T37" fmla="*/ 2147483646 h 2319"/>
                <a:gd name="T38" fmla="*/ 2147483646 w 2319"/>
                <a:gd name="T39" fmla="*/ 2147483646 h 2319"/>
                <a:gd name="T40" fmla="*/ 2147483646 w 2319"/>
                <a:gd name="T41" fmla="*/ 2147483646 h 2319"/>
                <a:gd name="T42" fmla="*/ 2147483646 w 2319"/>
                <a:gd name="T43" fmla="*/ 2147483646 h 2319"/>
                <a:gd name="T44" fmla="*/ 2147483646 w 2319"/>
                <a:gd name="T45" fmla="*/ 2147483646 h 2319"/>
                <a:gd name="T46" fmla="*/ 2147483646 w 2319"/>
                <a:gd name="T47" fmla="*/ 2147483646 h 2319"/>
                <a:gd name="T48" fmla="*/ 2147483646 w 2319"/>
                <a:gd name="T49" fmla="*/ 2147483646 h 2319"/>
                <a:gd name="T50" fmla="*/ 2147483646 w 2319"/>
                <a:gd name="T51" fmla="*/ 2147483646 h 2319"/>
                <a:gd name="T52" fmla="*/ 2147483646 w 2319"/>
                <a:gd name="T53" fmla="*/ 2147483646 h 2319"/>
                <a:gd name="T54" fmla="*/ 2147483646 w 2319"/>
                <a:gd name="T55" fmla="*/ 2147483646 h 2319"/>
                <a:gd name="T56" fmla="*/ 2147483646 w 2319"/>
                <a:gd name="T57" fmla="*/ 2147483646 h 2319"/>
                <a:gd name="T58" fmla="*/ 2147483646 w 2319"/>
                <a:gd name="T59" fmla="*/ 2147483646 h 2319"/>
                <a:gd name="T60" fmla="*/ 2147483646 w 2319"/>
                <a:gd name="T61" fmla="*/ 2147483646 h 2319"/>
                <a:gd name="T62" fmla="*/ 2147483646 w 2319"/>
                <a:gd name="T63" fmla="*/ 2147483646 h 2319"/>
                <a:gd name="T64" fmla="*/ 2147483646 w 2319"/>
                <a:gd name="T65" fmla="*/ 2147483646 h 2319"/>
                <a:gd name="T66" fmla="*/ 2147483646 w 2319"/>
                <a:gd name="T67" fmla="*/ 2147483646 h 2319"/>
                <a:gd name="T68" fmla="*/ 2147483646 w 2319"/>
                <a:gd name="T69" fmla="*/ 2147483646 h 2319"/>
                <a:gd name="T70" fmla="*/ 2147483646 w 2319"/>
                <a:gd name="T71" fmla="*/ 2147483646 h 2319"/>
                <a:gd name="T72" fmla="*/ 2147483646 w 2319"/>
                <a:gd name="T73" fmla="*/ 2147483646 h 2319"/>
                <a:gd name="T74" fmla="*/ 2147483646 w 2319"/>
                <a:gd name="T75" fmla="*/ 2147483646 h 2319"/>
                <a:gd name="T76" fmla="*/ 2147483646 w 2319"/>
                <a:gd name="T77" fmla="*/ 2147483646 h 2319"/>
                <a:gd name="T78" fmla="*/ 2147483646 w 2319"/>
                <a:gd name="T79" fmla="*/ 2147483646 h 2319"/>
                <a:gd name="T80" fmla="*/ 2147483646 w 2319"/>
                <a:gd name="T81" fmla="*/ 2147483646 h 2319"/>
                <a:gd name="T82" fmla="*/ 2147483646 w 2319"/>
                <a:gd name="T83" fmla="*/ 2147483646 h 2319"/>
                <a:gd name="T84" fmla="*/ 2147483646 w 2319"/>
                <a:gd name="T85" fmla="*/ 2147483646 h 2319"/>
                <a:gd name="T86" fmla="*/ 2147483646 w 2319"/>
                <a:gd name="T87" fmla="*/ 2147483646 h 2319"/>
                <a:gd name="T88" fmla="*/ 2147483646 w 2319"/>
                <a:gd name="T89" fmla="*/ 2147483646 h 2319"/>
                <a:gd name="T90" fmla="*/ 2147483646 w 2319"/>
                <a:gd name="T91" fmla="*/ 2147483646 h 2319"/>
                <a:gd name="T92" fmla="*/ 2147483646 w 2319"/>
                <a:gd name="T93" fmla="*/ 2147483646 h 2319"/>
                <a:gd name="T94" fmla="*/ 2147483646 w 2319"/>
                <a:gd name="T95" fmla="*/ 2147483646 h 2319"/>
                <a:gd name="T96" fmla="*/ 2147483646 w 2319"/>
                <a:gd name="T97" fmla="*/ 2147483646 h 2319"/>
                <a:gd name="T98" fmla="*/ 2147483646 w 2319"/>
                <a:gd name="T99" fmla="*/ 2147483646 h 2319"/>
                <a:gd name="T100" fmla="*/ 2147483646 w 2319"/>
                <a:gd name="T101" fmla="*/ 2147483646 h 2319"/>
                <a:gd name="T102" fmla="*/ 2147483646 w 2319"/>
                <a:gd name="T103" fmla="*/ 2147483646 h 2319"/>
                <a:gd name="T104" fmla="*/ 2147483646 w 2319"/>
                <a:gd name="T105" fmla="*/ 2147483646 h 2319"/>
                <a:gd name="T106" fmla="*/ 2147483646 w 2319"/>
                <a:gd name="T107" fmla="*/ 2147483646 h 2319"/>
                <a:gd name="T108" fmla="*/ 2147483646 w 2319"/>
                <a:gd name="T109" fmla="*/ 2147483646 h 2319"/>
                <a:gd name="T110" fmla="*/ 2147483646 w 2319"/>
                <a:gd name="T111" fmla="*/ 2147483646 h 2319"/>
                <a:gd name="T112" fmla="*/ 2147483646 w 2319"/>
                <a:gd name="T113" fmla="*/ 2147483646 h 2319"/>
                <a:gd name="T114" fmla="*/ 2147483646 w 2319"/>
                <a:gd name="T115" fmla="*/ 2147483646 h 2319"/>
                <a:gd name="T116" fmla="*/ 2147483646 w 2319"/>
                <a:gd name="T117" fmla="*/ 2147483646 h 2319"/>
                <a:gd name="T118" fmla="*/ 2147483646 w 2319"/>
                <a:gd name="T119" fmla="*/ 2147483646 h 2319"/>
                <a:gd name="T120" fmla="*/ 2147483646 w 2319"/>
                <a:gd name="T121" fmla="*/ 2147483646 h 2319"/>
                <a:gd name="T122" fmla="*/ 2147483646 w 2319"/>
                <a:gd name="T123" fmla="*/ 2147483646 h 2319"/>
                <a:gd name="T124" fmla="*/ 2147483646 w 2319"/>
                <a:gd name="T125" fmla="*/ 2147483646 h 231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9"/>
                <a:gd name="T190" fmla="*/ 0 h 2319"/>
                <a:gd name="T191" fmla="*/ 2319 w 2319"/>
                <a:gd name="T192" fmla="*/ 2319 h 231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9" h="2319">
                  <a:moveTo>
                    <a:pt x="496" y="833"/>
                  </a:moveTo>
                  <a:cubicBezTo>
                    <a:pt x="505" y="842"/>
                    <a:pt x="519" y="842"/>
                    <a:pt x="528" y="833"/>
                  </a:cubicBezTo>
                  <a:cubicBezTo>
                    <a:pt x="566" y="796"/>
                    <a:pt x="566" y="796"/>
                    <a:pt x="566" y="796"/>
                  </a:cubicBezTo>
                  <a:cubicBezTo>
                    <a:pt x="574" y="787"/>
                    <a:pt x="574" y="772"/>
                    <a:pt x="566" y="763"/>
                  </a:cubicBezTo>
                  <a:cubicBezTo>
                    <a:pt x="468" y="666"/>
                    <a:pt x="468" y="666"/>
                    <a:pt x="468" y="666"/>
                  </a:cubicBezTo>
                  <a:cubicBezTo>
                    <a:pt x="459" y="657"/>
                    <a:pt x="445" y="657"/>
                    <a:pt x="436" y="666"/>
                  </a:cubicBezTo>
                  <a:cubicBezTo>
                    <a:pt x="398" y="704"/>
                    <a:pt x="398" y="704"/>
                    <a:pt x="398" y="704"/>
                  </a:cubicBezTo>
                  <a:cubicBezTo>
                    <a:pt x="389" y="713"/>
                    <a:pt x="389" y="727"/>
                    <a:pt x="398" y="736"/>
                  </a:cubicBezTo>
                  <a:lnTo>
                    <a:pt x="496" y="833"/>
                  </a:lnTo>
                  <a:close/>
                  <a:moveTo>
                    <a:pt x="1458" y="356"/>
                  </a:moveTo>
                  <a:cubicBezTo>
                    <a:pt x="1449" y="347"/>
                    <a:pt x="1433" y="347"/>
                    <a:pt x="1423" y="356"/>
                  </a:cubicBezTo>
                  <a:cubicBezTo>
                    <a:pt x="356" y="1424"/>
                    <a:pt x="356" y="1424"/>
                    <a:pt x="356" y="1424"/>
                  </a:cubicBezTo>
                  <a:cubicBezTo>
                    <a:pt x="346" y="1433"/>
                    <a:pt x="346" y="1449"/>
                    <a:pt x="356" y="1459"/>
                  </a:cubicBezTo>
                  <a:cubicBezTo>
                    <a:pt x="860" y="1963"/>
                    <a:pt x="860" y="1963"/>
                    <a:pt x="860" y="1963"/>
                  </a:cubicBezTo>
                  <a:cubicBezTo>
                    <a:pt x="870" y="1973"/>
                    <a:pt x="885" y="1973"/>
                    <a:pt x="895" y="1963"/>
                  </a:cubicBezTo>
                  <a:cubicBezTo>
                    <a:pt x="1963" y="895"/>
                    <a:pt x="1963" y="895"/>
                    <a:pt x="1963" y="895"/>
                  </a:cubicBezTo>
                  <a:cubicBezTo>
                    <a:pt x="1972" y="886"/>
                    <a:pt x="1972" y="870"/>
                    <a:pt x="1963" y="861"/>
                  </a:cubicBezTo>
                  <a:lnTo>
                    <a:pt x="1458" y="356"/>
                  </a:lnTo>
                  <a:close/>
                  <a:moveTo>
                    <a:pt x="176" y="1185"/>
                  </a:moveTo>
                  <a:cubicBezTo>
                    <a:pt x="185" y="1176"/>
                    <a:pt x="185" y="1162"/>
                    <a:pt x="176" y="1153"/>
                  </a:cubicBezTo>
                  <a:cubicBezTo>
                    <a:pt x="78" y="1056"/>
                    <a:pt x="78" y="1056"/>
                    <a:pt x="78" y="1056"/>
                  </a:cubicBezTo>
                  <a:cubicBezTo>
                    <a:pt x="69" y="1047"/>
                    <a:pt x="55" y="1047"/>
                    <a:pt x="46" y="1056"/>
                  </a:cubicBezTo>
                  <a:cubicBezTo>
                    <a:pt x="8" y="1094"/>
                    <a:pt x="8" y="1094"/>
                    <a:pt x="8" y="1094"/>
                  </a:cubicBezTo>
                  <a:cubicBezTo>
                    <a:pt x="0" y="1102"/>
                    <a:pt x="0" y="1117"/>
                    <a:pt x="8" y="1126"/>
                  </a:cubicBezTo>
                  <a:cubicBezTo>
                    <a:pt x="106" y="1223"/>
                    <a:pt x="106" y="1223"/>
                    <a:pt x="106" y="1223"/>
                  </a:cubicBezTo>
                  <a:cubicBezTo>
                    <a:pt x="115" y="1232"/>
                    <a:pt x="129" y="1232"/>
                    <a:pt x="138" y="1223"/>
                  </a:cubicBezTo>
                  <a:lnTo>
                    <a:pt x="176" y="1185"/>
                  </a:lnTo>
                  <a:close/>
                  <a:moveTo>
                    <a:pt x="236" y="1093"/>
                  </a:moveTo>
                  <a:cubicBezTo>
                    <a:pt x="245" y="1102"/>
                    <a:pt x="259" y="1102"/>
                    <a:pt x="268" y="1093"/>
                  </a:cubicBezTo>
                  <a:cubicBezTo>
                    <a:pt x="306" y="1055"/>
                    <a:pt x="306" y="1055"/>
                    <a:pt x="306" y="1055"/>
                  </a:cubicBezTo>
                  <a:cubicBezTo>
                    <a:pt x="315" y="1047"/>
                    <a:pt x="315" y="1032"/>
                    <a:pt x="306" y="1023"/>
                  </a:cubicBezTo>
                  <a:cubicBezTo>
                    <a:pt x="208" y="926"/>
                    <a:pt x="208" y="926"/>
                    <a:pt x="208" y="926"/>
                  </a:cubicBezTo>
                  <a:cubicBezTo>
                    <a:pt x="199" y="917"/>
                    <a:pt x="185" y="917"/>
                    <a:pt x="176" y="926"/>
                  </a:cubicBezTo>
                  <a:cubicBezTo>
                    <a:pt x="138" y="964"/>
                    <a:pt x="138" y="964"/>
                    <a:pt x="138" y="964"/>
                  </a:cubicBezTo>
                  <a:cubicBezTo>
                    <a:pt x="129" y="972"/>
                    <a:pt x="129" y="987"/>
                    <a:pt x="138" y="996"/>
                  </a:cubicBezTo>
                  <a:lnTo>
                    <a:pt x="236" y="1093"/>
                  </a:lnTo>
                  <a:close/>
                  <a:moveTo>
                    <a:pt x="366" y="963"/>
                  </a:moveTo>
                  <a:cubicBezTo>
                    <a:pt x="375" y="972"/>
                    <a:pt x="389" y="972"/>
                    <a:pt x="398" y="963"/>
                  </a:cubicBezTo>
                  <a:cubicBezTo>
                    <a:pt x="436" y="925"/>
                    <a:pt x="436" y="925"/>
                    <a:pt x="436" y="925"/>
                  </a:cubicBezTo>
                  <a:cubicBezTo>
                    <a:pt x="444" y="917"/>
                    <a:pt x="445" y="902"/>
                    <a:pt x="436" y="893"/>
                  </a:cubicBezTo>
                  <a:cubicBezTo>
                    <a:pt x="338" y="796"/>
                    <a:pt x="338" y="796"/>
                    <a:pt x="338" y="796"/>
                  </a:cubicBezTo>
                  <a:cubicBezTo>
                    <a:pt x="329" y="787"/>
                    <a:pt x="315" y="787"/>
                    <a:pt x="306" y="796"/>
                  </a:cubicBezTo>
                  <a:cubicBezTo>
                    <a:pt x="268" y="834"/>
                    <a:pt x="268" y="834"/>
                    <a:pt x="268" y="834"/>
                  </a:cubicBezTo>
                  <a:cubicBezTo>
                    <a:pt x="259" y="843"/>
                    <a:pt x="259" y="857"/>
                    <a:pt x="268" y="866"/>
                  </a:cubicBezTo>
                  <a:lnTo>
                    <a:pt x="366" y="963"/>
                  </a:lnTo>
                  <a:close/>
                  <a:moveTo>
                    <a:pt x="1023" y="306"/>
                  </a:moveTo>
                  <a:cubicBezTo>
                    <a:pt x="1032" y="315"/>
                    <a:pt x="1046" y="315"/>
                    <a:pt x="1055" y="306"/>
                  </a:cubicBezTo>
                  <a:cubicBezTo>
                    <a:pt x="1093" y="268"/>
                    <a:pt x="1093" y="268"/>
                    <a:pt x="1093" y="268"/>
                  </a:cubicBezTo>
                  <a:cubicBezTo>
                    <a:pt x="1102" y="259"/>
                    <a:pt x="1102" y="245"/>
                    <a:pt x="1093" y="236"/>
                  </a:cubicBezTo>
                  <a:cubicBezTo>
                    <a:pt x="995" y="139"/>
                    <a:pt x="995" y="139"/>
                    <a:pt x="995" y="139"/>
                  </a:cubicBezTo>
                  <a:cubicBezTo>
                    <a:pt x="986" y="130"/>
                    <a:pt x="972" y="130"/>
                    <a:pt x="963" y="139"/>
                  </a:cubicBezTo>
                  <a:cubicBezTo>
                    <a:pt x="925" y="177"/>
                    <a:pt x="925" y="177"/>
                    <a:pt x="925" y="177"/>
                  </a:cubicBezTo>
                  <a:cubicBezTo>
                    <a:pt x="917" y="185"/>
                    <a:pt x="917" y="200"/>
                    <a:pt x="925" y="209"/>
                  </a:cubicBezTo>
                  <a:lnTo>
                    <a:pt x="1023" y="306"/>
                  </a:lnTo>
                  <a:close/>
                  <a:moveTo>
                    <a:pt x="1153" y="176"/>
                  </a:moveTo>
                  <a:cubicBezTo>
                    <a:pt x="1162" y="185"/>
                    <a:pt x="1176" y="185"/>
                    <a:pt x="1185" y="176"/>
                  </a:cubicBezTo>
                  <a:cubicBezTo>
                    <a:pt x="1223" y="138"/>
                    <a:pt x="1223" y="138"/>
                    <a:pt x="1223" y="138"/>
                  </a:cubicBezTo>
                  <a:cubicBezTo>
                    <a:pt x="1231" y="130"/>
                    <a:pt x="1231" y="115"/>
                    <a:pt x="1223" y="106"/>
                  </a:cubicBezTo>
                  <a:cubicBezTo>
                    <a:pt x="1125" y="9"/>
                    <a:pt x="1125" y="9"/>
                    <a:pt x="1125" y="9"/>
                  </a:cubicBezTo>
                  <a:cubicBezTo>
                    <a:pt x="1116" y="0"/>
                    <a:pt x="1102" y="0"/>
                    <a:pt x="1093" y="9"/>
                  </a:cubicBezTo>
                  <a:cubicBezTo>
                    <a:pt x="1055" y="47"/>
                    <a:pt x="1055" y="47"/>
                    <a:pt x="1055" y="47"/>
                  </a:cubicBezTo>
                  <a:cubicBezTo>
                    <a:pt x="1046" y="55"/>
                    <a:pt x="1046" y="70"/>
                    <a:pt x="1055" y="79"/>
                  </a:cubicBezTo>
                  <a:lnTo>
                    <a:pt x="1153" y="176"/>
                  </a:lnTo>
                  <a:close/>
                  <a:moveTo>
                    <a:pt x="893" y="436"/>
                  </a:moveTo>
                  <a:cubicBezTo>
                    <a:pt x="902" y="445"/>
                    <a:pt x="916" y="445"/>
                    <a:pt x="925" y="436"/>
                  </a:cubicBezTo>
                  <a:cubicBezTo>
                    <a:pt x="963" y="398"/>
                    <a:pt x="963" y="398"/>
                    <a:pt x="963" y="398"/>
                  </a:cubicBezTo>
                  <a:cubicBezTo>
                    <a:pt x="972" y="389"/>
                    <a:pt x="972" y="375"/>
                    <a:pt x="963" y="366"/>
                  </a:cubicBezTo>
                  <a:cubicBezTo>
                    <a:pt x="865" y="269"/>
                    <a:pt x="865" y="269"/>
                    <a:pt x="865" y="269"/>
                  </a:cubicBezTo>
                  <a:cubicBezTo>
                    <a:pt x="856" y="260"/>
                    <a:pt x="842" y="260"/>
                    <a:pt x="833" y="269"/>
                  </a:cubicBezTo>
                  <a:cubicBezTo>
                    <a:pt x="795" y="307"/>
                    <a:pt x="795" y="307"/>
                    <a:pt x="795" y="307"/>
                  </a:cubicBezTo>
                  <a:cubicBezTo>
                    <a:pt x="787" y="315"/>
                    <a:pt x="787" y="330"/>
                    <a:pt x="795" y="339"/>
                  </a:cubicBezTo>
                  <a:lnTo>
                    <a:pt x="893" y="436"/>
                  </a:lnTo>
                  <a:close/>
                  <a:moveTo>
                    <a:pt x="763" y="566"/>
                  </a:moveTo>
                  <a:cubicBezTo>
                    <a:pt x="772" y="575"/>
                    <a:pt x="786" y="575"/>
                    <a:pt x="795" y="566"/>
                  </a:cubicBezTo>
                  <a:cubicBezTo>
                    <a:pt x="833" y="528"/>
                    <a:pt x="833" y="528"/>
                    <a:pt x="833" y="528"/>
                  </a:cubicBezTo>
                  <a:cubicBezTo>
                    <a:pt x="842" y="519"/>
                    <a:pt x="842" y="505"/>
                    <a:pt x="833" y="496"/>
                  </a:cubicBezTo>
                  <a:cubicBezTo>
                    <a:pt x="735" y="399"/>
                    <a:pt x="735" y="399"/>
                    <a:pt x="735" y="399"/>
                  </a:cubicBezTo>
                  <a:cubicBezTo>
                    <a:pt x="726" y="390"/>
                    <a:pt x="712" y="390"/>
                    <a:pt x="703" y="399"/>
                  </a:cubicBezTo>
                  <a:cubicBezTo>
                    <a:pt x="665" y="436"/>
                    <a:pt x="665" y="436"/>
                    <a:pt x="665" y="436"/>
                  </a:cubicBezTo>
                  <a:cubicBezTo>
                    <a:pt x="657" y="445"/>
                    <a:pt x="657" y="460"/>
                    <a:pt x="665" y="468"/>
                  </a:cubicBezTo>
                  <a:lnTo>
                    <a:pt x="763" y="566"/>
                  </a:lnTo>
                  <a:close/>
                  <a:moveTo>
                    <a:pt x="633" y="696"/>
                  </a:moveTo>
                  <a:cubicBezTo>
                    <a:pt x="642" y="705"/>
                    <a:pt x="656" y="705"/>
                    <a:pt x="665" y="696"/>
                  </a:cubicBezTo>
                  <a:cubicBezTo>
                    <a:pt x="703" y="658"/>
                    <a:pt x="703" y="658"/>
                    <a:pt x="703" y="658"/>
                  </a:cubicBezTo>
                  <a:cubicBezTo>
                    <a:pt x="712" y="649"/>
                    <a:pt x="712" y="635"/>
                    <a:pt x="703" y="626"/>
                  </a:cubicBezTo>
                  <a:cubicBezTo>
                    <a:pt x="605" y="529"/>
                    <a:pt x="605" y="529"/>
                    <a:pt x="605" y="529"/>
                  </a:cubicBezTo>
                  <a:cubicBezTo>
                    <a:pt x="597" y="520"/>
                    <a:pt x="582" y="520"/>
                    <a:pt x="573" y="529"/>
                  </a:cubicBezTo>
                  <a:cubicBezTo>
                    <a:pt x="536" y="566"/>
                    <a:pt x="536" y="566"/>
                    <a:pt x="536" y="566"/>
                  </a:cubicBezTo>
                  <a:cubicBezTo>
                    <a:pt x="527" y="575"/>
                    <a:pt x="527" y="590"/>
                    <a:pt x="536" y="598"/>
                  </a:cubicBezTo>
                  <a:lnTo>
                    <a:pt x="633" y="696"/>
                  </a:lnTo>
                  <a:close/>
                  <a:moveTo>
                    <a:pt x="1823" y="1486"/>
                  </a:moveTo>
                  <a:cubicBezTo>
                    <a:pt x="1814" y="1477"/>
                    <a:pt x="1799" y="1477"/>
                    <a:pt x="1791" y="1486"/>
                  </a:cubicBezTo>
                  <a:cubicBezTo>
                    <a:pt x="1753" y="1524"/>
                    <a:pt x="1753" y="1524"/>
                    <a:pt x="1753" y="1524"/>
                  </a:cubicBezTo>
                  <a:cubicBezTo>
                    <a:pt x="1744" y="1533"/>
                    <a:pt x="1744" y="1547"/>
                    <a:pt x="1753" y="1556"/>
                  </a:cubicBezTo>
                  <a:cubicBezTo>
                    <a:pt x="1850" y="1653"/>
                    <a:pt x="1850" y="1653"/>
                    <a:pt x="1850" y="1653"/>
                  </a:cubicBezTo>
                  <a:cubicBezTo>
                    <a:pt x="1859" y="1662"/>
                    <a:pt x="1874" y="1662"/>
                    <a:pt x="1882" y="1653"/>
                  </a:cubicBezTo>
                  <a:cubicBezTo>
                    <a:pt x="1920" y="1616"/>
                    <a:pt x="1920" y="1616"/>
                    <a:pt x="1920" y="1616"/>
                  </a:cubicBezTo>
                  <a:cubicBezTo>
                    <a:pt x="1929" y="1607"/>
                    <a:pt x="1929" y="1592"/>
                    <a:pt x="1920" y="1584"/>
                  </a:cubicBezTo>
                  <a:lnTo>
                    <a:pt x="1823" y="1486"/>
                  </a:lnTo>
                  <a:close/>
                  <a:moveTo>
                    <a:pt x="1953" y="1356"/>
                  </a:moveTo>
                  <a:cubicBezTo>
                    <a:pt x="1944" y="1347"/>
                    <a:pt x="1929" y="1347"/>
                    <a:pt x="1921" y="1356"/>
                  </a:cubicBezTo>
                  <a:cubicBezTo>
                    <a:pt x="1883" y="1394"/>
                    <a:pt x="1883" y="1394"/>
                    <a:pt x="1883" y="1394"/>
                  </a:cubicBezTo>
                  <a:cubicBezTo>
                    <a:pt x="1874" y="1403"/>
                    <a:pt x="1874" y="1417"/>
                    <a:pt x="1883" y="1426"/>
                  </a:cubicBezTo>
                  <a:cubicBezTo>
                    <a:pt x="1980" y="1523"/>
                    <a:pt x="1980" y="1523"/>
                    <a:pt x="1980" y="1523"/>
                  </a:cubicBezTo>
                  <a:cubicBezTo>
                    <a:pt x="1989" y="1532"/>
                    <a:pt x="2003" y="1532"/>
                    <a:pt x="2012" y="1523"/>
                  </a:cubicBezTo>
                  <a:cubicBezTo>
                    <a:pt x="2050" y="1486"/>
                    <a:pt x="2050" y="1486"/>
                    <a:pt x="2050" y="1486"/>
                  </a:cubicBezTo>
                  <a:cubicBezTo>
                    <a:pt x="2059" y="1477"/>
                    <a:pt x="2059" y="1462"/>
                    <a:pt x="2050" y="1454"/>
                  </a:cubicBezTo>
                  <a:lnTo>
                    <a:pt x="1953" y="1356"/>
                  </a:lnTo>
                  <a:close/>
                  <a:moveTo>
                    <a:pt x="2083" y="1226"/>
                  </a:moveTo>
                  <a:cubicBezTo>
                    <a:pt x="2074" y="1217"/>
                    <a:pt x="2059" y="1217"/>
                    <a:pt x="2051" y="1226"/>
                  </a:cubicBezTo>
                  <a:cubicBezTo>
                    <a:pt x="2013" y="1264"/>
                    <a:pt x="2013" y="1264"/>
                    <a:pt x="2013" y="1264"/>
                  </a:cubicBezTo>
                  <a:cubicBezTo>
                    <a:pt x="2004" y="1273"/>
                    <a:pt x="2004" y="1287"/>
                    <a:pt x="2013" y="1296"/>
                  </a:cubicBezTo>
                  <a:cubicBezTo>
                    <a:pt x="2110" y="1394"/>
                    <a:pt x="2110" y="1394"/>
                    <a:pt x="2110" y="1394"/>
                  </a:cubicBezTo>
                  <a:cubicBezTo>
                    <a:pt x="2119" y="1402"/>
                    <a:pt x="2133" y="1402"/>
                    <a:pt x="2142" y="1394"/>
                  </a:cubicBezTo>
                  <a:cubicBezTo>
                    <a:pt x="2180" y="1356"/>
                    <a:pt x="2180" y="1356"/>
                    <a:pt x="2180" y="1356"/>
                  </a:cubicBezTo>
                  <a:cubicBezTo>
                    <a:pt x="2189" y="1347"/>
                    <a:pt x="2189" y="1333"/>
                    <a:pt x="2180" y="1324"/>
                  </a:cubicBezTo>
                  <a:lnTo>
                    <a:pt x="2083" y="1226"/>
                  </a:lnTo>
                  <a:close/>
                  <a:moveTo>
                    <a:pt x="1693" y="1616"/>
                  </a:moveTo>
                  <a:cubicBezTo>
                    <a:pt x="1684" y="1607"/>
                    <a:pt x="1670" y="1607"/>
                    <a:pt x="1661" y="1616"/>
                  </a:cubicBezTo>
                  <a:cubicBezTo>
                    <a:pt x="1623" y="1654"/>
                    <a:pt x="1623" y="1654"/>
                    <a:pt x="1623" y="1654"/>
                  </a:cubicBezTo>
                  <a:cubicBezTo>
                    <a:pt x="1614" y="1663"/>
                    <a:pt x="1614" y="1677"/>
                    <a:pt x="1623" y="1686"/>
                  </a:cubicBezTo>
                  <a:cubicBezTo>
                    <a:pt x="1720" y="1783"/>
                    <a:pt x="1720" y="1783"/>
                    <a:pt x="1720" y="1783"/>
                  </a:cubicBezTo>
                  <a:cubicBezTo>
                    <a:pt x="1729" y="1792"/>
                    <a:pt x="1744" y="1792"/>
                    <a:pt x="1752" y="1783"/>
                  </a:cubicBezTo>
                  <a:cubicBezTo>
                    <a:pt x="1790" y="1746"/>
                    <a:pt x="1790" y="1746"/>
                    <a:pt x="1790" y="1746"/>
                  </a:cubicBezTo>
                  <a:cubicBezTo>
                    <a:pt x="1799" y="1737"/>
                    <a:pt x="1799" y="1722"/>
                    <a:pt x="1790" y="1714"/>
                  </a:cubicBezTo>
                  <a:lnTo>
                    <a:pt x="1693" y="1616"/>
                  </a:lnTo>
                  <a:close/>
                  <a:moveTo>
                    <a:pt x="2124" y="738"/>
                  </a:moveTo>
                  <a:cubicBezTo>
                    <a:pt x="1580" y="195"/>
                    <a:pt x="1580" y="195"/>
                    <a:pt x="1580" y="195"/>
                  </a:cubicBezTo>
                  <a:cubicBezTo>
                    <a:pt x="1503" y="118"/>
                    <a:pt x="1378" y="118"/>
                    <a:pt x="1301" y="195"/>
                  </a:cubicBezTo>
                  <a:cubicBezTo>
                    <a:pt x="195" y="1302"/>
                    <a:pt x="195" y="1302"/>
                    <a:pt x="195" y="1302"/>
                  </a:cubicBezTo>
                  <a:cubicBezTo>
                    <a:pt x="118" y="1379"/>
                    <a:pt x="118" y="1504"/>
                    <a:pt x="195" y="1581"/>
                  </a:cubicBezTo>
                  <a:cubicBezTo>
                    <a:pt x="738" y="2124"/>
                    <a:pt x="738" y="2124"/>
                    <a:pt x="738" y="2124"/>
                  </a:cubicBezTo>
                  <a:cubicBezTo>
                    <a:pt x="815" y="2201"/>
                    <a:pt x="940" y="2201"/>
                    <a:pt x="1017" y="2124"/>
                  </a:cubicBezTo>
                  <a:cubicBezTo>
                    <a:pt x="2124" y="1018"/>
                    <a:pt x="2124" y="1018"/>
                    <a:pt x="2124" y="1018"/>
                  </a:cubicBezTo>
                  <a:cubicBezTo>
                    <a:pt x="2201" y="941"/>
                    <a:pt x="2201" y="816"/>
                    <a:pt x="2124" y="738"/>
                  </a:cubicBezTo>
                  <a:close/>
                  <a:moveTo>
                    <a:pt x="2021" y="954"/>
                  </a:moveTo>
                  <a:cubicBezTo>
                    <a:pt x="953" y="2021"/>
                    <a:pt x="953" y="2021"/>
                    <a:pt x="953" y="2021"/>
                  </a:cubicBezTo>
                  <a:cubicBezTo>
                    <a:pt x="911" y="2063"/>
                    <a:pt x="844" y="2063"/>
                    <a:pt x="802" y="2021"/>
                  </a:cubicBezTo>
                  <a:cubicBezTo>
                    <a:pt x="298" y="1517"/>
                    <a:pt x="298" y="1517"/>
                    <a:pt x="298" y="1517"/>
                  </a:cubicBezTo>
                  <a:cubicBezTo>
                    <a:pt x="256" y="1475"/>
                    <a:pt x="256" y="1407"/>
                    <a:pt x="298" y="1366"/>
                  </a:cubicBezTo>
                  <a:cubicBezTo>
                    <a:pt x="1365" y="298"/>
                    <a:pt x="1365" y="298"/>
                    <a:pt x="1365" y="298"/>
                  </a:cubicBezTo>
                  <a:cubicBezTo>
                    <a:pt x="1407" y="256"/>
                    <a:pt x="1475" y="256"/>
                    <a:pt x="1516" y="298"/>
                  </a:cubicBezTo>
                  <a:cubicBezTo>
                    <a:pt x="2021" y="802"/>
                    <a:pt x="2021" y="802"/>
                    <a:pt x="2021" y="802"/>
                  </a:cubicBezTo>
                  <a:cubicBezTo>
                    <a:pt x="2062" y="844"/>
                    <a:pt x="2062" y="912"/>
                    <a:pt x="2021" y="954"/>
                  </a:cubicBezTo>
                  <a:close/>
                  <a:moveTo>
                    <a:pt x="2310" y="1194"/>
                  </a:moveTo>
                  <a:cubicBezTo>
                    <a:pt x="2212" y="1096"/>
                    <a:pt x="2212" y="1096"/>
                    <a:pt x="2212" y="1096"/>
                  </a:cubicBezTo>
                  <a:cubicBezTo>
                    <a:pt x="2204" y="1087"/>
                    <a:pt x="2189" y="1087"/>
                    <a:pt x="2180" y="1096"/>
                  </a:cubicBezTo>
                  <a:cubicBezTo>
                    <a:pt x="2143" y="1134"/>
                    <a:pt x="2143" y="1134"/>
                    <a:pt x="2143" y="1134"/>
                  </a:cubicBezTo>
                  <a:cubicBezTo>
                    <a:pt x="2134" y="1143"/>
                    <a:pt x="2134" y="1157"/>
                    <a:pt x="2143" y="1166"/>
                  </a:cubicBezTo>
                  <a:cubicBezTo>
                    <a:pt x="2240" y="1264"/>
                    <a:pt x="2240" y="1264"/>
                    <a:pt x="2240" y="1264"/>
                  </a:cubicBezTo>
                  <a:cubicBezTo>
                    <a:pt x="2249" y="1272"/>
                    <a:pt x="2263" y="1272"/>
                    <a:pt x="2272" y="1264"/>
                  </a:cubicBezTo>
                  <a:cubicBezTo>
                    <a:pt x="2310" y="1226"/>
                    <a:pt x="2310" y="1226"/>
                    <a:pt x="2310" y="1226"/>
                  </a:cubicBezTo>
                  <a:cubicBezTo>
                    <a:pt x="2319" y="1217"/>
                    <a:pt x="2319" y="1203"/>
                    <a:pt x="2310" y="1194"/>
                  </a:cubicBezTo>
                  <a:close/>
                  <a:moveTo>
                    <a:pt x="1295" y="2013"/>
                  </a:moveTo>
                  <a:cubicBezTo>
                    <a:pt x="1287" y="2004"/>
                    <a:pt x="1272" y="2004"/>
                    <a:pt x="1263" y="2013"/>
                  </a:cubicBezTo>
                  <a:cubicBezTo>
                    <a:pt x="1226" y="2051"/>
                    <a:pt x="1226" y="2051"/>
                    <a:pt x="1226" y="2051"/>
                  </a:cubicBezTo>
                  <a:cubicBezTo>
                    <a:pt x="1217" y="2060"/>
                    <a:pt x="1217" y="2074"/>
                    <a:pt x="1226" y="2083"/>
                  </a:cubicBezTo>
                  <a:cubicBezTo>
                    <a:pt x="1323" y="2181"/>
                    <a:pt x="1323" y="2181"/>
                    <a:pt x="1323" y="2181"/>
                  </a:cubicBezTo>
                  <a:cubicBezTo>
                    <a:pt x="1332" y="2189"/>
                    <a:pt x="1346" y="2189"/>
                    <a:pt x="1355" y="2181"/>
                  </a:cubicBezTo>
                  <a:cubicBezTo>
                    <a:pt x="1393" y="2143"/>
                    <a:pt x="1393" y="2143"/>
                    <a:pt x="1393" y="2143"/>
                  </a:cubicBezTo>
                  <a:cubicBezTo>
                    <a:pt x="1402" y="2134"/>
                    <a:pt x="1402" y="2120"/>
                    <a:pt x="1393" y="2111"/>
                  </a:cubicBezTo>
                  <a:lnTo>
                    <a:pt x="1295" y="2013"/>
                  </a:lnTo>
                  <a:close/>
                  <a:moveTo>
                    <a:pt x="1166" y="2143"/>
                  </a:moveTo>
                  <a:cubicBezTo>
                    <a:pt x="1157" y="2134"/>
                    <a:pt x="1142" y="2134"/>
                    <a:pt x="1134" y="2143"/>
                  </a:cubicBezTo>
                  <a:cubicBezTo>
                    <a:pt x="1096" y="2181"/>
                    <a:pt x="1096" y="2181"/>
                    <a:pt x="1096" y="2181"/>
                  </a:cubicBezTo>
                  <a:cubicBezTo>
                    <a:pt x="1087" y="2190"/>
                    <a:pt x="1087" y="2204"/>
                    <a:pt x="1096" y="2213"/>
                  </a:cubicBezTo>
                  <a:cubicBezTo>
                    <a:pt x="1193" y="2311"/>
                    <a:pt x="1193" y="2311"/>
                    <a:pt x="1193" y="2311"/>
                  </a:cubicBezTo>
                  <a:cubicBezTo>
                    <a:pt x="1202" y="2319"/>
                    <a:pt x="1216" y="2319"/>
                    <a:pt x="1225" y="2310"/>
                  </a:cubicBezTo>
                  <a:cubicBezTo>
                    <a:pt x="1263" y="2273"/>
                    <a:pt x="1263" y="2273"/>
                    <a:pt x="1263" y="2273"/>
                  </a:cubicBezTo>
                  <a:cubicBezTo>
                    <a:pt x="1272" y="2264"/>
                    <a:pt x="1272" y="2249"/>
                    <a:pt x="1263" y="2241"/>
                  </a:cubicBezTo>
                  <a:lnTo>
                    <a:pt x="1166" y="2143"/>
                  </a:lnTo>
                  <a:close/>
                  <a:moveTo>
                    <a:pt x="1425" y="1883"/>
                  </a:moveTo>
                  <a:cubicBezTo>
                    <a:pt x="1417" y="1874"/>
                    <a:pt x="1402" y="1874"/>
                    <a:pt x="1393" y="1883"/>
                  </a:cubicBezTo>
                  <a:cubicBezTo>
                    <a:pt x="1356" y="1921"/>
                    <a:pt x="1356" y="1921"/>
                    <a:pt x="1356" y="1921"/>
                  </a:cubicBezTo>
                  <a:cubicBezTo>
                    <a:pt x="1347" y="1930"/>
                    <a:pt x="1347" y="1944"/>
                    <a:pt x="1356" y="1953"/>
                  </a:cubicBezTo>
                  <a:cubicBezTo>
                    <a:pt x="1453" y="2051"/>
                    <a:pt x="1453" y="2051"/>
                    <a:pt x="1453" y="2051"/>
                  </a:cubicBezTo>
                  <a:cubicBezTo>
                    <a:pt x="1462" y="2059"/>
                    <a:pt x="1476" y="2059"/>
                    <a:pt x="1485" y="2051"/>
                  </a:cubicBezTo>
                  <a:cubicBezTo>
                    <a:pt x="1523" y="2013"/>
                    <a:pt x="1523" y="2013"/>
                    <a:pt x="1523" y="2013"/>
                  </a:cubicBezTo>
                  <a:cubicBezTo>
                    <a:pt x="1532" y="2004"/>
                    <a:pt x="1532" y="1990"/>
                    <a:pt x="1523" y="1981"/>
                  </a:cubicBezTo>
                  <a:lnTo>
                    <a:pt x="1425" y="1883"/>
                  </a:lnTo>
                  <a:close/>
                  <a:moveTo>
                    <a:pt x="1555" y="1753"/>
                  </a:moveTo>
                  <a:cubicBezTo>
                    <a:pt x="1547" y="1744"/>
                    <a:pt x="1532" y="1744"/>
                    <a:pt x="1523" y="1753"/>
                  </a:cubicBezTo>
                  <a:cubicBezTo>
                    <a:pt x="1486" y="1791"/>
                    <a:pt x="1486" y="1791"/>
                    <a:pt x="1486" y="1791"/>
                  </a:cubicBezTo>
                  <a:cubicBezTo>
                    <a:pt x="1477" y="1800"/>
                    <a:pt x="1477" y="1814"/>
                    <a:pt x="1486" y="1823"/>
                  </a:cubicBezTo>
                  <a:cubicBezTo>
                    <a:pt x="1583" y="1921"/>
                    <a:pt x="1583" y="1921"/>
                    <a:pt x="1583" y="1921"/>
                  </a:cubicBezTo>
                  <a:cubicBezTo>
                    <a:pt x="1592" y="1930"/>
                    <a:pt x="1606" y="1929"/>
                    <a:pt x="1615" y="1921"/>
                  </a:cubicBezTo>
                  <a:cubicBezTo>
                    <a:pt x="1653" y="1883"/>
                    <a:pt x="1653" y="1883"/>
                    <a:pt x="1653" y="1883"/>
                  </a:cubicBezTo>
                  <a:cubicBezTo>
                    <a:pt x="1662" y="1874"/>
                    <a:pt x="1662" y="1860"/>
                    <a:pt x="1653" y="1851"/>
                  </a:cubicBezTo>
                  <a:lnTo>
                    <a:pt x="1555" y="175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51"/>
            <p:cNvSpPr>
              <a:spLocks noChangeAspect="1" noEditPoints="1"/>
            </p:cNvSpPr>
            <p:nvPr/>
          </p:nvSpPr>
          <p:spPr bwMode="auto">
            <a:xfrm>
              <a:off x="1631051" y="5897605"/>
              <a:ext cx="167228" cy="282339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37" y="0"/>
                </a:cxn>
                <a:cxn ang="0">
                  <a:pos x="249" y="12"/>
                </a:cxn>
                <a:cxn ang="0">
                  <a:pos x="249" y="285"/>
                </a:cxn>
                <a:cxn ang="0">
                  <a:pos x="237" y="298"/>
                </a:cxn>
                <a:cxn ang="0">
                  <a:pos x="13" y="298"/>
                </a:cxn>
                <a:cxn ang="0">
                  <a:pos x="0" y="285"/>
                </a:cxn>
                <a:cxn ang="0">
                  <a:pos x="0" y="12"/>
                </a:cxn>
                <a:cxn ang="0">
                  <a:pos x="13" y="0"/>
                </a:cxn>
                <a:cxn ang="0">
                  <a:pos x="48" y="40"/>
                </a:cxn>
                <a:cxn ang="0">
                  <a:pos x="198" y="40"/>
                </a:cxn>
                <a:cxn ang="0">
                  <a:pos x="208" y="50"/>
                </a:cxn>
                <a:cxn ang="0">
                  <a:pos x="208" y="144"/>
                </a:cxn>
                <a:cxn ang="0">
                  <a:pos x="198" y="154"/>
                </a:cxn>
                <a:cxn ang="0">
                  <a:pos x="48" y="154"/>
                </a:cxn>
                <a:cxn ang="0">
                  <a:pos x="39" y="144"/>
                </a:cxn>
                <a:cxn ang="0">
                  <a:pos x="39" y="50"/>
                </a:cxn>
                <a:cxn ang="0">
                  <a:pos x="48" y="40"/>
                </a:cxn>
                <a:cxn ang="0">
                  <a:pos x="66" y="63"/>
                </a:cxn>
                <a:cxn ang="0">
                  <a:pos x="89" y="63"/>
                </a:cxn>
                <a:cxn ang="0">
                  <a:pos x="89" y="92"/>
                </a:cxn>
                <a:cxn ang="0">
                  <a:pos x="66" y="92"/>
                </a:cxn>
                <a:cxn ang="0">
                  <a:pos x="66" y="63"/>
                </a:cxn>
                <a:cxn ang="0">
                  <a:pos x="97" y="63"/>
                </a:cxn>
                <a:cxn ang="0">
                  <a:pos x="120" y="63"/>
                </a:cxn>
                <a:cxn ang="0">
                  <a:pos x="120" y="92"/>
                </a:cxn>
                <a:cxn ang="0">
                  <a:pos x="97" y="92"/>
                </a:cxn>
                <a:cxn ang="0">
                  <a:pos x="97" y="63"/>
                </a:cxn>
                <a:cxn ang="0">
                  <a:pos x="127" y="63"/>
                </a:cxn>
                <a:cxn ang="0">
                  <a:pos x="150" y="63"/>
                </a:cxn>
                <a:cxn ang="0">
                  <a:pos x="150" y="92"/>
                </a:cxn>
                <a:cxn ang="0">
                  <a:pos x="127" y="92"/>
                </a:cxn>
                <a:cxn ang="0">
                  <a:pos x="127" y="63"/>
                </a:cxn>
                <a:cxn ang="0">
                  <a:pos x="157" y="63"/>
                </a:cxn>
                <a:cxn ang="0">
                  <a:pos x="180" y="63"/>
                </a:cxn>
                <a:cxn ang="0">
                  <a:pos x="180" y="92"/>
                </a:cxn>
                <a:cxn ang="0">
                  <a:pos x="157" y="92"/>
                </a:cxn>
                <a:cxn ang="0">
                  <a:pos x="157" y="63"/>
                </a:cxn>
                <a:cxn ang="0">
                  <a:pos x="54" y="112"/>
                </a:cxn>
                <a:cxn ang="0">
                  <a:pos x="193" y="112"/>
                </a:cxn>
                <a:cxn ang="0">
                  <a:pos x="193" y="136"/>
                </a:cxn>
                <a:cxn ang="0">
                  <a:pos x="54" y="136"/>
                </a:cxn>
                <a:cxn ang="0">
                  <a:pos x="54" y="112"/>
                </a:cxn>
                <a:cxn ang="0">
                  <a:pos x="70" y="308"/>
                </a:cxn>
                <a:cxn ang="0">
                  <a:pos x="96" y="308"/>
                </a:cxn>
                <a:cxn ang="0">
                  <a:pos x="96" y="349"/>
                </a:cxn>
                <a:cxn ang="0">
                  <a:pos x="70" y="349"/>
                </a:cxn>
                <a:cxn ang="0">
                  <a:pos x="70" y="308"/>
                </a:cxn>
                <a:cxn ang="0">
                  <a:pos x="111" y="308"/>
                </a:cxn>
                <a:cxn ang="0">
                  <a:pos x="137" y="308"/>
                </a:cxn>
                <a:cxn ang="0">
                  <a:pos x="137" y="349"/>
                </a:cxn>
                <a:cxn ang="0">
                  <a:pos x="111" y="349"/>
                </a:cxn>
                <a:cxn ang="0">
                  <a:pos x="111" y="308"/>
                </a:cxn>
                <a:cxn ang="0">
                  <a:pos x="152" y="308"/>
                </a:cxn>
                <a:cxn ang="0">
                  <a:pos x="178" y="308"/>
                </a:cxn>
                <a:cxn ang="0">
                  <a:pos x="178" y="349"/>
                </a:cxn>
                <a:cxn ang="0">
                  <a:pos x="152" y="349"/>
                </a:cxn>
                <a:cxn ang="0">
                  <a:pos x="152" y="308"/>
                </a:cxn>
              </a:cxnLst>
              <a:rect l="0" t="0" r="r" b="b"/>
              <a:pathLst>
                <a:path w="249" h="349">
                  <a:moveTo>
                    <a:pt x="13" y="0"/>
                  </a:moveTo>
                  <a:cubicBezTo>
                    <a:pt x="237" y="0"/>
                    <a:pt x="237" y="0"/>
                    <a:pt x="237" y="0"/>
                  </a:cubicBezTo>
                  <a:cubicBezTo>
                    <a:pt x="244" y="0"/>
                    <a:pt x="249" y="5"/>
                    <a:pt x="249" y="12"/>
                  </a:cubicBezTo>
                  <a:cubicBezTo>
                    <a:pt x="249" y="285"/>
                    <a:pt x="249" y="285"/>
                    <a:pt x="249" y="285"/>
                  </a:cubicBezTo>
                  <a:cubicBezTo>
                    <a:pt x="249" y="292"/>
                    <a:pt x="244" y="298"/>
                    <a:pt x="237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48" y="40"/>
                  </a:moveTo>
                  <a:cubicBezTo>
                    <a:pt x="198" y="40"/>
                    <a:pt x="198" y="40"/>
                    <a:pt x="198" y="40"/>
                  </a:cubicBezTo>
                  <a:cubicBezTo>
                    <a:pt x="203" y="40"/>
                    <a:pt x="208" y="45"/>
                    <a:pt x="208" y="50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50"/>
                    <a:pt x="203" y="154"/>
                    <a:pt x="19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3" y="154"/>
                    <a:pt x="39" y="150"/>
                    <a:pt x="39" y="144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45"/>
                    <a:pt x="43" y="40"/>
                    <a:pt x="48" y="40"/>
                  </a:cubicBezTo>
                  <a:close/>
                  <a:moveTo>
                    <a:pt x="66" y="63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97" y="63"/>
                  </a:moveTo>
                  <a:cubicBezTo>
                    <a:pt x="120" y="63"/>
                    <a:pt x="120" y="63"/>
                    <a:pt x="120" y="63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63"/>
                    <a:pt x="97" y="63"/>
                    <a:pt x="97" y="63"/>
                  </a:cubicBezTo>
                  <a:close/>
                  <a:moveTo>
                    <a:pt x="127" y="63"/>
                  </a:moveTo>
                  <a:cubicBezTo>
                    <a:pt x="150" y="63"/>
                    <a:pt x="150" y="63"/>
                    <a:pt x="150" y="63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57" y="63"/>
                  </a:moveTo>
                  <a:cubicBezTo>
                    <a:pt x="180" y="63"/>
                    <a:pt x="180" y="63"/>
                    <a:pt x="180" y="63"/>
                  </a:cubicBezTo>
                  <a:cubicBezTo>
                    <a:pt x="180" y="92"/>
                    <a:pt x="180" y="92"/>
                    <a:pt x="180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7" y="63"/>
                    <a:pt x="157" y="63"/>
                    <a:pt x="157" y="63"/>
                  </a:cubicBezTo>
                  <a:close/>
                  <a:moveTo>
                    <a:pt x="54" y="112"/>
                  </a:moveTo>
                  <a:cubicBezTo>
                    <a:pt x="193" y="112"/>
                    <a:pt x="193" y="112"/>
                    <a:pt x="193" y="112"/>
                  </a:cubicBezTo>
                  <a:cubicBezTo>
                    <a:pt x="193" y="136"/>
                    <a:pt x="193" y="136"/>
                    <a:pt x="193" y="136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12"/>
                    <a:pt x="54" y="112"/>
                    <a:pt x="54" y="112"/>
                  </a:cubicBezTo>
                  <a:close/>
                  <a:moveTo>
                    <a:pt x="70" y="308"/>
                  </a:moveTo>
                  <a:cubicBezTo>
                    <a:pt x="96" y="308"/>
                    <a:pt x="96" y="308"/>
                    <a:pt x="96" y="308"/>
                  </a:cubicBezTo>
                  <a:cubicBezTo>
                    <a:pt x="96" y="349"/>
                    <a:pt x="96" y="349"/>
                    <a:pt x="96" y="349"/>
                  </a:cubicBezTo>
                  <a:cubicBezTo>
                    <a:pt x="70" y="349"/>
                    <a:pt x="70" y="349"/>
                    <a:pt x="70" y="349"/>
                  </a:cubicBezTo>
                  <a:cubicBezTo>
                    <a:pt x="70" y="308"/>
                    <a:pt x="70" y="308"/>
                    <a:pt x="70" y="308"/>
                  </a:cubicBezTo>
                  <a:close/>
                  <a:moveTo>
                    <a:pt x="111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349"/>
                    <a:pt x="137" y="349"/>
                    <a:pt x="137" y="349"/>
                  </a:cubicBezTo>
                  <a:cubicBezTo>
                    <a:pt x="111" y="349"/>
                    <a:pt x="111" y="349"/>
                    <a:pt x="111" y="349"/>
                  </a:cubicBezTo>
                  <a:cubicBezTo>
                    <a:pt x="111" y="308"/>
                    <a:pt x="111" y="308"/>
                    <a:pt x="111" y="308"/>
                  </a:cubicBezTo>
                  <a:close/>
                  <a:moveTo>
                    <a:pt x="152" y="308"/>
                  </a:moveTo>
                  <a:cubicBezTo>
                    <a:pt x="178" y="308"/>
                    <a:pt x="178" y="308"/>
                    <a:pt x="178" y="308"/>
                  </a:cubicBezTo>
                  <a:cubicBezTo>
                    <a:pt x="178" y="349"/>
                    <a:pt x="178" y="349"/>
                    <a:pt x="178" y="349"/>
                  </a:cubicBezTo>
                  <a:cubicBezTo>
                    <a:pt x="152" y="349"/>
                    <a:pt x="152" y="349"/>
                    <a:pt x="152" y="349"/>
                  </a:cubicBezTo>
                  <a:cubicBezTo>
                    <a:pt x="152" y="308"/>
                    <a:pt x="152" y="308"/>
                    <a:pt x="152" y="308"/>
                  </a:cubicBez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82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数据分析 </a:t>
            </a:r>
            <a:r>
              <a:rPr lang="en-US" altLang="zh-CN" smtClean="0">
                <a:latin typeface="+mn-lt"/>
                <a:ea typeface="+mn-ea"/>
              </a:rPr>
              <a:t>IoTA</a:t>
            </a: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27968" y="1134451"/>
            <a:ext cx="9950901" cy="5042191"/>
            <a:chOff x="1376552" y="1303133"/>
            <a:chExt cx="9950901" cy="5042191"/>
          </a:xfrm>
        </p:grpSpPr>
        <p:sp>
          <p:nvSpPr>
            <p:cNvPr id="3" name="矩形 2"/>
            <p:cNvSpPr/>
            <p:nvPr/>
          </p:nvSpPr>
          <p:spPr bwMode="auto">
            <a:xfrm>
              <a:off x="1379476" y="1556792"/>
              <a:ext cx="1260140" cy="12241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zh-CN" sz="1200" smtClean="0"/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边缘网关</a:t>
              </a:r>
              <a:endParaRPr lang="en-US" altLang="zh-CN" sz="1200" smtClean="0"/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IoT Agent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1383553" y="3392996"/>
              <a:ext cx="1260140" cy="12241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IoT</a:t>
              </a:r>
              <a:r>
                <a:rPr lang="zh-CN" altLang="en-US" sz="1200" smtClean="0"/>
                <a:t>设备接入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" name="矩形 4"/>
            <p:cNvSpPr/>
            <p:nvPr/>
          </p:nvSpPr>
          <p:spPr bwMode="auto">
            <a:xfrm>
              <a:off x="1376552" y="5051543"/>
              <a:ext cx="1260140" cy="12241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zh-CN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第三方数据</a:t>
              </a:r>
            </a:p>
          </p:txBody>
        </p:sp>
        <p:sp>
          <p:nvSpPr>
            <p:cNvPr id="6" name="矩形 5"/>
            <p:cNvSpPr/>
            <p:nvPr/>
          </p:nvSpPr>
          <p:spPr bwMode="auto">
            <a:xfrm>
              <a:off x="1523492" y="2996952"/>
              <a:ext cx="972108" cy="2880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数据规则</a:t>
              </a: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3224422" y="1303133"/>
              <a:ext cx="6471978" cy="504219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IoT Analytics</a:t>
              </a:r>
              <a:endParaRPr kumimoji="0" lang="zh-CN" alt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3539716" y="1772816"/>
              <a:ext cx="5832648" cy="684076"/>
              <a:chOff x="3539716" y="1988840"/>
              <a:chExt cx="6156684" cy="684076"/>
            </a:xfrm>
          </p:grpSpPr>
          <p:sp>
            <p:nvSpPr>
              <p:cNvPr id="8" name="矩形 7"/>
              <p:cNvSpPr/>
              <p:nvPr/>
            </p:nvSpPr>
            <p:spPr bwMode="auto">
              <a:xfrm>
                <a:off x="3539716" y="1988840"/>
                <a:ext cx="6156684" cy="68407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400" smtClean="0">
                    <a:solidFill>
                      <a:schemeClr val="bg1"/>
                    </a:solidFill>
                  </a:rPr>
                  <a:t>行业分析服务</a:t>
                </a: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3887755" y="2240868"/>
                <a:ext cx="1476164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智慧物流分析</a:t>
                </a:r>
              </a:p>
            </p:txBody>
          </p:sp>
          <p:sp>
            <p:nvSpPr>
              <p:cNvPr id="10" name="矩形 9"/>
              <p:cNvSpPr/>
              <p:nvPr/>
            </p:nvSpPr>
            <p:spPr bwMode="auto">
              <a:xfrm>
                <a:off x="5825970" y="2240868"/>
                <a:ext cx="1476164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新能源车分析</a:t>
                </a:r>
              </a:p>
            </p:txBody>
          </p:sp>
          <p:sp>
            <p:nvSpPr>
              <p:cNvPr id="11" name="矩形 10"/>
              <p:cNvSpPr/>
              <p:nvPr/>
            </p:nvSpPr>
            <p:spPr bwMode="auto">
              <a:xfrm>
                <a:off x="7764185" y="2240868"/>
                <a:ext cx="1476164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mtClean="0">
                    <a:solidFill>
                      <a:schemeClr val="bg1"/>
                    </a:solidFill>
                  </a:rPr>
                  <a:t>…</a:t>
                </a:r>
                <a:endParaRPr kumimoji="0" lang="zh-CN" altLang="en-US" sz="10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sp>
          <p:nvSpPr>
            <p:cNvPr id="12" name="矩形 11"/>
            <p:cNvSpPr/>
            <p:nvPr/>
          </p:nvSpPr>
          <p:spPr bwMode="auto">
            <a:xfrm>
              <a:off x="3539716" y="2564904"/>
              <a:ext cx="5832648" cy="176419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数据分析服务</a:t>
              </a: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812588" y="2856457"/>
              <a:ext cx="1455320" cy="1384607"/>
              <a:chOff x="3827748" y="3088509"/>
              <a:chExt cx="1536171" cy="1384607"/>
            </a:xfrm>
          </p:grpSpPr>
          <p:sp>
            <p:nvSpPr>
              <p:cNvPr id="13" name="矩形 12"/>
              <p:cNvSpPr/>
              <p:nvPr/>
            </p:nvSpPr>
            <p:spPr bwMode="auto">
              <a:xfrm>
                <a:off x="3827748" y="3088509"/>
                <a:ext cx="1536171" cy="138460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实时分析</a:t>
                </a:r>
              </a:p>
            </p:txBody>
          </p:sp>
          <p:sp>
            <p:nvSpPr>
              <p:cNvPr id="14" name="矩形 13"/>
              <p:cNvSpPr/>
              <p:nvPr/>
            </p:nvSpPr>
            <p:spPr bwMode="auto">
              <a:xfrm>
                <a:off x="3995767" y="3356992"/>
                <a:ext cx="1253078" cy="25048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行业</a:t>
                </a:r>
                <a:r>
                  <a:rPr kumimoji="0" lang="en-US" altLang="zh-CN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/</a:t>
                </a: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通用算子</a:t>
                </a:r>
              </a:p>
            </p:txBody>
          </p:sp>
          <p:sp>
            <p:nvSpPr>
              <p:cNvPr id="15" name="矩形 14"/>
              <p:cNvSpPr/>
              <p:nvPr/>
            </p:nvSpPr>
            <p:spPr bwMode="auto">
              <a:xfrm>
                <a:off x="3995767" y="3703789"/>
                <a:ext cx="1253077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作业编排开发</a:t>
                </a:r>
              </a:p>
            </p:txBody>
          </p:sp>
          <p:sp>
            <p:nvSpPr>
              <p:cNvPr id="16" name="矩形 15"/>
              <p:cNvSpPr/>
              <p:nvPr/>
            </p:nvSpPr>
            <p:spPr bwMode="auto">
              <a:xfrm>
                <a:off x="3995767" y="4052132"/>
                <a:ext cx="1253077" cy="246537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实时作业管理</a:t>
                </a: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5686519" y="2861814"/>
              <a:ext cx="1525605" cy="1384607"/>
              <a:chOff x="5564811" y="2949850"/>
              <a:chExt cx="1525605" cy="1384607"/>
            </a:xfrm>
          </p:grpSpPr>
          <p:sp>
            <p:nvSpPr>
              <p:cNvPr id="22" name="矩形 21"/>
              <p:cNvSpPr/>
              <p:nvPr/>
            </p:nvSpPr>
            <p:spPr bwMode="auto">
              <a:xfrm>
                <a:off x="5564811" y="2949850"/>
                <a:ext cx="1525605" cy="138460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/>
                  <a:t>时序分析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grpSp>
            <p:nvGrpSpPr>
              <p:cNvPr id="32" name="组合 31"/>
              <p:cNvGrpSpPr/>
              <p:nvPr/>
            </p:nvGrpSpPr>
            <p:grpSpPr>
              <a:xfrm>
                <a:off x="5751549" y="3212976"/>
                <a:ext cx="1152128" cy="947168"/>
                <a:chOff x="5751549" y="3212976"/>
                <a:chExt cx="1152128" cy="947168"/>
              </a:xfrm>
            </p:grpSpPr>
            <p:sp>
              <p:nvSpPr>
                <p:cNvPr id="23" name="矩形 22"/>
                <p:cNvSpPr/>
                <p:nvPr/>
              </p:nvSpPr>
              <p:spPr bwMode="auto">
                <a:xfrm>
                  <a:off x="5751549" y="3212976"/>
                  <a:ext cx="1152128" cy="252028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t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rPr>
                    <a:t>时序探索</a:t>
                  </a:r>
                </a:p>
              </p:txBody>
            </p:sp>
            <p:sp>
              <p:nvSpPr>
                <p:cNvPr id="24" name="矩形 23"/>
                <p:cNvSpPr/>
                <p:nvPr/>
              </p:nvSpPr>
              <p:spPr bwMode="auto">
                <a:xfrm>
                  <a:off x="5751549" y="3560546"/>
                  <a:ext cx="1152128" cy="252028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t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rPr>
                    <a:t>时序数据开放</a:t>
                  </a:r>
                </a:p>
              </p:txBody>
            </p:sp>
            <p:sp>
              <p:nvSpPr>
                <p:cNvPr id="25" name="矩形 24"/>
                <p:cNvSpPr/>
                <p:nvPr/>
              </p:nvSpPr>
              <p:spPr bwMode="auto">
                <a:xfrm>
                  <a:off x="5751549" y="3908116"/>
                  <a:ext cx="1152128" cy="252028"/>
                </a:xfrm>
                <a:prstGeom prst="rect">
                  <a:avLst/>
                </a:prstGeom>
                <a:solidFill>
                  <a:srgbClr val="00B0F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t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en-US" sz="1200" b="0" i="0" u="none" strike="noStrike" cap="none" normalizeH="0" baseline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</a:rPr>
                    <a:t>时序处理</a:t>
                  </a:r>
                </a:p>
              </p:txBody>
            </p:sp>
          </p:grpSp>
        </p:grpSp>
        <p:grpSp>
          <p:nvGrpSpPr>
            <p:cNvPr id="31" name="组合 30"/>
            <p:cNvGrpSpPr/>
            <p:nvPr/>
          </p:nvGrpSpPr>
          <p:grpSpPr>
            <a:xfrm>
              <a:off x="7608168" y="2852936"/>
              <a:ext cx="1449290" cy="1384607"/>
              <a:chOff x="7238998" y="2940972"/>
              <a:chExt cx="1449290" cy="1384607"/>
            </a:xfrm>
            <a:solidFill>
              <a:schemeClr val="bg1"/>
            </a:solidFill>
          </p:grpSpPr>
          <p:sp>
            <p:nvSpPr>
              <p:cNvPr id="26" name="矩形 25"/>
              <p:cNvSpPr/>
              <p:nvPr/>
            </p:nvSpPr>
            <p:spPr bwMode="auto">
              <a:xfrm>
                <a:off x="7238998" y="2940972"/>
                <a:ext cx="1449290" cy="1384607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/>
                  <a:t>离线分析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 bwMode="auto">
              <a:xfrm>
                <a:off x="7387579" y="3212976"/>
                <a:ext cx="1152128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存储表管理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28" name="矩形 27"/>
              <p:cNvSpPr/>
              <p:nvPr/>
            </p:nvSpPr>
            <p:spPr bwMode="auto">
              <a:xfrm>
                <a:off x="7387579" y="3560546"/>
                <a:ext cx="1152128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200" smtClean="0">
                    <a:solidFill>
                      <a:schemeClr val="bg1"/>
                    </a:solidFill>
                  </a:rPr>
                  <a:t>SQL</a:t>
                </a:r>
                <a:r>
                  <a:rPr lang="zh-CN" altLang="en-US" sz="1200" smtClean="0">
                    <a:solidFill>
                      <a:schemeClr val="bg1"/>
                    </a:solidFill>
                  </a:rPr>
                  <a:t>作业开发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 bwMode="auto">
              <a:xfrm>
                <a:off x="7387579" y="3908116"/>
                <a:ext cx="1152128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离线作业管理</a:t>
                </a: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3539716" y="4509120"/>
              <a:ext cx="5832648" cy="648072"/>
              <a:chOff x="3539716" y="4617132"/>
              <a:chExt cx="5832648" cy="648072"/>
            </a:xfrm>
            <a:solidFill>
              <a:schemeClr val="bg1"/>
            </a:solidFill>
          </p:grpSpPr>
          <p:sp>
            <p:nvSpPr>
              <p:cNvPr id="18" name="矩形 17"/>
              <p:cNvSpPr/>
              <p:nvPr/>
            </p:nvSpPr>
            <p:spPr bwMode="auto">
              <a:xfrm>
                <a:off x="3539716" y="4617132"/>
                <a:ext cx="5832648" cy="648072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</a:rPr>
                  <a:t>数字资产</a:t>
                </a:r>
              </a:p>
            </p:txBody>
          </p:sp>
          <p:sp>
            <p:nvSpPr>
              <p:cNvPr id="34" name="矩形 33"/>
              <p:cNvSpPr/>
              <p:nvPr/>
            </p:nvSpPr>
            <p:spPr bwMode="auto">
              <a:xfrm>
                <a:off x="3719736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资产管理</a:t>
                </a: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5116647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模型引擎</a:t>
                </a: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6513558" y="4941168"/>
                <a:ext cx="128644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200" smtClean="0">
                    <a:solidFill>
                      <a:schemeClr val="bg1"/>
                    </a:solidFill>
                  </a:rPr>
                  <a:t>UDF</a:t>
                </a:r>
                <a:r>
                  <a:rPr lang="zh-CN" altLang="en-US" sz="1200" smtClean="0">
                    <a:solidFill>
                      <a:schemeClr val="bg1"/>
                    </a:solidFill>
                  </a:rPr>
                  <a:t>分析计算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8105419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分权分域</a:t>
                </a: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3539716" y="5481228"/>
              <a:ext cx="5832648" cy="648072"/>
              <a:chOff x="3539716" y="4617132"/>
              <a:chExt cx="5832648" cy="648072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3539716" y="4617132"/>
                <a:ext cx="5832648" cy="6480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400" smtClean="0"/>
                  <a:t>数据管理</a:t>
                </a:r>
                <a:endParaRPr kumimoji="0" lang="zh-CN" alt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3719736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数据集成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5181630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数据归档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6643524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200" b="0" i="0" u="none" strike="noStrike" cap="none" normalizeH="0" baseline="0" smtClean="0">
                    <a:ln>
                      <a:noFill/>
                    </a:ln>
                    <a:solidFill>
                      <a:schemeClr val="bg1"/>
                    </a:solidFill>
                    <a:effectLst/>
                  </a:rPr>
                  <a:t>数据存储</a:t>
                </a:r>
              </a:p>
            </p:txBody>
          </p:sp>
          <p:sp>
            <p:nvSpPr>
              <p:cNvPr id="51" name="矩形 50"/>
              <p:cNvSpPr/>
              <p:nvPr/>
            </p:nvSpPr>
            <p:spPr bwMode="auto">
              <a:xfrm>
                <a:off x="8105419" y="4941168"/>
                <a:ext cx="1091490" cy="252028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t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200" smtClean="0">
                    <a:solidFill>
                      <a:schemeClr val="bg1"/>
                    </a:solidFill>
                  </a:rPr>
                  <a:t>数据安全</a:t>
                </a:r>
                <a:endPara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endParaRPr>
              </a:p>
            </p:txBody>
          </p:sp>
        </p:grpSp>
        <p:cxnSp>
          <p:nvCxnSpPr>
            <p:cNvPr id="53" name="直接箭头连接符 52"/>
            <p:cNvCxnSpPr>
              <a:stCxn id="6" idx="0"/>
              <a:endCxn id="3" idx="2"/>
            </p:cNvCxnSpPr>
            <p:nvPr/>
          </p:nvCxnSpPr>
          <p:spPr bwMode="auto">
            <a:xfrm flipV="1">
              <a:off x="2009546" y="2780928"/>
              <a:ext cx="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直接箭头连接符 54"/>
            <p:cNvCxnSpPr>
              <a:endCxn id="4" idx="0"/>
            </p:cNvCxnSpPr>
            <p:nvPr/>
          </p:nvCxnSpPr>
          <p:spPr bwMode="auto">
            <a:xfrm>
              <a:off x="2013623" y="3212976"/>
              <a:ext cx="0" cy="1800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8" name="直接箭头连接符 57"/>
            <p:cNvCxnSpPr>
              <a:stCxn id="3" idx="3"/>
            </p:cNvCxnSpPr>
            <p:nvPr/>
          </p:nvCxnSpPr>
          <p:spPr bwMode="auto">
            <a:xfrm>
              <a:off x="2639616" y="2168860"/>
              <a:ext cx="52969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59" name="矩形 58"/>
            <p:cNvSpPr/>
            <p:nvPr/>
          </p:nvSpPr>
          <p:spPr bwMode="auto">
            <a:xfrm>
              <a:off x="2418409" y="1663268"/>
              <a:ext cx="972108" cy="4155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</a:t>
              </a:r>
              <a:endParaRPr lang="en-US" altLang="zh-CN" sz="1200"/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模型</a:t>
              </a:r>
            </a:p>
          </p:txBody>
        </p:sp>
        <p:cxnSp>
          <p:nvCxnSpPr>
            <p:cNvPr id="63" name="直接箭头连接符 62"/>
            <p:cNvCxnSpPr>
              <a:stCxn id="5" idx="3"/>
            </p:cNvCxnSpPr>
            <p:nvPr/>
          </p:nvCxnSpPr>
          <p:spPr bwMode="auto">
            <a:xfrm>
              <a:off x="2636692" y="5663611"/>
              <a:ext cx="5326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4" name="矩形 63"/>
            <p:cNvSpPr/>
            <p:nvPr/>
          </p:nvSpPr>
          <p:spPr bwMode="auto">
            <a:xfrm>
              <a:off x="2413129" y="5273436"/>
              <a:ext cx="972108" cy="3001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</a:t>
              </a:r>
            </a:p>
          </p:txBody>
        </p:sp>
        <p:sp>
          <p:nvSpPr>
            <p:cNvPr id="66" name="矩形 65"/>
            <p:cNvSpPr/>
            <p:nvPr/>
          </p:nvSpPr>
          <p:spPr bwMode="auto">
            <a:xfrm>
              <a:off x="10134133" y="1520788"/>
              <a:ext cx="1193320" cy="11881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第三方</a:t>
              </a:r>
            </a:p>
          </p:txBody>
        </p:sp>
        <p:sp>
          <p:nvSpPr>
            <p:cNvPr id="67" name="矩形 66"/>
            <p:cNvSpPr/>
            <p:nvPr/>
          </p:nvSpPr>
          <p:spPr bwMode="auto">
            <a:xfrm>
              <a:off x="10272464" y="1988840"/>
              <a:ext cx="864096" cy="2520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BI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68" name="直接箭头连接符 67"/>
            <p:cNvCxnSpPr/>
            <p:nvPr/>
          </p:nvCxnSpPr>
          <p:spPr bwMode="auto">
            <a:xfrm>
              <a:off x="9732404" y="2078851"/>
              <a:ext cx="3600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0" name="矩形 69"/>
            <p:cNvSpPr/>
            <p:nvPr/>
          </p:nvSpPr>
          <p:spPr bwMode="auto">
            <a:xfrm>
              <a:off x="9414053" y="1628800"/>
              <a:ext cx="972108" cy="4155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</a:t>
              </a:r>
              <a:endParaRPr lang="en-US" altLang="zh-CN" sz="1200"/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/>
                <a:t>开放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1" name="矩形 70"/>
            <p:cNvSpPr/>
            <p:nvPr/>
          </p:nvSpPr>
          <p:spPr bwMode="auto">
            <a:xfrm>
              <a:off x="10134133" y="3034586"/>
              <a:ext cx="1193320" cy="324109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smtClean="0"/>
                <a:t>华为云其他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3" name="矩形 72"/>
            <p:cNvSpPr/>
            <p:nvPr/>
          </p:nvSpPr>
          <p:spPr bwMode="auto">
            <a:xfrm>
              <a:off x="10298745" y="3721659"/>
              <a:ext cx="864096" cy="3940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/>
                <a:t>LiteOS Studio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4" name="矩形 73"/>
            <p:cNvSpPr/>
            <p:nvPr/>
          </p:nvSpPr>
          <p:spPr bwMode="auto">
            <a:xfrm>
              <a:off x="10298745" y="4402883"/>
              <a:ext cx="864096" cy="2520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/>
                <a:t>DIS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5" name="矩形 74"/>
            <p:cNvSpPr/>
            <p:nvPr/>
          </p:nvSpPr>
          <p:spPr bwMode="auto">
            <a:xfrm>
              <a:off x="10298745" y="4942056"/>
              <a:ext cx="864096" cy="2520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/>
                <a:t>OBS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76" name="矩形 75"/>
            <p:cNvSpPr/>
            <p:nvPr/>
          </p:nvSpPr>
          <p:spPr bwMode="auto">
            <a:xfrm>
              <a:off x="10298745" y="5481228"/>
              <a:ext cx="864096" cy="2520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smtClean="0"/>
                <a:t>…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cxnSp>
          <p:nvCxnSpPr>
            <p:cNvPr id="77" name="直接箭头连接符 76"/>
            <p:cNvCxnSpPr/>
            <p:nvPr/>
          </p:nvCxnSpPr>
          <p:spPr bwMode="auto">
            <a:xfrm>
              <a:off x="9732404" y="4401108"/>
              <a:ext cx="36004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78" name="矩形 77"/>
            <p:cNvSpPr/>
            <p:nvPr/>
          </p:nvSpPr>
          <p:spPr bwMode="auto">
            <a:xfrm>
              <a:off x="9433441" y="3913517"/>
              <a:ext cx="972108" cy="41558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数据</a:t>
              </a:r>
              <a:endParaRPr lang="en-US" altLang="zh-CN" sz="1200"/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/>
                <a:t>开放</a:t>
              </a:r>
              <a:endParaRPr kumimoji="0" lang="zh-CN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6387" y="2210383"/>
              <a:ext cx="409575" cy="390525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5587" y="3940671"/>
              <a:ext cx="361950" cy="352425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6192" y="5573601"/>
              <a:ext cx="361950" cy="390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3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物</a:t>
            </a:r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联网层次架构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  <a:p>
            <a:r>
              <a:rPr lang="zh-CN" altLang="en-US" b="1" smtClean="0">
                <a:latin typeface="+mn-lt"/>
                <a:ea typeface="+mn-ea"/>
              </a:rPr>
              <a:t>华为云物联网解决方案</a:t>
            </a:r>
            <a:endParaRPr lang="en-US" altLang="zh-CN" b="1" dirty="0">
              <a:latin typeface="+mn-lt"/>
              <a:ea typeface="+mn-ea"/>
            </a:endParaRPr>
          </a:p>
          <a:p>
            <a:endParaRPr lang="zh-CN" altLang="en-US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75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智慧</a:t>
            </a:r>
            <a:r>
              <a:rPr lang="zh-CN" altLang="en-US" dirty="0" smtClean="0">
                <a:latin typeface="+mn-lt"/>
                <a:ea typeface="+mn-ea"/>
              </a:rPr>
              <a:t>城市</a:t>
            </a:r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3" name="椭圆 144"/>
          <p:cNvSpPr/>
          <p:nvPr/>
        </p:nvSpPr>
        <p:spPr>
          <a:xfrm>
            <a:off x="1377297" y="1667637"/>
            <a:ext cx="524333" cy="537227"/>
          </a:xfrm>
          <a:prstGeom prst="ellipse">
            <a:avLst/>
          </a:prstGeom>
          <a:gradFill>
            <a:gsLst>
              <a:gs pos="0">
                <a:srgbClr val="000000">
                  <a:alpha val="1000"/>
                </a:srgbClr>
              </a:gs>
              <a:gs pos="100000">
                <a:srgbClr val="00B0F0"/>
              </a:gs>
            </a:gsLst>
            <a:lin ang="7200000" scaled="0"/>
          </a:gradFill>
          <a:ln w="3175">
            <a:solidFill>
              <a:srgbClr val="00B0F0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椭圆 145"/>
          <p:cNvSpPr/>
          <p:nvPr/>
        </p:nvSpPr>
        <p:spPr>
          <a:xfrm>
            <a:off x="2582341" y="1667637"/>
            <a:ext cx="524333" cy="537227"/>
          </a:xfrm>
          <a:prstGeom prst="ellipse">
            <a:avLst/>
          </a:prstGeom>
          <a:gradFill>
            <a:gsLst>
              <a:gs pos="0">
                <a:srgbClr val="000000">
                  <a:alpha val="1000"/>
                </a:srgbClr>
              </a:gs>
              <a:gs pos="100000">
                <a:srgbClr val="00B0F0"/>
              </a:gs>
            </a:gsLst>
            <a:lin ang="7200000" scaled="0"/>
          </a:gradFill>
          <a:ln w="3175">
            <a:solidFill>
              <a:srgbClr val="00B0F0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椭圆 146"/>
          <p:cNvSpPr/>
          <p:nvPr/>
        </p:nvSpPr>
        <p:spPr>
          <a:xfrm>
            <a:off x="3787385" y="1667637"/>
            <a:ext cx="524333" cy="537227"/>
          </a:xfrm>
          <a:prstGeom prst="ellipse">
            <a:avLst/>
          </a:prstGeom>
          <a:gradFill>
            <a:gsLst>
              <a:gs pos="0">
                <a:srgbClr val="000000">
                  <a:alpha val="1000"/>
                </a:srgbClr>
              </a:gs>
              <a:gs pos="100000">
                <a:srgbClr val="00B0F0"/>
              </a:gs>
            </a:gsLst>
            <a:lin ang="7200000" scaled="0"/>
          </a:gradFill>
          <a:ln w="3175">
            <a:solidFill>
              <a:srgbClr val="00B0F0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椭圆 147"/>
          <p:cNvSpPr/>
          <p:nvPr/>
        </p:nvSpPr>
        <p:spPr>
          <a:xfrm>
            <a:off x="4992430" y="1667637"/>
            <a:ext cx="524333" cy="537227"/>
          </a:xfrm>
          <a:prstGeom prst="ellipse">
            <a:avLst/>
          </a:prstGeom>
          <a:gradFill>
            <a:gsLst>
              <a:gs pos="0">
                <a:srgbClr val="000000">
                  <a:alpha val="1000"/>
                </a:srgbClr>
              </a:gs>
              <a:gs pos="100000">
                <a:srgbClr val="00B0F0"/>
              </a:gs>
            </a:gsLst>
            <a:lin ang="7200000" scaled="0"/>
          </a:gradFill>
          <a:ln w="3175">
            <a:solidFill>
              <a:srgbClr val="00B0F0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7" name="椭圆 148"/>
          <p:cNvSpPr/>
          <p:nvPr/>
        </p:nvSpPr>
        <p:spPr>
          <a:xfrm>
            <a:off x="6197474" y="1667637"/>
            <a:ext cx="524333" cy="537227"/>
          </a:xfrm>
          <a:prstGeom prst="ellipse">
            <a:avLst/>
          </a:prstGeom>
          <a:gradFill>
            <a:gsLst>
              <a:gs pos="0">
                <a:srgbClr val="000000">
                  <a:alpha val="1000"/>
                </a:srgbClr>
              </a:gs>
              <a:gs pos="100000">
                <a:srgbClr val="00B0F0"/>
              </a:gs>
            </a:gsLst>
            <a:lin ang="7200000" scaled="0"/>
          </a:gradFill>
          <a:ln w="3175">
            <a:solidFill>
              <a:srgbClr val="00B0F0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8" name="组合 165"/>
          <p:cNvGrpSpPr/>
          <p:nvPr/>
        </p:nvGrpSpPr>
        <p:grpSpPr>
          <a:xfrm>
            <a:off x="5136262" y="1746981"/>
            <a:ext cx="214381" cy="378538"/>
            <a:chOff x="9410700" y="1704975"/>
            <a:chExt cx="412750" cy="708026"/>
          </a:xfrm>
          <a:solidFill>
            <a:sysClr val="window" lastClr="FFFFFF"/>
          </a:solidFill>
        </p:grpSpPr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9410700" y="1704975"/>
              <a:ext cx="412750" cy="708026"/>
            </a:xfrm>
            <a:custGeom>
              <a:avLst/>
              <a:gdLst>
                <a:gd name="T0" fmla="*/ 108 w 110"/>
                <a:gd name="T1" fmla="*/ 63 h 189"/>
                <a:gd name="T2" fmla="*/ 75 w 110"/>
                <a:gd name="T3" fmla="*/ 109 h 189"/>
                <a:gd name="T4" fmla="*/ 69 w 110"/>
                <a:gd name="T5" fmla="*/ 113 h 189"/>
                <a:gd name="T6" fmla="*/ 100 w 110"/>
                <a:gd name="T7" fmla="*/ 95 h 189"/>
                <a:gd name="T8" fmla="*/ 101 w 110"/>
                <a:gd name="T9" fmla="*/ 96 h 189"/>
                <a:gd name="T10" fmla="*/ 97 w 110"/>
                <a:gd name="T11" fmla="*/ 102 h 189"/>
                <a:gd name="T12" fmla="*/ 81 w 110"/>
                <a:gd name="T13" fmla="*/ 124 h 189"/>
                <a:gd name="T14" fmla="*/ 65 w 110"/>
                <a:gd name="T15" fmla="*/ 133 h 189"/>
                <a:gd name="T16" fmla="*/ 59 w 110"/>
                <a:gd name="T17" fmla="*/ 135 h 189"/>
                <a:gd name="T18" fmla="*/ 89 w 110"/>
                <a:gd name="T19" fmla="*/ 123 h 189"/>
                <a:gd name="T20" fmla="*/ 90 w 110"/>
                <a:gd name="T21" fmla="*/ 124 h 189"/>
                <a:gd name="T22" fmla="*/ 47 w 110"/>
                <a:gd name="T23" fmla="*/ 154 h 189"/>
                <a:gd name="T24" fmla="*/ 38 w 110"/>
                <a:gd name="T25" fmla="*/ 159 h 189"/>
                <a:gd name="T26" fmla="*/ 66 w 110"/>
                <a:gd name="T27" fmla="*/ 164 h 189"/>
                <a:gd name="T28" fmla="*/ 66 w 110"/>
                <a:gd name="T29" fmla="*/ 167 h 189"/>
                <a:gd name="T30" fmla="*/ 29 w 110"/>
                <a:gd name="T31" fmla="*/ 168 h 189"/>
                <a:gd name="T32" fmla="*/ 52 w 110"/>
                <a:gd name="T33" fmla="*/ 173 h 189"/>
                <a:gd name="T34" fmla="*/ 52 w 110"/>
                <a:gd name="T35" fmla="*/ 175 h 189"/>
                <a:gd name="T36" fmla="*/ 7 w 110"/>
                <a:gd name="T37" fmla="*/ 187 h 189"/>
                <a:gd name="T38" fmla="*/ 1 w 110"/>
                <a:gd name="T39" fmla="*/ 183 h 189"/>
                <a:gd name="T40" fmla="*/ 52 w 110"/>
                <a:gd name="T41" fmla="*/ 134 h 189"/>
                <a:gd name="T42" fmla="*/ 57 w 110"/>
                <a:gd name="T43" fmla="*/ 126 h 189"/>
                <a:gd name="T44" fmla="*/ 56 w 110"/>
                <a:gd name="T45" fmla="*/ 126 h 189"/>
                <a:gd name="T46" fmla="*/ 68 w 110"/>
                <a:gd name="T47" fmla="*/ 105 h 189"/>
                <a:gd name="T48" fmla="*/ 68 w 110"/>
                <a:gd name="T49" fmla="*/ 105 h 189"/>
                <a:gd name="T50" fmla="*/ 83 w 110"/>
                <a:gd name="T51" fmla="*/ 61 h 189"/>
                <a:gd name="T52" fmla="*/ 82 w 110"/>
                <a:gd name="T53" fmla="*/ 55 h 189"/>
                <a:gd name="T54" fmla="*/ 83 w 110"/>
                <a:gd name="T55" fmla="*/ 34 h 189"/>
                <a:gd name="T56" fmla="*/ 87 w 110"/>
                <a:gd name="T57" fmla="*/ 5 h 189"/>
                <a:gd name="T58" fmla="*/ 88 w 110"/>
                <a:gd name="T59" fmla="*/ 0 h 189"/>
                <a:gd name="T60" fmla="*/ 89 w 110"/>
                <a:gd name="T61" fmla="*/ 8 h 189"/>
                <a:gd name="T62" fmla="*/ 93 w 110"/>
                <a:gd name="T63" fmla="*/ 33 h 189"/>
                <a:gd name="T64" fmla="*/ 90 w 110"/>
                <a:gd name="T65" fmla="*/ 56 h 189"/>
                <a:gd name="T66" fmla="*/ 86 w 110"/>
                <a:gd name="T67" fmla="*/ 63 h 189"/>
                <a:gd name="T68" fmla="*/ 110 w 110"/>
                <a:gd name="T69" fmla="*/ 32 h 189"/>
                <a:gd name="T70" fmla="*/ 110 w 110"/>
                <a:gd name="T71" fmla="*/ 41 h 189"/>
                <a:gd name="T72" fmla="*/ 106 w 110"/>
                <a:gd name="T73" fmla="*/ 54 h 189"/>
                <a:gd name="T74" fmla="*/ 83 w 110"/>
                <a:gd name="T75" fmla="*/ 85 h 189"/>
                <a:gd name="T76" fmla="*/ 81 w 110"/>
                <a:gd name="T77" fmla="*/ 88 h 189"/>
                <a:gd name="T78" fmla="*/ 107 w 110"/>
                <a:gd name="T79" fmla="*/ 64 h 189"/>
                <a:gd name="T80" fmla="*/ 108 w 110"/>
                <a:gd name="T81" fmla="*/ 6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0" h="189">
                  <a:moveTo>
                    <a:pt x="108" y="63"/>
                  </a:moveTo>
                  <a:cubicBezTo>
                    <a:pt x="102" y="82"/>
                    <a:pt x="97" y="101"/>
                    <a:pt x="75" y="109"/>
                  </a:cubicBezTo>
                  <a:cubicBezTo>
                    <a:pt x="73" y="109"/>
                    <a:pt x="72" y="111"/>
                    <a:pt x="69" y="113"/>
                  </a:cubicBezTo>
                  <a:cubicBezTo>
                    <a:pt x="83" y="111"/>
                    <a:pt x="94" y="106"/>
                    <a:pt x="100" y="95"/>
                  </a:cubicBezTo>
                  <a:cubicBezTo>
                    <a:pt x="100" y="95"/>
                    <a:pt x="100" y="95"/>
                    <a:pt x="101" y="96"/>
                  </a:cubicBezTo>
                  <a:cubicBezTo>
                    <a:pt x="100" y="98"/>
                    <a:pt x="98" y="100"/>
                    <a:pt x="97" y="102"/>
                  </a:cubicBezTo>
                  <a:cubicBezTo>
                    <a:pt x="92" y="110"/>
                    <a:pt x="87" y="118"/>
                    <a:pt x="81" y="124"/>
                  </a:cubicBezTo>
                  <a:cubicBezTo>
                    <a:pt x="77" y="128"/>
                    <a:pt x="71" y="130"/>
                    <a:pt x="65" y="133"/>
                  </a:cubicBezTo>
                  <a:cubicBezTo>
                    <a:pt x="63" y="134"/>
                    <a:pt x="61" y="134"/>
                    <a:pt x="59" y="135"/>
                  </a:cubicBezTo>
                  <a:cubicBezTo>
                    <a:pt x="71" y="137"/>
                    <a:pt x="81" y="132"/>
                    <a:pt x="89" y="123"/>
                  </a:cubicBezTo>
                  <a:cubicBezTo>
                    <a:pt x="89" y="123"/>
                    <a:pt x="90" y="124"/>
                    <a:pt x="90" y="124"/>
                  </a:cubicBezTo>
                  <a:cubicBezTo>
                    <a:pt x="77" y="135"/>
                    <a:pt x="68" y="154"/>
                    <a:pt x="47" y="154"/>
                  </a:cubicBezTo>
                  <a:cubicBezTo>
                    <a:pt x="44" y="154"/>
                    <a:pt x="41" y="157"/>
                    <a:pt x="38" y="159"/>
                  </a:cubicBezTo>
                  <a:cubicBezTo>
                    <a:pt x="48" y="161"/>
                    <a:pt x="57" y="163"/>
                    <a:pt x="66" y="164"/>
                  </a:cubicBezTo>
                  <a:cubicBezTo>
                    <a:pt x="66" y="165"/>
                    <a:pt x="66" y="166"/>
                    <a:pt x="66" y="167"/>
                  </a:cubicBezTo>
                  <a:cubicBezTo>
                    <a:pt x="54" y="164"/>
                    <a:pt x="41" y="162"/>
                    <a:pt x="29" y="168"/>
                  </a:cubicBezTo>
                  <a:cubicBezTo>
                    <a:pt x="37" y="170"/>
                    <a:pt x="44" y="171"/>
                    <a:pt x="52" y="173"/>
                  </a:cubicBezTo>
                  <a:cubicBezTo>
                    <a:pt x="52" y="174"/>
                    <a:pt x="52" y="174"/>
                    <a:pt x="52" y="175"/>
                  </a:cubicBezTo>
                  <a:cubicBezTo>
                    <a:pt x="33" y="168"/>
                    <a:pt x="20" y="177"/>
                    <a:pt x="7" y="187"/>
                  </a:cubicBezTo>
                  <a:cubicBezTo>
                    <a:pt x="4" y="187"/>
                    <a:pt x="0" y="189"/>
                    <a:pt x="1" y="183"/>
                  </a:cubicBezTo>
                  <a:cubicBezTo>
                    <a:pt x="20" y="168"/>
                    <a:pt x="39" y="154"/>
                    <a:pt x="52" y="134"/>
                  </a:cubicBezTo>
                  <a:cubicBezTo>
                    <a:pt x="54" y="131"/>
                    <a:pt x="55" y="129"/>
                    <a:pt x="57" y="126"/>
                  </a:cubicBezTo>
                  <a:cubicBezTo>
                    <a:pt x="56" y="126"/>
                    <a:pt x="56" y="126"/>
                    <a:pt x="56" y="126"/>
                  </a:cubicBezTo>
                  <a:cubicBezTo>
                    <a:pt x="60" y="119"/>
                    <a:pt x="64" y="112"/>
                    <a:pt x="68" y="105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73" y="91"/>
                    <a:pt x="78" y="76"/>
                    <a:pt x="83" y="61"/>
                  </a:cubicBezTo>
                  <a:cubicBezTo>
                    <a:pt x="84" y="60"/>
                    <a:pt x="82" y="57"/>
                    <a:pt x="82" y="55"/>
                  </a:cubicBezTo>
                  <a:cubicBezTo>
                    <a:pt x="82" y="48"/>
                    <a:pt x="80" y="40"/>
                    <a:pt x="83" y="34"/>
                  </a:cubicBezTo>
                  <a:cubicBezTo>
                    <a:pt x="88" y="24"/>
                    <a:pt x="88" y="15"/>
                    <a:pt x="87" y="5"/>
                  </a:cubicBezTo>
                  <a:cubicBezTo>
                    <a:pt x="87" y="3"/>
                    <a:pt x="87" y="1"/>
                    <a:pt x="88" y="0"/>
                  </a:cubicBezTo>
                  <a:cubicBezTo>
                    <a:pt x="88" y="2"/>
                    <a:pt x="89" y="5"/>
                    <a:pt x="89" y="8"/>
                  </a:cubicBezTo>
                  <a:cubicBezTo>
                    <a:pt x="91" y="16"/>
                    <a:pt x="92" y="24"/>
                    <a:pt x="93" y="33"/>
                  </a:cubicBezTo>
                  <a:cubicBezTo>
                    <a:pt x="95" y="41"/>
                    <a:pt x="94" y="49"/>
                    <a:pt x="90" y="56"/>
                  </a:cubicBezTo>
                  <a:cubicBezTo>
                    <a:pt x="88" y="58"/>
                    <a:pt x="87" y="61"/>
                    <a:pt x="86" y="63"/>
                  </a:cubicBezTo>
                  <a:cubicBezTo>
                    <a:pt x="101" y="58"/>
                    <a:pt x="107" y="46"/>
                    <a:pt x="110" y="32"/>
                  </a:cubicBezTo>
                  <a:cubicBezTo>
                    <a:pt x="110" y="35"/>
                    <a:pt x="110" y="38"/>
                    <a:pt x="110" y="41"/>
                  </a:cubicBezTo>
                  <a:cubicBezTo>
                    <a:pt x="108" y="46"/>
                    <a:pt x="107" y="50"/>
                    <a:pt x="106" y="54"/>
                  </a:cubicBezTo>
                  <a:cubicBezTo>
                    <a:pt x="102" y="68"/>
                    <a:pt x="97" y="80"/>
                    <a:pt x="83" y="85"/>
                  </a:cubicBezTo>
                  <a:cubicBezTo>
                    <a:pt x="82" y="85"/>
                    <a:pt x="81" y="87"/>
                    <a:pt x="81" y="88"/>
                  </a:cubicBezTo>
                  <a:cubicBezTo>
                    <a:pt x="95" y="85"/>
                    <a:pt x="103" y="77"/>
                    <a:pt x="107" y="64"/>
                  </a:cubicBezTo>
                  <a:cubicBezTo>
                    <a:pt x="107" y="63"/>
                    <a:pt x="108" y="63"/>
                    <a:pt x="108" y="63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9617075" y="1873250"/>
              <a:ext cx="63500" cy="223838"/>
            </a:xfrm>
            <a:custGeom>
              <a:avLst/>
              <a:gdLst>
                <a:gd name="T0" fmla="*/ 13 w 17"/>
                <a:gd name="T1" fmla="*/ 60 h 60"/>
                <a:gd name="T2" fmla="*/ 2 w 17"/>
                <a:gd name="T3" fmla="*/ 45 h 60"/>
                <a:gd name="T4" fmla="*/ 7 w 17"/>
                <a:gd name="T5" fmla="*/ 0 h 60"/>
                <a:gd name="T6" fmla="*/ 7 w 17"/>
                <a:gd name="T7" fmla="*/ 6 h 60"/>
                <a:gd name="T8" fmla="*/ 11 w 17"/>
                <a:gd name="T9" fmla="*/ 29 h 60"/>
                <a:gd name="T10" fmla="*/ 13 w 17"/>
                <a:gd name="T11" fmla="*/ 60 h 60"/>
                <a:gd name="T12" fmla="*/ 13 w 17"/>
                <a:gd name="T1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0">
                  <a:moveTo>
                    <a:pt x="13" y="60"/>
                  </a:moveTo>
                  <a:cubicBezTo>
                    <a:pt x="5" y="58"/>
                    <a:pt x="3" y="51"/>
                    <a:pt x="2" y="45"/>
                  </a:cubicBezTo>
                  <a:cubicBezTo>
                    <a:pt x="0" y="30"/>
                    <a:pt x="4" y="15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6" y="14"/>
                    <a:pt x="6" y="22"/>
                    <a:pt x="11" y="29"/>
                  </a:cubicBezTo>
                  <a:cubicBezTo>
                    <a:pt x="17" y="39"/>
                    <a:pt x="15" y="50"/>
                    <a:pt x="13" y="60"/>
                  </a:cubicBezTo>
                  <a:cubicBezTo>
                    <a:pt x="13" y="60"/>
                    <a:pt x="13" y="60"/>
                    <a:pt x="13" y="6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9529763" y="2030413"/>
              <a:ext cx="65088" cy="228600"/>
            </a:xfrm>
            <a:custGeom>
              <a:avLst/>
              <a:gdLst>
                <a:gd name="T0" fmla="*/ 12 w 17"/>
                <a:gd name="T1" fmla="*/ 0 h 61"/>
                <a:gd name="T2" fmla="*/ 13 w 17"/>
                <a:gd name="T3" fmla="*/ 32 h 61"/>
                <a:gd name="T4" fmla="*/ 6 w 17"/>
                <a:gd name="T5" fmla="*/ 61 h 61"/>
                <a:gd name="T6" fmla="*/ 2 w 17"/>
                <a:gd name="T7" fmla="*/ 35 h 61"/>
                <a:gd name="T8" fmla="*/ 12 w 17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1">
                  <a:moveTo>
                    <a:pt x="12" y="0"/>
                  </a:moveTo>
                  <a:cubicBezTo>
                    <a:pt x="11" y="12"/>
                    <a:pt x="10" y="22"/>
                    <a:pt x="13" y="32"/>
                  </a:cubicBezTo>
                  <a:cubicBezTo>
                    <a:pt x="17" y="42"/>
                    <a:pt x="13" y="52"/>
                    <a:pt x="6" y="61"/>
                  </a:cubicBezTo>
                  <a:cubicBezTo>
                    <a:pt x="0" y="53"/>
                    <a:pt x="0" y="44"/>
                    <a:pt x="2" y="35"/>
                  </a:cubicBezTo>
                  <a:cubicBezTo>
                    <a:pt x="4" y="24"/>
                    <a:pt x="8" y="13"/>
                    <a:pt x="12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auto">
            <a:xfrm>
              <a:off x="9650413" y="1771650"/>
              <a:ext cx="60325" cy="231775"/>
            </a:xfrm>
            <a:custGeom>
              <a:avLst/>
              <a:gdLst>
                <a:gd name="T0" fmla="*/ 7 w 16"/>
                <a:gd name="T1" fmla="*/ 1 h 62"/>
                <a:gd name="T2" fmla="*/ 6 w 16"/>
                <a:gd name="T3" fmla="*/ 10 h 62"/>
                <a:gd name="T4" fmla="*/ 10 w 16"/>
                <a:gd name="T5" fmla="*/ 31 h 62"/>
                <a:gd name="T6" fmla="*/ 11 w 16"/>
                <a:gd name="T7" fmla="*/ 62 h 62"/>
                <a:gd name="T8" fmla="*/ 0 w 16"/>
                <a:gd name="T9" fmla="*/ 35 h 62"/>
                <a:gd name="T10" fmla="*/ 5 w 16"/>
                <a:gd name="T11" fmla="*/ 0 h 62"/>
                <a:gd name="T12" fmla="*/ 7 w 16"/>
                <a:gd name="T13" fmla="*/ 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62">
                  <a:moveTo>
                    <a:pt x="7" y="1"/>
                  </a:moveTo>
                  <a:cubicBezTo>
                    <a:pt x="6" y="4"/>
                    <a:pt x="6" y="7"/>
                    <a:pt x="6" y="10"/>
                  </a:cubicBezTo>
                  <a:cubicBezTo>
                    <a:pt x="5" y="17"/>
                    <a:pt x="5" y="24"/>
                    <a:pt x="10" y="31"/>
                  </a:cubicBezTo>
                  <a:cubicBezTo>
                    <a:pt x="16" y="40"/>
                    <a:pt x="16" y="51"/>
                    <a:pt x="11" y="62"/>
                  </a:cubicBezTo>
                  <a:cubicBezTo>
                    <a:pt x="4" y="54"/>
                    <a:pt x="0" y="45"/>
                    <a:pt x="0" y="35"/>
                  </a:cubicBezTo>
                  <a:cubicBezTo>
                    <a:pt x="1" y="23"/>
                    <a:pt x="3" y="12"/>
                    <a:pt x="5" y="0"/>
                  </a:cubicBezTo>
                  <a:cubicBezTo>
                    <a:pt x="6" y="0"/>
                    <a:pt x="6" y="0"/>
                    <a:pt x="7" y="1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auto">
            <a:xfrm>
              <a:off x="9583738" y="1955800"/>
              <a:ext cx="47625" cy="220663"/>
            </a:xfrm>
            <a:custGeom>
              <a:avLst/>
              <a:gdLst>
                <a:gd name="T0" fmla="*/ 11 w 13"/>
                <a:gd name="T1" fmla="*/ 59 h 59"/>
                <a:gd name="T2" fmla="*/ 6 w 13"/>
                <a:gd name="T3" fmla="*/ 58 h 59"/>
                <a:gd name="T4" fmla="*/ 0 w 13"/>
                <a:gd name="T5" fmla="*/ 38 h 59"/>
                <a:gd name="T6" fmla="*/ 0 w 13"/>
                <a:gd name="T7" fmla="*/ 32 h 59"/>
                <a:gd name="T8" fmla="*/ 7 w 13"/>
                <a:gd name="T9" fmla="*/ 0 h 59"/>
                <a:gd name="T10" fmla="*/ 7 w 13"/>
                <a:gd name="T11" fmla="*/ 6 h 59"/>
                <a:gd name="T12" fmla="*/ 11 w 13"/>
                <a:gd name="T13" fmla="*/ 31 h 59"/>
                <a:gd name="T14" fmla="*/ 12 w 13"/>
                <a:gd name="T15" fmla="*/ 52 h 59"/>
                <a:gd name="T16" fmla="*/ 10 w 13"/>
                <a:gd name="T17" fmla="*/ 59 h 59"/>
                <a:gd name="T18" fmla="*/ 11 w 13"/>
                <a:gd name="T1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59">
                  <a:moveTo>
                    <a:pt x="11" y="59"/>
                  </a:moveTo>
                  <a:cubicBezTo>
                    <a:pt x="9" y="59"/>
                    <a:pt x="6" y="59"/>
                    <a:pt x="6" y="58"/>
                  </a:cubicBezTo>
                  <a:cubicBezTo>
                    <a:pt x="4" y="52"/>
                    <a:pt x="2" y="45"/>
                    <a:pt x="0" y="38"/>
                  </a:cubicBezTo>
                  <a:cubicBezTo>
                    <a:pt x="0" y="36"/>
                    <a:pt x="0" y="34"/>
                    <a:pt x="0" y="32"/>
                  </a:cubicBezTo>
                  <a:cubicBezTo>
                    <a:pt x="2" y="21"/>
                    <a:pt x="4" y="11"/>
                    <a:pt x="7" y="0"/>
                  </a:cubicBezTo>
                  <a:cubicBezTo>
                    <a:pt x="7" y="2"/>
                    <a:pt x="8" y="4"/>
                    <a:pt x="7" y="6"/>
                  </a:cubicBezTo>
                  <a:cubicBezTo>
                    <a:pt x="5" y="15"/>
                    <a:pt x="7" y="23"/>
                    <a:pt x="11" y="31"/>
                  </a:cubicBezTo>
                  <a:cubicBezTo>
                    <a:pt x="13" y="37"/>
                    <a:pt x="12" y="45"/>
                    <a:pt x="12" y="52"/>
                  </a:cubicBezTo>
                  <a:cubicBezTo>
                    <a:pt x="12" y="54"/>
                    <a:pt x="11" y="57"/>
                    <a:pt x="10" y="59"/>
                  </a:cubicBezTo>
                  <a:cubicBezTo>
                    <a:pt x="10" y="59"/>
                    <a:pt x="11" y="59"/>
                    <a:pt x="11" y="59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auto">
            <a:xfrm>
              <a:off x="9432925" y="2195513"/>
              <a:ext cx="96838" cy="88900"/>
            </a:xfrm>
            <a:custGeom>
              <a:avLst/>
              <a:gdLst>
                <a:gd name="T0" fmla="*/ 22 w 26"/>
                <a:gd name="T1" fmla="*/ 23 h 24"/>
                <a:gd name="T2" fmla="*/ 1 w 26"/>
                <a:gd name="T3" fmla="*/ 7 h 24"/>
                <a:gd name="T4" fmla="*/ 0 w 26"/>
                <a:gd name="T5" fmla="*/ 5 h 24"/>
                <a:gd name="T6" fmla="*/ 12 w 26"/>
                <a:gd name="T7" fmla="*/ 2 h 24"/>
                <a:gd name="T8" fmla="*/ 25 w 26"/>
                <a:gd name="T9" fmla="*/ 14 h 24"/>
                <a:gd name="T10" fmla="*/ 24 w 26"/>
                <a:gd name="T11" fmla="*/ 24 h 24"/>
                <a:gd name="T12" fmla="*/ 22 w 26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4">
                  <a:moveTo>
                    <a:pt x="22" y="23"/>
                  </a:moveTo>
                  <a:cubicBezTo>
                    <a:pt x="24" y="7"/>
                    <a:pt x="12" y="0"/>
                    <a:pt x="1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4" y="4"/>
                    <a:pt x="8" y="2"/>
                    <a:pt x="12" y="2"/>
                  </a:cubicBezTo>
                  <a:cubicBezTo>
                    <a:pt x="19" y="3"/>
                    <a:pt x="24" y="7"/>
                    <a:pt x="25" y="14"/>
                  </a:cubicBezTo>
                  <a:cubicBezTo>
                    <a:pt x="26" y="17"/>
                    <a:pt x="25" y="21"/>
                    <a:pt x="24" y="24"/>
                  </a:cubicBezTo>
                  <a:cubicBezTo>
                    <a:pt x="23" y="24"/>
                    <a:pt x="23" y="24"/>
                    <a:pt x="22" y="23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</p:grpSp>
      <p:sp>
        <p:nvSpPr>
          <p:cNvPr id="15" name="AutoShape 117"/>
          <p:cNvSpPr>
            <a:spLocks/>
          </p:cNvSpPr>
          <p:nvPr/>
        </p:nvSpPr>
        <p:spPr bwMode="auto">
          <a:xfrm>
            <a:off x="1484753" y="1777361"/>
            <a:ext cx="309421" cy="317777"/>
          </a:xfrm>
          <a:custGeom>
            <a:avLst/>
            <a:gdLst>
              <a:gd name="T0" fmla="*/ 198 w 21600"/>
              <a:gd name="T1" fmla="*/ 13 h 21600"/>
              <a:gd name="T2" fmla="*/ 102 w 21600"/>
              <a:gd name="T3" fmla="*/ 64 h 21600"/>
              <a:gd name="T4" fmla="*/ 34 w 21600"/>
              <a:gd name="T5" fmla="*/ 148 h 21600"/>
              <a:gd name="T6" fmla="*/ 1 w 21600"/>
              <a:gd name="T7" fmla="*/ 253 h 21600"/>
              <a:gd name="T8" fmla="*/ 13 w 21600"/>
              <a:gd name="T9" fmla="*/ 365 h 21600"/>
              <a:gd name="T10" fmla="*/ 64 w 21600"/>
              <a:gd name="T11" fmla="*/ 461 h 21600"/>
              <a:gd name="T12" fmla="*/ 148 w 21600"/>
              <a:gd name="T13" fmla="*/ 530 h 21600"/>
              <a:gd name="T14" fmla="*/ 253 w 21600"/>
              <a:gd name="T15" fmla="*/ 562 h 21600"/>
              <a:gd name="T16" fmla="*/ 365 w 21600"/>
              <a:gd name="T17" fmla="*/ 551 h 21600"/>
              <a:gd name="T18" fmla="*/ 461 w 21600"/>
              <a:gd name="T19" fmla="*/ 500 h 21600"/>
              <a:gd name="T20" fmla="*/ 530 w 21600"/>
              <a:gd name="T21" fmla="*/ 416 h 21600"/>
              <a:gd name="T22" fmla="*/ 562 w 21600"/>
              <a:gd name="T23" fmla="*/ 311 h 21600"/>
              <a:gd name="T24" fmla="*/ 551 w 21600"/>
              <a:gd name="T25" fmla="*/ 198 h 21600"/>
              <a:gd name="T26" fmla="*/ 500 w 21600"/>
              <a:gd name="T27" fmla="*/ 102 h 21600"/>
              <a:gd name="T28" fmla="*/ 416 w 21600"/>
              <a:gd name="T29" fmla="*/ 34 h 21600"/>
              <a:gd name="T30" fmla="*/ 311 w 21600"/>
              <a:gd name="T31" fmla="*/ 1 h 21600"/>
              <a:gd name="T32" fmla="*/ 229 w 21600"/>
              <a:gd name="T33" fmla="*/ 539 h 21600"/>
              <a:gd name="T34" fmla="*/ 135 w 21600"/>
              <a:gd name="T35" fmla="*/ 500 h 21600"/>
              <a:gd name="T36" fmla="*/ 64 w 21600"/>
              <a:gd name="T37" fmla="*/ 429 h 21600"/>
              <a:gd name="T38" fmla="*/ 25 w 21600"/>
              <a:gd name="T39" fmla="*/ 335 h 21600"/>
              <a:gd name="T40" fmla="*/ 25 w 21600"/>
              <a:gd name="T41" fmla="*/ 229 h 21600"/>
              <a:gd name="T42" fmla="*/ 64 w 21600"/>
              <a:gd name="T43" fmla="*/ 135 h 21600"/>
              <a:gd name="T44" fmla="*/ 135 w 21600"/>
              <a:gd name="T45" fmla="*/ 64 h 21600"/>
              <a:gd name="T46" fmla="*/ 229 w 21600"/>
              <a:gd name="T47" fmla="*/ 25 h 21600"/>
              <a:gd name="T48" fmla="*/ 335 w 21600"/>
              <a:gd name="T49" fmla="*/ 25 h 21600"/>
              <a:gd name="T50" fmla="*/ 429 w 21600"/>
              <a:gd name="T51" fmla="*/ 64 h 21600"/>
              <a:gd name="T52" fmla="*/ 500 w 21600"/>
              <a:gd name="T53" fmla="*/ 135 h 21600"/>
              <a:gd name="T54" fmla="*/ 539 w 21600"/>
              <a:gd name="T55" fmla="*/ 229 h 21600"/>
              <a:gd name="T56" fmla="*/ 539 w 21600"/>
              <a:gd name="T57" fmla="*/ 335 h 21600"/>
              <a:gd name="T58" fmla="*/ 500 w 21600"/>
              <a:gd name="T59" fmla="*/ 429 h 21600"/>
              <a:gd name="T60" fmla="*/ 429 w 21600"/>
              <a:gd name="T61" fmla="*/ 500 h 21600"/>
              <a:gd name="T62" fmla="*/ 335 w 21600"/>
              <a:gd name="T63" fmla="*/ 539 h 21600"/>
              <a:gd name="T64" fmla="*/ 259 w 21600"/>
              <a:gd name="T65" fmla="*/ 127 h 21600"/>
              <a:gd name="T66" fmla="*/ 188 w 21600"/>
              <a:gd name="T67" fmla="*/ 175 h 21600"/>
              <a:gd name="T68" fmla="*/ 169 w 21600"/>
              <a:gd name="T69" fmla="*/ 253 h 21600"/>
              <a:gd name="T70" fmla="*/ 380 w 21600"/>
              <a:gd name="T71" fmla="*/ 295 h 21600"/>
              <a:gd name="T72" fmla="*/ 396 w 21600"/>
              <a:gd name="T73" fmla="*/ 238 h 21600"/>
              <a:gd name="T74" fmla="*/ 362 w 21600"/>
              <a:gd name="T75" fmla="*/ 158 h 21600"/>
              <a:gd name="T76" fmla="*/ 282 w 21600"/>
              <a:gd name="T77" fmla="*/ 124 h 21600"/>
              <a:gd name="T78" fmla="*/ 190 w 21600"/>
              <a:gd name="T79" fmla="*/ 257 h 21600"/>
              <a:gd name="T80" fmla="*/ 199 w 21600"/>
              <a:gd name="T81" fmla="*/ 193 h 21600"/>
              <a:gd name="T82" fmla="*/ 254 w 21600"/>
              <a:gd name="T83" fmla="*/ 148 h 21600"/>
              <a:gd name="T84" fmla="*/ 327 w 21600"/>
              <a:gd name="T85" fmla="*/ 155 h 21600"/>
              <a:gd name="T86" fmla="*/ 372 w 21600"/>
              <a:gd name="T87" fmla="*/ 210 h 21600"/>
              <a:gd name="T88" fmla="*/ 371 w 21600"/>
              <a:gd name="T89" fmla="*/ 269 h 21600"/>
              <a:gd name="T90" fmla="*/ 262 w 21600"/>
              <a:gd name="T91" fmla="*/ 180 h 21600"/>
              <a:gd name="T92" fmla="*/ 222 w 21600"/>
              <a:gd name="T93" fmla="*/ 213 h 21600"/>
              <a:gd name="T94" fmla="*/ 217 w 21600"/>
              <a:gd name="T95" fmla="*/ 266 h 21600"/>
              <a:gd name="T96" fmla="*/ 249 w 21600"/>
              <a:gd name="T97" fmla="*/ 306 h 21600"/>
              <a:gd name="T98" fmla="*/ 302 w 21600"/>
              <a:gd name="T99" fmla="*/ 311 h 21600"/>
              <a:gd name="T100" fmla="*/ 342 w 21600"/>
              <a:gd name="T101" fmla="*/ 278 h 21600"/>
              <a:gd name="T102" fmla="*/ 347 w 21600"/>
              <a:gd name="T103" fmla="*/ 225 h 21600"/>
              <a:gd name="T104" fmla="*/ 315 w 21600"/>
              <a:gd name="T105" fmla="*/ 186 h 21600"/>
              <a:gd name="T106" fmla="*/ 277 w 21600"/>
              <a:gd name="T107" fmla="*/ 294 h 21600"/>
              <a:gd name="T108" fmla="*/ 244 w 21600"/>
              <a:gd name="T109" fmla="*/ 276 h 21600"/>
              <a:gd name="T110" fmla="*/ 233 w 21600"/>
              <a:gd name="T111" fmla="*/ 240 h 21600"/>
              <a:gd name="T112" fmla="*/ 251 w 21600"/>
              <a:gd name="T113" fmla="*/ 208 h 21600"/>
              <a:gd name="T114" fmla="*/ 287 w 21600"/>
              <a:gd name="T115" fmla="*/ 197 h 21600"/>
              <a:gd name="T116" fmla="*/ 319 w 21600"/>
              <a:gd name="T117" fmla="*/ 215 h 21600"/>
              <a:gd name="T118" fmla="*/ 330 w 21600"/>
              <a:gd name="T119" fmla="*/ 250 h 21600"/>
              <a:gd name="T120" fmla="*/ 313 w 21600"/>
              <a:gd name="T121" fmla="*/ 283 h 21600"/>
              <a:gd name="T122" fmla="*/ 282 w 21600"/>
              <a:gd name="T123" fmla="*/ 294 h 216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600" h="21600">
                <a:moveTo>
                  <a:pt x="10788" y="0"/>
                </a:moveTo>
                <a:lnTo>
                  <a:pt x="10788" y="0"/>
                </a:lnTo>
                <a:lnTo>
                  <a:pt x="10245" y="25"/>
                </a:lnTo>
                <a:lnTo>
                  <a:pt x="9701" y="49"/>
                </a:lnTo>
                <a:lnTo>
                  <a:pt x="9158" y="123"/>
                </a:lnTo>
                <a:lnTo>
                  <a:pt x="8615" y="222"/>
                </a:lnTo>
                <a:lnTo>
                  <a:pt x="8097" y="346"/>
                </a:lnTo>
                <a:lnTo>
                  <a:pt x="7579" y="494"/>
                </a:lnTo>
                <a:lnTo>
                  <a:pt x="7085" y="667"/>
                </a:lnTo>
                <a:lnTo>
                  <a:pt x="6591" y="839"/>
                </a:lnTo>
                <a:lnTo>
                  <a:pt x="6122" y="1061"/>
                </a:lnTo>
                <a:lnTo>
                  <a:pt x="5653" y="1308"/>
                </a:lnTo>
                <a:lnTo>
                  <a:pt x="5209" y="1555"/>
                </a:lnTo>
                <a:lnTo>
                  <a:pt x="4764" y="1851"/>
                </a:lnTo>
                <a:lnTo>
                  <a:pt x="4345" y="2148"/>
                </a:lnTo>
                <a:lnTo>
                  <a:pt x="3925" y="2469"/>
                </a:lnTo>
                <a:lnTo>
                  <a:pt x="3555" y="2814"/>
                </a:lnTo>
                <a:lnTo>
                  <a:pt x="3160" y="3160"/>
                </a:lnTo>
                <a:lnTo>
                  <a:pt x="2814" y="3530"/>
                </a:lnTo>
                <a:lnTo>
                  <a:pt x="2469" y="3925"/>
                </a:lnTo>
                <a:lnTo>
                  <a:pt x="2148" y="4345"/>
                </a:lnTo>
                <a:lnTo>
                  <a:pt x="1851" y="4764"/>
                </a:lnTo>
                <a:lnTo>
                  <a:pt x="1580" y="5209"/>
                </a:lnTo>
                <a:lnTo>
                  <a:pt x="1308" y="5653"/>
                </a:lnTo>
                <a:lnTo>
                  <a:pt x="1061" y="6122"/>
                </a:lnTo>
                <a:lnTo>
                  <a:pt x="864" y="6591"/>
                </a:lnTo>
                <a:lnTo>
                  <a:pt x="667" y="7085"/>
                </a:lnTo>
                <a:lnTo>
                  <a:pt x="494" y="7579"/>
                </a:lnTo>
                <a:lnTo>
                  <a:pt x="346" y="8097"/>
                </a:lnTo>
                <a:lnTo>
                  <a:pt x="222" y="8615"/>
                </a:lnTo>
                <a:lnTo>
                  <a:pt x="123" y="9158"/>
                </a:lnTo>
                <a:lnTo>
                  <a:pt x="49" y="9701"/>
                </a:lnTo>
                <a:lnTo>
                  <a:pt x="25" y="10245"/>
                </a:lnTo>
                <a:lnTo>
                  <a:pt x="0" y="10788"/>
                </a:lnTo>
                <a:lnTo>
                  <a:pt x="25" y="11355"/>
                </a:lnTo>
                <a:lnTo>
                  <a:pt x="49" y="11899"/>
                </a:lnTo>
                <a:lnTo>
                  <a:pt x="123" y="12442"/>
                </a:lnTo>
                <a:lnTo>
                  <a:pt x="222" y="12960"/>
                </a:lnTo>
                <a:lnTo>
                  <a:pt x="346" y="13478"/>
                </a:lnTo>
                <a:lnTo>
                  <a:pt x="494" y="13997"/>
                </a:lnTo>
                <a:lnTo>
                  <a:pt x="667" y="14491"/>
                </a:lnTo>
                <a:lnTo>
                  <a:pt x="864" y="14984"/>
                </a:lnTo>
                <a:lnTo>
                  <a:pt x="1061" y="15478"/>
                </a:lnTo>
                <a:lnTo>
                  <a:pt x="1308" y="15947"/>
                </a:lnTo>
                <a:lnTo>
                  <a:pt x="1580" y="16391"/>
                </a:lnTo>
                <a:lnTo>
                  <a:pt x="1851" y="16836"/>
                </a:lnTo>
                <a:lnTo>
                  <a:pt x="2148" y="17255"/>
                </a:lnTo>
                <a:lnTo>
                  <a:pt x="2469" y="17650"/>
                </a:lnTo>
                <a:lnTo>
                  <a:pt x="2814" y="18045"/>
                </a:lnTo>
                <a:lnTo>
                  <a:pt x="3160" y="18416"/>
                </a:lnTo>
                <a:lnTo>
                  <a:pt x="3555" y="18786"/>
                </a:lnTo>
                <a:lnTo>
                  <a:pt x="3925" y="19131"/>
                </a:lnTo>
                <a:lnTo>
                  <a:pt x="4345" y="19452"/>
                </a:lnTo>
                <a:lnTo>
                  <a:pt x="4764" y="19749"/>
                </a:lnTo>
                <a:lnTo>
                  <a:pt x="5209" y="20020"/>
                </a:lnTo>
                <a:lnTo>
                  <a:pt x="5653" y="20292"/>
                </a:lnTo>
                <a:lnTo>
                  <a:pt x="6122" y="20514"/>
                </a:lnTo>
                <a:lnTo>
                  <a:pt x="6591" y="20736"/>
                </a:lnTo>
                <a:lnTo>
                  <a:pt x="7085" y="20933"/>
                </a:lnTo>
                <a:lnTo>
                  <a:pt x="7579" y="21106"/>
                </a:lnTo>
                <a:lnTo>
                  <a:pt x="8097" y="21254"/>
                </a:lnTo>
                <a:lnTo>
                  <a:pt x="8615" y="21378"/>
                </a:lnTo>
                <a:lnTo>
                  <a:pt x="9158" y="21452"/>
                </a:lnTo>
                <a:lnTo>
                  <a:pt x="9701" y="21526"/>
                </a:lnTo>
                <a:lnTo>
                  <a:pt x="10245" y="21575"/>
                </a:lnTo>
                <a:lnTo>
                  <a:pt x="10788" y="21600"/>
                </a:lnTo>
                <a:lnTo>
                  <a:pt x="11355" y="21575"/>
                </a:lnTo>
                <a:lnTo>
                  <a:pt x="11899" y="21526"/>
                </a:lnTo>
                <a:lnTo>
                  <a:pt x="12442" y="21452"/>
                </a:lnTo>
                <a:lnTo>
                  <a:pt x="12960" y="21378"/>
                </a:lnTo>
                <a:lnTo>
                  <a:pt x="13478" y="21254"/>
                </a:lnTo>
                <a:lnTo>
                  <a:pt x="13997" y="21106"/>
                </a:lnTo>
                <a:lnTo>
                  <a:pt x="14515" y="20933"/>
                </a:lnTo>
                <a:lnTo>
                  <a:pt x="14984" y="20736"/>
                </a:lnTo>
                <a:lnTo>
                  <a:pt x="15478" y="20514"/>
                </a:lnTo>
                <a:lnTo>
                  <a:pt x="15947" y="20292"/>
                </a:lnTo>
                <a:lnTo>
                  <a:pt x="16391" y="20020"/>
                </a:lnTo>
                <a:lnTo>
                  <a:pt x="16836" y="19749"/>
                </a:lnTo>
                <a:lnTo>
                  <a:pt x="17255" y="19452"/>
                </a:lnTo>
                <a:lnTo>
                  <a:pt x="17650" y="19131"/>
                </a:lnTo>
                <a:lnTo>
                  <a:pt x="18045" y="18786"/>
                </a:lnTo>
                <a:lnTo>
                  <a:pt x="18416" y="18416"/>
                </a:lnTo>
                <a:lnTo>
                  <a:pt x="18786" y="18045"/>
                </a:lnTo>
                <a:lnTo>
                  <a:pt x="19131" y="17650"/>
                </a:lnTo>
                <a:lnTo>
                  <a:pt x="19452" y="17255"/>
                </a:lnTo>
                <a:lnTo>
                  <a:pt x="19749" y="16836"/>
                </a:lnTo>
                <a:lnTo>
                  <a:pt x="20020" y="16391"/>
                </a:lnTo>
                <a:lnTo>
                  <a:pt x="20292" y="15947"/>
                </a:lnTo>
                <a:lnTo>
                  <a:pt x="20514" y="15478"/>
                </a:lnTo>
                <a:lnTo>
                  <a:pt x="20736" y="14984"/>
                </a:lnTo>
                <a:lnTo>
                  <a:pt x="20933" y="14491"/>
                </a:lnTo>
                <a:lnTo>
                  <a:pt x="21106" y="13997"/>
                </a:lnTo>
                <a:lnTo>
                  <a:pt x="21254" y="13478"/>
                </a:lnTo>
                <a:lnTo>
                  <a:pt x="21378" y="12960"/>
                </a:lnTo>
                <a:lnTo>
                  <a:pt x="21477" y="12442"/>
                </a:lnTo>
                <a:lnTo>
                  <a:pt x="21526" y="11899"/>
                </a:lnTo>
                <a:lnTo>
                  <a:pt x="21575" y="11355"/>
                </a:lnTo>
                <a:lnTo>
                  <a:pt x="21600" y="10788"/>
                </a:lnTo>
                <a:lnTo>
                  <a:pt x="21575" y="10245"/>
                </a:lnTo>
                <a:lnTo>
                  <a:pt x="21526" y="9701"/>
                </a:lnTo>
                <a:lnTo>
                  <a:pt x="21477" y="9158"/>
                </a:lnTo>
                <a:lnTo>
                  <a:pt x="21378" y="8615"/>
                </a:lnTo>
                <a:lnTo>
                  <a:pt x="21254" y="8097"/>
                </a:lnTo>
                <a:lnTo>
                  <a:pt x="21106" y="7579"/>
                </a:lnTo>
                <a:lnTo>
                  <a:pt x="20933" y="7085"/>
                </a:lnTo>
                <a:lnTo>
                  <a:pt x="20736" y="6591"/>
                </a:lnTo>
                <a:lnTo>
                  <a:pt x="20514" y="6122"/>
                </a:lnTo>
                <a:lnTo>
                  <a:pt x="20292" y="5653"/>
                </a:lnTo>
                <a:lnTo>
                  <a:pt x="20020" y="5209"/>
                </a:lnTo>
                <a:lnTo>
                  <a:pt x="19749" y="4764"/>
                </a:lnTo>
                <a:lnTo>
                  <a:pt x="19452" y="4345"/>
                </a:lnTo>
                <a:lnTo>
                  <a:pt x="19131" y="3925"/>
                </a:lnTo>
                <a:lnTo>
                  <a:pt x="18786" y="3530"/>
                </a:lnTo>
                <a:lnTo>
                  <a:pt x="18416" y="3160"/>
                </a:lnTo>
                <a:lnTo>
                  <a:pt x="18045" y="2814"/>
                </a:lnTo>
                <a:lnTo>
                  <a:pt x="17650" y="2469"/>
                </a:lnTo>
                <a:lnTo>
                  <a:pt x="17255" y="2148"/>
                </a:lnTo>
                <a:lnTo>
                  <a:pt x="16836" y="1851"/>
                </a:lnTo>
                <a:lnTo>
                  <a:pt x="16391" y="1555"/>
                </a:lnTo>
                <a:lnTo>
                  <a:pt x="15947" y="1308"/>
                </a:lnTo>
                <a:lnTo>
                  <a:pt x="15478" y="1061"/>
                </a:lnTo>
                <a:lnTo>
                  <a:pt x="14984" y="839"/>
                </a:lnTo>
                <a:lnTo>
                  <a:pt x="14515" y="667"/>
                </a:lnTo>
                <a:lnTo>
                  <a:pt x="13997" y="494"/>
                </a:lnTo>
                <a:lnTo>
                  <a:pt x="13478" y="346"/>
                </a:lnTo>
                <a:lnTo>
                  <a:pt x="12960" y="222"/>
                </a:lnTo>
                <a:lnTo>
                  <a:pt x="12442" y="123"/>
                </a:lnTo>
                <a:lnTo>
                  <a:pt x="11899" y="49"/>
                </a:lnTo>
                <a:lnTo>
                  <a:pt x="11355" y="25"/>
                </a:lnTo>
                <a:lnTo>
                  <a:pt x="10788" y="0"/>
                </a:lnTo>
                <a:close/>
                <a:moveTo>
                  <a:pt x="10788" y="20835"/>
                </a:moveTo>
                <a:lnTo>
                  <a:pt x="10788" y="20835"/>
                </a:lnTo>
                <a:lnTo>
                  <a:pt x="10269" y="20835"/>
                </a:lnTo>
                <a:lnTo>
                  <a:pt x="9776" y="20785"/>
                </a:lnTo>
                <a:lnTo>
                  <a:pt x="9257" y="20711"/>
                </a:lnTo>
                <a:lnTo>
                  <a:pt x="8763" y="20637"/>
                </a:lnTo>
                <a:lnTo>
                  <a:pt x="8294" y="20514"/>
                </a:lnTo>
                <a:lnTo>
                  <a:pt x="7825" y="20390"/>
                </a:lnTo>
                <a:lnTo>
                  <a:pt x="7356" y="20218"/>
                </a:lnTo>
                <a:lnTo>
                  <a:pt x="6887" y="20045"/>
                </a:lnTo>
                <a:lnTo>
                  <a:pt x="6443" y="19847"/>
                </a:lnTo>
                <a:lnTo>
                  <a:pt x="6023" y="19625"/>
                </a:lnTo>
                <a:lnTo>
                  <a:pt x="5604" y="19378"/>
                </a:lnTo>
                <a:lnTo>
                  <a:pt x="5184" y="19131"/>
                </a:lnTo>
                <a:lnTo>
                  <a:pt x="4789" y="18835"/>
                </a:lnTo>
                <a:lnTo>
                  <a:pt x="4419" y="18539"/>
                </a:lnTo>
                <a:lnTo>
                  <a:pt x="4048" y="18218"/>
                </a:lnTo>
                <a:lnTo>
                  <a:pt x="3703" y="17897"/>
                </a:lnTo>
                <a:lnTo>
                  <a:pt x="3357" y="17552"/>
                </a:lnTo>
                <a:lnTo>
                  <a:pt x="3061" y="17181"/>
                </a:lnTo>
                <a:lnTo>
                  <a:pt x="2740" y="16811"/>
                </a:lnTo>
                <a:lnTo>
                  <a:pt x="2469" y="16416"/>
                </a:lnTo>
                <a:lnTo>
                  <a:pt x="2197" y="15996"/>
                </a:lnTo>
                <a:lnTo>
                  <a:pt x="1975" y="15577"/>
                </a:lnTo>
                <a:lnTo>
                  <a:pt x="1753" y="15157"/>
                </a:lnTo>
                <a:lnTo>
                  <a:pt x="1555" y="14713"/>
                </a:lnTo>
                <a:lnTo>
                  <a:pt x="1358" y="14244"/>
                </a:lnTo>
                <a:lnTo>
                  <a:pt x="1210" y="13775"/>
                </a:lnTo>
                <a:lnTo>
                  <a:pt x="1061" y="13306"/>
                </a:lnTo>
                <a:lnTo>
                  <a:pt x="963" y="12812"/>
                </a:lnTo>
                <a:lnTo>
                  <a:pt x="864" y="12318"/>
                </a:lnTo>
                <a:lnTo>
                  <a:pt x="815" y="11824"/>
                </a:lnTo>
                <a:lnTo>
                  <a:pt x="765" y="11306"/>
                </a:lnTo>
                <a:lnTo>
                  <a:pt x="765" y="10788"/>
                </a:lnTo>
                <a:lnTo>
                  <a:pt x="765" y="10269"/>
                </a:lnTo>
                <a:lnTo>
                  <a:pt x="815" y="9776"/>
                </a:lnTo>
                <a:lnTo>
                  <a:pt x="864" y="9257"/>
                </a:lnTo>
                <a:lnTo>
                  <a:pt x="963" y="8763"/>
                </a:lnTo>
                <a:lnTo>
                  <a:pt x="1061" y="8294"/>
                </a:lnTo>
                <a:lnTo>
                  <a:pt x="1210" y="7801"/>
                </a:lnTo>
                <a:lnTo>
                  <a:pt x="1358" y="7356"/>
                </a:lnTo>
                <a:lnTo>
                  <a:pt x="1555" y="6887"/>
                </a:lnTo>
                <a:lnTo>
                  <a:pt x="1753" y="6443"/>
                </a:lnTo>
                <a:lnTo>
                  <a:pt x="1975" y="6023"/>
                </a:lnTo>
                <a:lnTo>
                  <a:pt x="2197" y="5579"/>
                </a:lnTo>
                <a:lnTo>
                  <a:pt x="2469" y="5184"/>
                </a:lnTo>
                <a:lnTo>
                  <a:pt x="2740" y="4789"/>
                </a:lnTo>
                <a:lnTo>
                  <a:pt x="3061" y="4419"/>
                </a:lnTo>
                <a:lnTo>
                  <a:pt x="3357" y="4048"/>
                </a:lnTo>
                <a:lnTo>
                  <a:pt x="3703" y="3703"/>
                </a:lnTo>
                <a:lnTo>
                  <a:pt x="4048" y="3357"/>
                </a:lnTo>
                <a:lnTo>
                  <a:pt x="4419" y="3036"/>
                </a:lnTo>
                <a:lnTo>
                  <a:pt x="4789" y="2740"/>
                </a:lnTo>
                <a:lnTo>
                  <a:pt x="5184" y="2469"/>
                </a:lnTo>
                <a:lnTo>
                  <a:pt x="5604" y="2197"/>
                </a:lnTo>
                <a:lnTo>
                  <a:pt x="6023" y="1975"/>
                </a:lnTo>
                <a:lnTo>
                  <a:pt x="6443" y="1753"/>
                </a:lnTo>
                <a:lnTo>
                  <a:pt x="6887" y="1531"/>
                </a:lnTo>
                <a:lnTo>
                  <a:pt x="7356" y="1358"/>
                </a:lnTo>
                <a:lnTo>
                  <a:pt x="7825" y="1210"/>
                </a:lnTo>
                <a:lnTo>
                  <a:pt x="8294" y="1061"/>
                </a:lnTo>
                <a:lnTo>
                  <a:pt x="8763" y="963"/>
                </a:lnTo>
                <a:lnTo>
                  <a:pt x="9257" y="864"/>
                </a:lnTo>
                <a:lnTo>
                  <a:pt x="9776" y="815"/>
                </a:lnTo>
                <a:lnTo>
                  <a:pt x="10269" y="765"/>
                </a:lnTo>
                <a:lnTo>
                  <a:pt x="10788" y="741"/>
                </a:lnTo>
                <a:lnTo>
                  <a:pt x="11306" y="765"/>
                </a:lnTo>
                <a:lnTo>
                  <a:pt x="11824" y="815"/>
                </a:lnTo>
                <a:lnTo>
                  <a:pt x="12318" y="864"/>
                </a:lnTo>
                <a:lnTo>
                  <a:pt x="12812" y="963"/>
                </a:lnTo>
                <a:lnTo>
                  <a:pt x="13306" y="1061"/>
                </a:lnTo>
                <a:lnTo>
                  <a:pt x="13775" y="1210"/>
                </a:lnTo>
                <a:lnTo>
                  <a:pt x="14244" y="1358"/>
                </a:lnTo>
                <a:lnTo>
                  <a:pt x="14713" y="1531"/>
                </a:lnTo>
                <a:lnTo>
                  <a:pt x="15157" y="1753"/>
                </a:lnTo>
                <a:lnTo>
                  <a:pt x="15577" y="1975"/>
                </a:lnTo>
                <a:lnTo>
                  <a:pt x="15996" y="2197"/>
                </a:lnTo>
                <a:lnTo>
                  <a:pt x="16416" y="2469"/>
                </a:lnTo>
                <a:lnTo>
                  <a:pt x="16811" y="2740"/>
                </a:lnTo>
                <a:lnTo>
                  <a:pt x="17181" y="3036"/>
                </a:lnTo>
                <a:lnTo>
                  <a:pt x="17552" y="3357"/>
                </a:lnTo>
                <a:lnTo>
                  <a:pt x="17897" y="3703"/>
                </a:lnTo>
                <a:lnTo>
                  <a:pt x="18218" y="4048"/>
                </a:lnTo>
                <a:lnTo>
                  <a:pt x="18539" y="4419"/>
                </a:lnTo>
                <a:lnTo>
                  <a:pt x="18835" y="4789"/>
                </a:lnTo>
                <a:lnTo>
                  <a:pt x="19131" y="5184"/>
                </a:lnTo>
                <a:lnTo>
                  <a:pt x="19378" y="5579"/>
                </a:lnTo>
                <a:lnTo>
                  <a:pt x="19625" y="6023"/>
                </a:lnTo>
                <a:lnTo>
                  <a:pt x="19847" y="6443"/>
                </a:lnTo>
                <a:lnTo>
                  <a:pt x="20045" y="6887"/>
                </a:lnTo>
                <a:lnTo>
                  <a:pt x="20218" y="7356"/>
                </a:lnTo>
                <a:lnTo>
                  <a:pt x="20390" y="7801"/>
                </a:lnTo>
                <a:lnTo>
                  <a:pt x="20514" y="8294"/>
                </a:lnTo>
                <a:lnTo>
                  <a:pt x="20637" y="8763"/>
                </a:lnTo>
                <a:lnTo>
                  <a:pt x="20711" y="9257"/>
                </a:lnTo>
                <a:lnTo>
                  <a:pt x="20785" y="9776"/>
                </a:lnTo>
                <a:lnTo>
                  <a:pt x="20835" y="10269"/>
                </a:lnTo>
                <a:lnTo>
                  <a:pt x="20835" y="10788"/>
                </a:lnTo>
                <a:lnTo>
                  <a:pt x="20835" y="11306"/>
                </a:lnTo>
                <a:lnTo>
                  <a:pt x="20785" y="11824"/>
                </a:lnTo>
                <a:lnTo>
                  <a:pt x="20711" y="12318"/>
                </a:lnTo>
                <a:lnTo>
                  <a:pt x="20637" y="12812"/>
                </a:lnTo>
                <a:lnTo>
                  <a:pt x="20514" y="13306"/>
                </a:lnTo>
                <a:lnTo>
                  <a:pt x="20390" y="13775"/>
                </a:lnTo>
                <a:lnTo>
                  <a:pt x="20218" y="14244"/>
                </a:lnTo>
                <a:lnTo>
                  <a:pt x="20045" y="14713"/>
                </a:lnTo>
                <a:lnTo>
                  <a:pt x="19847" y="15157"/>
                </a:lnTo>
                <a:lnTo>
                  <a:pt x="19625" y="15577"/>
                </a:lnTo>
                <a:lnTo>
                  <a:pt x="19378" y="15996"/>
                </a:lnTo>
                <a:lnTo>
                  <a:pt x="19131" y="16416"/>
                </a:lnTo>
                <a:lnTo>
                  <a:pt x="18835" y="16811"/>
                </a:lnTo>
                <a:lnTo>
                  <a:pt x="18539" y="17181"/>
                </a:lnTo>
                <a:lnTo>
                  <a:pt x="18218" y="17552"/>
                </a:lnTo>
                <a:lnTo>
                  <a:pt x="17897" y="17897"/>
                </a:lnTo>
                <a:lnTo>
                  <a:pt x="17552" y="18218"/>
                </a:lnTo>
                <a:lnTo>
                  <a:pt x="17181" y="18539"/>
                </a:lnTo>
                <a:lnTo>
                  <a:pt x="16811" y="18835"/>
                </a:lnTo>
                <a:lnTo>
                  <a:pt x="16416" y="19131"/>
                </a:lnTo>
                <a:lnTo>
                  <a:pt x="15996" y="19378"/>
                </a:lnTo>
                <a:lnTo>
                  <a:pt x="15577" y="19625"/>
                </a:lnTo>
                <a:lnTo>
                  <a:pt x="15157" y="19847"/>
                </a:lnTo>
                <a:lnTo>
                  <a:pt x="14713" y="20045"/>
                </a:lnTo>
                <a:lnTo>
                  <a:pt x="14244" y="20218"/>
                </a:lnTo>
                <a:lnTo>
                  <a:pt x="13775" y="20390"/>
                </a:lnTo>
                <a:lnTo>
                  <a:pt x="13306" y="20514"/>
                </a:lnTo>
                <a:lnTo>
                  <a:pt x="12812" y="20637"/>
                </a:lnTo>
                <a:lnTo>
                  <a:pt x="12318" y="20711"/>
                </a:lnTo>
                <a:lnTo>
                  <a:pt x="11824" y="20785"/>
                </a:lnTo>
                <a:lnTo>
                  <a:pt x="11306" y="20835"/>
                </a:lnTo>
                <a:lnTo>
                  <a:pt x="10788" y="20835"/>
                </a:lnTo>
                <a:close/>
                <a:moveTo>
                  <a:pt x="10788" y="4764"/>
                </a:moveTo>
                <a:lnTo>
                  <a:pt x="10788" y="4764"/>
                </a:lnTo>
                <a:lnTo>
                  <a:pt x="10343" y="4789"/>
                </a:lnTo>
                <a:lnTo>
                  <a:pt x="9924" y="4863"/>
                </a:lnTo>
                <a:lnTo>
                  <a:pt x="9504" y="4962"/>
                </a:lnTo>
                <a:lnTo>
                  <a:pt x="9109" y="5110"/>
                </a:lnTo>
                <a:lnTo>
                  <a:pt x="8714" y="5307"/>
                </a:lnTo>
                <a:lnTo>
                  <a:pt x="8368" y="5505"/>
                </a:lnTo>
                <a:lnTo>
                  <a:pt x="8023" y="5776"/>
                </a:lnTo>
                <a:lnTo>
                  <a:pt x="7727" y="6048"/>
                </a:lnTo>
                <a:lnTo>
                  <a:pt x="7430" y="6344"/>
                </a:lnTo>
                <a:lnTo>
                  <a:pt x="7184" y="6690"/>
                </a:lnTo>
                <a:lnTo>
                  <a:pt x="6961" y="7060"/>
                </a:lnTo>
                <a:lnTo>
                  <a:pt x="6789" y="7430"/>
                </a:lnTo>
                <a:lnTo>
                  <a:pt x="6640" y="7825"/>
                </a:lnTo>
                <a:lnTo>
                  <a:pt x="6517" y="8245"/>
                </a:lnTo>
                <a:lnTo>
                  <a:pt x="6468" y="8689"/>
                </a:lnTo>
                <a:lnTo>
                  <a:pt x="6443" y="9134"/>
                </a:lnTo>
                <a:lnTo>
                  <a:pt x="6443" y="9405"/>
                </a:lnTo>
                <a:lnTo>
                  <a:pt x="6468" y="9701"/>
                </a:lnTo>
                <a:lnTo>
                  <a:pt x="6517" y="9973"/>
                </a:lnTo>
                <a:lnTo>
                  <a:pt x="6591" y="10269"/>
                </a:lnTo>
                <a:lnTo>
                  <a:pt x="6665" y="10541"/>
                </a:lnTo>
                <a:lnTo>
                  <a:pt x="6764" y="10812"/>
                </a:lnTo>
                <a:lnTo>
                  <a:pt x="6887" y="11059"/>
                </a:lnTo>
                <a:lnTo>
                  <a:pt x="7035" y="11306"/>
                </a:lnTo>
                <a:lnTo>
                  <a:pt x="10788" y="17626"/>
                </a:lnTo>
                <a:lnTo>
                  <a:pt x="14565" y="11306"/>
                </a:lnTo>
                <a:lnTo>
                  <a:pt x="14688" y="11059"/>
                </a:lnTo>
                <a:lnTo>
                  <a:pt x="14811" y="10788"/>
                </a:lnTo>
                <a:lnTo>
                  <a:pt x="14910" y="10541"/>
                </a:lnTo>
                <a:lnTo>
                  <a:pt x="15009" y="10269"/>
                </a:lnTo>
                <a:lnTo>
                  <a:pt x="15058" y="9973"/>
                </a:lnTo>
                <a:lnTo>
                  <a:pt x="15108" y="9701"/>
                </a:lnTo>
                <a:lnTo>
                  <a:pt x="15132" y="9405"/>
                </a:lnTo>
                <a:lnTo>
                  <a:pt x="15157" y="9134"/>
                </a:lnTo>
                <a:lnTo>
                  <a:pt x="15132" y="8689"/>
                </a:lnTo>
                <a:lnTo>
                  <a:pt x="15058" y="8245"/>
                </a:lnTo>
                <a:lnTo>
                  <a:pt x="14960" y="7825"/>
                </a:lnTo>
                <a:lnTo>
                  <a:pt x="14811" y="7430"/>
                </a:lnTo>
                <a:lnTo>
                  <a:pt x="14639" y="7060"/>
                </a:lnTo>
                <a:lnTo>
                  <a:pt x="14416" y="6690"/>
                </a:lnTo>
                <a:lnTo>
                  <a:pt x="14145" y="6344"/>
                </a:lnTo>
                <a:lnTo>
                  <a:pt x="13873" y="6048"/>
                </a:lnTo>
                <a:lnTo>
                  <a:pt x="13577" y="5776"/>
                </a:lnTo>
                <a:lnTo>
                  <a:pt x="13232" y="5505"/>
                </a:lnTo>
                <a:lnTo>
                  <a:pt x="12861" y="5307"/>
                </a:lnTo>
                <a:lnTo>
                  <a:pt x="12491" y="5110"/>
                </a:lnTo>
                <a:lnTo>
                  <a:pt x="12096" y="4962"/>
                </a:lnTo>
                <a:lnTo>
                  <a:pt x="11676" y="4863"/>
                </a:lnTo>
                <a:lnTo>
                  <a:pt x="11232" y="4789"/>
                </a:lnTo>
                <a:lnTo>
                  <a:pt x="10788" y="4764"/>
                </a:lnTo>
                <a:close/>
                <a:moveTo>
                  <a:pt x="13923" y="10936"/>
                </a:moveTo>
                <a:lnTo>
                  <a:pt x="10788" y="16144"/>
                </a:lnTo>
                <a:lnTo>
                  <a:pt x="7677" y="10936"/>
                </a:lnTo>
                <a:lnTo>
                  <a:pt x="7554" y="10738"/>
                </a:lnTo>
                <a:lnTo>
                  <a:pt x="7455" y="10516"/>
                </a:lnTo>
                <a:lnTo>
                  <a:pt x="7381" y="10294"/>
                </a:lnTo>
                <a:lnTo>
                  <a:pt x="7307" y="10072"/>
                </a:lnTo>
                <a:lnTo>
                  <a:pt x="7258" y="9825"/>
                </a:lnTo>
                <a:lnTo>
                  <a:pt x="7233" y="9603"/>
                </a:lnTo>
                <a:lnTo>
                  <a:pt x="7208" y="9356"/>
                </a:lnTo>
                <a:lnTo>
                  <a:pt x="7184" y="9134"/>
                </a:lnTo>
                <a:lnTo>
                  <a:pt x="7208" y="8763"/>
                </a:lnTo>
                <a:lnTo>
                  <a:pt x="7258" y="8393"/>
                </a:lnTo>
                <a:lnTo>
                  <a:pt x="7356" y="8048"/>
                </a:lnTo>
                <a:lnTo>
                  <a:pt x="7480" y="7727"/>
                </a:lnTo>
                <a:lnTo>
                  <a:pt x="7628" y="7406"/>
                </a:lnTo>
                <a:lnTo>
                  <a:pt x="7801" y="7109"/>
                </a:lnTo>
                <a:lnTo>
                  <a:pt x="8023" y="6838"/>
                </a:lnTo>
                <a:lnTo>
                  <a:pt x="8245" y="6566"/>
                </a:lnTo>
                <a:lnTo>
                  <a:pt x="8492" y="6344"/>
                </a:lnTo>
                <a:lnTo>
                  <a:pt x="8788" y="6147"/>
                </a:lnTo>
                <a:lnTo>
                  <a:pt x="9084" y="5949"/>
                </a:lnTo>
                <a:lnTo>
                  <a:pt x="9405" y="5801"/>
                </a:lnTo>
                <a:lnTo>
                  <a:pt x="9726" y="5678"/>
                </a:lnTo>
                <a:lnTo>
                  <a:pt x="10072" y="5604"/>
                </a:lnTo>
                <a:lnTo>
                  <a:pt x="10417" y="5530"/>
                </a:lnTo>
                <a:lnTo>
                  <a:pt x="10788" y="5530"/>
                </a:lnTo>
                <a:lnTo>
                  <a:pt x="11158" y="5530"/>
                </a:lnTo>
                <a:lnTo>
                  <a:pt x="11528" y="5604"/>
                </a:lnTo>
                <a:lnTo>
                  <a:pt x="11874" y="5678"/>
                </a:lnTo>
                <a:lnTo>
                  <a:pt x="12195" y="5801"/>
                </a:lnTo>
                <a:lnTo>
                  <a:pt x="12516" y="5949"/>
                </a:lnTo>
                <a:lnTo>
                  <a:pt x="12812" y="6147"/>
                </a:lnTo>
                <a:lnTo>
                  <a:pt x="13083" y="6344"/>
                </a:lnTo>
                <a:lnTo>
                  <a:pt x="13355" y="6566"/>
                </a:lnTo>
                <a:lnTo>
                  <a:pt x="13577" y="6838"/>
                </a:lnTo>
                <a:lnTo>
                  <a:pt x="13775" y="7109"/>
                </a:lnTo>
                <a:lnTo>
                  <a:pt x="13972" y="7406"/>
                </a:lnTo>
                <a:lnTo>
                  <a:pt x="14120" y="7727"/>
                </a:lnTo>
                <a:lnTo>
                  <a:pt x="14244" y="8048"/>
                </a:lnTo>
                <a:lnTo>
                  <a:pt x="14318" y="8393"/>
                </a:lnTo>
                <a:lnTo>
                  <a:pt x="14392" y="8763"/>
                </a:lnTo>
                <a:lnTo>
                  <a:pt x="14392" y="9134"/>
                </a:lnTo>
                <a:lnTo>
                  <a:pt x="14392" y="9356"/>
                </a:lnTo>
                <a:lnTo>
                  <a:pt x="14367" y="9603"/>
                </a:lnTo>
                <a:lnTo>
                  <a:pt x="14342" y="9825"/>
                </a:lnTo>
                <a:lnTo>
                  <a:pt x="14268" y="10072"/>
                </a:lnTo>
                <a:lnTo>
                  <a:pt x="14219" y="10294"/>
                </a:lnTo>
                <a:lnTo>
                  <a:pt x="14120" y="10516"/>
                </a:lnTo>
                <a:lnTo>
                  <a:pt x="14021" y="10714"/>
                </a:lnTo>
                <a:lnTo>
                  <a:pt x="13923" y="10936"/>
                </a:lnTo>
                <a:close/>
                <a:moveTo>
                  <a:pt x="10788" y="6789"/>
                </a:moveTo>
                <a:lnTo>
                  <a:pt x="10788" y="6789"/>
                </a:lnTo>
                <a:lnTo>
                  <a:pt x="10541" y="6789"/>
                </a:lnTo>
                <a:lnTo>
                  <a:pt x="10269" y="6838"/>
                </a:lnTo>
                <a:lnTo>
                  <a:pt x="10022" y="6912"/>
                </a:lnTo>
                <a:lnTo>
                  <a:pt x="9776" y="6986"/>
                </a:lnTo>
                <a:lnTo>
                  <a:pt x="9553" y="7109"/>
                </a:lnTo>
                <a:lnTo>
                  <a:pt x="9331" y="7233"/>
                </a:lnTo>
                <a:lnTo>
                  <a:pt x="9134" y="7381"/>
                </a:lnTo>
                <a:lnTo>
                  <a:pt x="8961" y="7554"/>
                </a:lnTo>
                <a:lnTo>
                  <a:pt x="8788" y="7727"/>
                </a:lnTo>
                <a:lnTo>
                  <a:pt x="8640" y="7924"/>
                </a:lnTo>
                <a:lnTo>
                  <a:pt x="8492" y="8146"/>
                </a:lnTo>
                <a:lnTo>
                  <a:pt x="8393" y="8368"/>
                </a:lnTo>
                <a:lnTo>
                  <a:pt x="8294" y="8615"/>
                </a:lnTo>
                <a:lnTo>
                  <a:pt x="8245" y="8862"/>
                </a:lnTo>
                <a:lnTo>
                  <a:pt x="8196" y="9134"/>
                </a:lnTo>
                <a:lnTo>
                  <a:pt x="8196" y="9405"/>
                </a:lnTo>
                <a:lnTo>
                  <a:pt x="8196" y="9652"/>
                </a:lnTo>
                <a:lnTo>
                  <a:pt x="8245" y="9924"/>
                </a:lnTo>
                <a:lnTo>
                  <a:pt x="8294" y="10171"/>
                </a:lnTo>
                <a:lnTo>
                  <a:pt x="8393" y="10417"/>
                </a:lnTo>
                <a:lnTo>
                  <a:pt x="8492" y="10640"/>
                </a:lnTo>
                <a:lnTo>
                  <a:pt x="8640" y="10862"/>
                </a:lnTo>
                <a:lnTo>
                  <a:pt x="8788" y="11059"/>
                </a:lnTo>
                <a:lnTo>
                  <a:pt x="8961" y="11232"/>
                </a:lnTo>
                <a:lnTo>
                  <a:pt x="9134" y="11405"/>
                </a:lnTo>
                <a:lnTo>
                  <a:pt x="9331" y="11553"/>
                </a:lnTo>
                <a:lnTo>
                  <a:pt x="9553" y="11701"/>
                </a:lnTo>
                <a:lnTo>
                  <a:pt x="9776" y="11800"/>
                </a:lnTo>
                <a:lnTo>
                  <a:pt x="10022" y="11899"/>
                </a:lnTo>
                <a:lnTo>
                  <a:pt x="10269" y="11948"/>
                </a:lnTo>
                <a:lnTo>
                  <a:pt x="10541" y="11997"/>
                </a:lnTo>
                <a:lnTo>
                  <a:pt x="10788" y="11997"/>
                </a:lnTo>
                <a:lnTo>
                  <a:pt x="11059" y="11997"/>
                </a:lnTo>
                <a:lnTo>
                  <a:pt x="11331" y="11948"/>
                </a:lnTo>
                <a:lnTo>
                  <a:pt x="11578" y="11899"/>
                </a:lnTo>
                <a:lnTo>
                  <a:pt x="11800" y="11800"/>
                </a:lnTo>
                <a:lnTo>
                  <a:pt x="12047" y="11701"/>
                </a:lnTo>
                <a:lnTo>
                  <a:pt x="12244" y="11553"/>
                </a:lnTo>
                <a:lnTo>
                  <a:pt x="12466" y="11405"/>
                </a:lnTo>
                <a:lnTo>
                  <a:pt x="12639" y="11232"/>
                </a:lnTo>
                <a:lnTo>
                  <a:pt x="12812" y="11059"/>
                </a:lnTo>
                <a:lnTo>
                  <a:pt x="12960" y="10862"/>
                </a:lnTo>
                <a:lnTo>
                  <a:pt x="13083" y="10640"/>
                </a:lnTo>
                <a:lnTo>
                  <a:pt x="13207" y="10417"/>
                </a:lnTo>
                <a:lnTo>
                  <a:pt x="13281" y="10171"/>
                </a:lnTo>
                <a:lnTo>
                  <a:pt x="13355" y="9924"/>
                </a:lnTo>
                <a:lnTo>
                  <a:pt x="13404" y="9652"/>
                </a:lnTo>
                <a:lnTo>
                  <a:pt x="13404" y="9405"/>
                </a:lnTo>
                <a:lnTo>
                  <a:pt x="13404" y="9134"/>
                </a:lnTo>
                <a:lnTo>
                  <a:pt x="13355" y="8862"/>
                </a:lnTo>
                <a:lnTo>
                  <a:pt x="13281" y="8615"/>
                </a:lnTo>
                <a:lnTo>
                  <a:pt x="13207" y="8368"/>
                </a:lnTo>
                <a:lnTo>
                  <a:pt x="13083" y="8146"/>
                </a:lnTo>
                <a:lnTo>
                  <a:pt x="12960" y="7924"/>
                </a:lnTo>
                <a:lnTo>
                  <a:pt x="12812" y="7727"/>
                </a:lnTo>
                <a:lnTo>
                  <a:pt x="12639" y="7554"/>
                </a:lnTo>
                <a:lnTo>
                  <a:pt x="12466" y="7381"/>
                </a:lnTo>
                <a:lnTo>
                  <a:pt x="12244" y="7233"/>
                </a:lnTo>
                <a:lnTo>
                  <a:pt x="12047" y="7109"/>
                </a:lnTo>
                <a:lnTo>
                  <a:pt x="11800" y="6986"/>
                </a:lnTo>
                <a:lnTo>
                  <a:pt x="11578" y="6912"/>
                </a:lnTo>
                <a:lnTo>
                  <a:pt x="11331" y="6838"/>
                </a:lnTo>
                <a:lnTo>
                  <a:pt x="11059" y="6789"/>
                </a:lnTo>
                <a:lnTo>
                  <a:pt x="10788" y="6789"/>
                </a:lnTo>
                <a:close/>
                <a:moveTo>
                  <a:pt x="10788" y="11257"/>
                </a:moveTo>
                <a:lnTo>
                  <a:pt x="10788" y="11257"/>
                </a:lnTo>
                <a:lnTo>
                  <a:pt x="10615" y="11257"/>
                </a:lnTo>
                <a:lnTo>
                  <a:pt x="10417" y="11207"/>
                </a:lnTo>
                <a:lnTo>
                  <a:pt x="10245" y="11183"/>
                </a:lnTo>
                <a:lnTo>
                  <a:pt x="10072" y="11109"/>
                </a:lnTo>
                <a:lnTo>
                  <a:pt x="9899" y="11035"/>
                </a:lnTo>
                <a:lnTo>
                  <a:pt x="9751" y="10936"/>
                </a:lnTo>
                <a:lnTo>
                  <a:pt x="9603" y="10837"/>
                </a:lnTo>
                <a:lnTo>
                  <a:pt x="9479" y="10714"/>
                </a:lnTo>
                <a:lnTo>
                  <a:pt x="9356" y="10565"/>
                </a:lnTo>
                <a:lnTo>
                  <a:pt x="9257" y="10442"/>
                </a:lnTo>
                <a:lnTo>
                  <a:pt x="9158" y="10269"/>
                </a:lnTo>
                <a:lnTo>
                  <a:pt x="9084" y="10121"/>
                </a:lnTo>
                <a:lnTo>
                  <a:pt x="9010" y="9948"/>
                </a:lnTo>
                <a:lnTo>
                  <a:pt x="8986" y="9776"/>
                </a:lnTo>
                <a:lnTo>
                  <a:pt x="8936" y="9578"/>
                </a:lnTo>
                <a:lnTo>
                  <a:pt x="8936" y="9405"/>
                </a:lnTo>
                <a:lnTo>
                  <a:pt x="8936" y="9208"/>
                </a:lnTo>
                <a:lnTo>
                  <a:pt x="8986" y="9010"/>
                </a:lnTo>
                <a:lnTo>
                  <a:pt x="9010" y="8837"/>
                </a:lnTo>
                <a:lnTo>
                  <a:pt x="9084" y="8665"/>
                </a:lnTo>
                <a:lnTo>
                  <a:pt x="9158" y="8517"/>
                </a:lnTo>
                <a:lnTo>
                  <a:pt x="9257" y="8344"/>
                </a:lnTo>
                <a:lnTo>
                  <a:pt x="9356" y="8220"/>
                </a:lnTo>
                <a:lnTo>
                  <a:pt x="9479" y="8072"/>
                </a:lnTo>
                <a:lnTo>
                  <a:pt x="9603" y="7949"/>
                </a:lnTo>
                <a:lnTo>
                  <a:pt x="9751" y="7850"/>
                </a:lnTo>
                <a:lnTo>
                  <a:pt x="9899" y="7751"/>
                </a:lnTo>
                <a:lnTo>
                  <a:pt x="10072" y="7677"/>
                </a:lnTo>
                <a:lnTo>
                  <a:pt x="10245" y="7628"/>
                </a:lnTo>
                <a:lnTo>
                  <a:pt x="10417" y="7579"/>
                </a:lnTo>
                <a:lnTo>
                  <a:pt x="10615" y="7554"/>
                </a:lnTo>
                <a:lnTo>
                  <a:pt x="10788" y="7529"/>
                </a:lnTo>
                <a:lnTo>
                  <a:pt x="10985" y="7554"/>
                </a:lnTo>
                <a:lnTo>
                  <a:pt x="11183" y="7579"/>
                </a:lnTo>
                <a:lnTo>
                  <a:pt x="11355" y="7628"/>
                </a:lnTo>
                <a:lnTo>
                  <a:pt x="11528" y="7677"/>
                </a:lnTo>
                <a:lnTo>
                  <a:pt x="11676" y="7751"/>
                </a:lnTo>
                <a:lnTo>
                  <a:pt x="11824" y="7850"/>
                </a:lnTo>
                <a:lnTo>
                  <a:pt x="11973" y="7949"/>
                </a:lnTo>
                <a:lnTo>
                  <a:pt x="12121" y="8072"/>
                </a:lnTo>
                <a:lnTo>
                  <a:pt x="12219" y="8220"/>
                </a:lnTo>
                <a:lnTo>
                  <a:pt x="12343" y="8344"/>
                </a:lnTo>
                <a:lnTo>
                  <a:pt x="12442" y="8517"/>
                </a:lnTo>
                <a:lnTo>
                  <a:pt x="12516" y="8665"/>
                </a:lnTo>
                <a:lnTo>
                  <a:pt x="12565" y="8837"/>
                </a:lnTo>
                <a:lnTo>
                  <a:pt x="12614" y="9010"/>
                </a:lnTo>
                <a:lnTo>
                  <a:pt x="12639" y="9208"/>
                </a:lnTo>
                <a:lnTo>
                  <a:pt x="12664" y="9405"/>
                </a:lnTo>
                <a:lnTo>
                  <a:pt x="12639" y="9578"/>
                </a:lnTo>
                <a:lnTo>
                  <a:pt x="12614" y="9776"/>
                </a:lnTo>
                <a:lnTo>
                  <a:pt x="12565" y="9948"/>
                </a:lnTo>
                <a:lnTo>
                  <a:pt x="12516" y="10121"/>
                </a:lnTo>
                <a:lnTo>
                  <a:pt x="12442" y="10269"/>
                </a:lnTo>
                <a:lnTo>
                  <a:pt x="12343" y="10442"/>
                </a:lnTo>
                <a:lnTo>
                  <a:pt x="12219" y="10565"/>
                </a:lnTo>
                <a:lnTo>
                  <a:pt x="12121" y="10714"/>
                </a:lnTo>
                <a:lnTo>
                  <a:pt x="11973" y="10837"/>
                </a:lnTo>
                <a:lnTo>
                  <a:pt x="11824" y="10936"/>
                </a:lnTo>
                <a:lnTo>
                  <a:pt x="11676" y="11035"/>
                </a:lnTo>
                <a:lnTo>
                  <a:pt x="11528" y="11109"/>
                </a:lnTo>
                <a:lnTo>
                  <a:pt x="11355" y="11183"/>
                </a:lnTo>
                <a:lnTo>
                  <a:pt x="11183" y="11207"/>
                </a:lnTo>
                <a:lnTo>
                  <a:pt x="10985" y="11257"/>
                </a:lnTo>
                <a:lnTo>
                  <a:pt x="10788" y="11257"/>
                </a:lnTo>
                <a:close/>
                <a:moveTo>
                  <a:pt x="10788" y="11257"/>
                </a:moveTo>
              </a:path>
            </a:pathLst>
          </a:custGeom>
          <a:solidFill>
            <a:sysClr val="window" lastClr="FFFFFF"/>
          </a:solidFill>
          <a:ln w="3175">
            <a:noFill/>
          </a:ln>
        </p:spPr>
        <p:txBody>
          <a:bodyPr wrap="none"/>
          <a:lstStyle/>
          <a:p>
            <a:pPr marL="0" marR="0" lvl="0" indent="0" algn="l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grpSp>
        <p:nvGrpSpPr>
          <p:cNvPr id="16" name="组合 171"/>
          <p:cNvGrpSpPr/>
          <p:nvPr/>
        </p:nvGrpSpPr>
        <p:grpSpPr>
          <a:xfrm>
            <a:off x="6308594" y="1772843"/>
            <a:ext cx="314612" cy="313542"/>
            <a:chOff x="8661401" y="692151"/>
            <a:chExt cx="798513" cy="773113"/>
          </a:xfrm>
          <a:solidFill>
            <a:sysClr val="window" lastClr="FFFFFF"/>
          </a:solidFill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8751888" y="1266826"/>
              <a:ext cx="250825" cy="141288"/>
            </a:xfrm>
            <a:custGeom>
              <a:avLst/>
              <a:gdLst>
                <a:gd name="T0" fmla="*/ 67 w 67"/>
                <a:gd name="T1" fmla="*/ 0 h 38"/>
                <a:gd name="T2" fmla="*/ 67 w 67"/>
                <a:gd name="T3" fmla="*/ 37 h 38"/>
                <a:gd name="T4" fmla="*/ 2 w 67"/>
                <a:gd name="T5" fmla="*/ 35 h 38"/>
                <a:gd name="T6" fmla="*/ 21 w 67"/>
                <a:gd name="T7" fmla="*/ 0 h 38"/>
                <a:gd name="T8" fmla="*/ 67 w 67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38">
                  <a:moveTo>
                    <a:pt x="67" y="0"/>
                  </a:moveTo>
                  <a:cubicBezTo>
                    <a:pt x="67" y="37"/>
                    <a:pt x="67" y="37"/>
                    <a:pt x="67" y="37"/>
                  </a:cubicBezTo>
                  <a:cubicBezTo>
                    <a:pt x="67" y="37"/>
                    <a:pt x="12" y="38"/>
                    <a:pt x="2" y="35"/>
                  </a:cubicBezTo>
                  <a:cubicBezTo>
                    <a:pt x="0" y="30"/>
                    <a:pt x="21" y="0"/>
                    <a:pt x="21" y="0"/>
                  </a:cubicBezTo>
                  <a:lnTo>
                    <a:pt x="6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8661401" y="1003301"/>
              <a:ext cx="269875" cy="368300"/>
            </a:xfrm>
            <a:custGeom>
              <a:avLst/>
              <a:gdLst>
                <a:gd name="T0" fmla="*/ 57 w 72"/>
                <a:gd name="T1" fmla="*/ 0 h 98"/>
                <a:gd name="T2" fmla="*/ 72 w 72"/>
                <a:gd name="T3" fmla="*/ 48 h 98"/>
                <a:gd name="T4" fmla="*/ 57 w 72"/>
                <a:gd name="T5" fmla="*/ 40 h 98"/>
                <a:gd name="T6" fmla="*/ 22 w 72"/>
                <a:gd name="T7" fmla="*/ 98 h 98"/>
                <a:gd name="T8" fmla="*/ 11 w 72"/>
                <a:gd name="T9" fmla="*/ 85 h 98"/>
                <a:gd name="T10" fmla="*/ 4 w 72"/>
                <a:gd name="T11" fmla="*/ 52 h 98"/>
                <a:gd name="T12" fmla="*/ 9 w 72"/>
                <a:gd name="T13" fmla="*/ 42 h 98"/>
                <a:gd name="T14" fmla="*/ 21 w 72"/>
                <a:gd name="T15" fmla="*/ 24 h 98"/>
                <a:gd name="T16" fmla="*/ 24 w 72"/>
                <a:gd name="T17" fmla="*/ 19 h 98"/>
                <a:gd name="T18" fmla="*/ 10 w 72"/>
                <a:gd name="T19" fmla="*/ 10 h 98"/>
                <a:gd name="T20" fmla="*/ 57 w 72"/>
                <a:gd name="T2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98">
                  <a:moveTo>
                    <a:pt x="57" y="0"/>
                  </a:moveTo>
                  <a:cubicBezTo>
                    <a:pt x="72" y="48"/>
                    <a:pt x="72" y="48"/>
                    <a:pt x="72" y="48"/>
                  </a:cubicBezTo>
                  <a:cubicBezTo>
                    <a:pt x="57" y="40"/>
                    <a:pt x="57" y="40"/>
                    <a:pt x="57" y="40"/>
                  </a:cubicBezTo>
                  <a:cubicBezTo>
                    <a:pt x="45" y="58"/>
                    <a:pt x="32" y="78"/>
                    <a:pt x="22" y="98"/>
                  </a:cubicBezTo>
                  <a:cubicBezTo>
                    <a:pt x="22" y="98"/>
                    <a:pt x="13" y="88"/>
                    <a:pt x="11" y="85"/>
                  </a:cubicBezTo>
                  <a:cubicBezTo>
                    <a:pt x="4" y="75"/>
                    <a:pt x="0" y="64"/>
                    <a:pt x="4" y="52"/>
                  </a:cubicBezTo>
                  <a:cubicBezTo>
                    <a:pt x="6" y="49"/>
                    <a:pt x="8" y="45"/>
                    <a:pt x="9" y="42"/>
                  </a:cubicBezTo>
                  <a:cubicBezTo>
                    <a:pt x="13" y="36"/>
                    <a:pt x="17" y="30"/>
                    <a:pt x="21" y="24"/>
                  </a:cubicBezTo>
                  <a:cubicBezTo>
                    <a:pt x="21" y="23"/>
                    <a:pt x="24" y="19"/>
                    <a:pt x="24" y="19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8834438" y="714376"/>
              <a:ext cx="204788" cy="277813"/>
            </a:xfrm>
            <a:custGeom>
              <a:avLst/>
              <a:gdLst>
                <a:gd name="T0" fmla="*/ 33 w 55"/>
                <a:gd name="T1" fmla="*/ 74 h 74"/>
                <a:gd name="T2" fmla="*/ 0 w 55"/>
                <a:gd name="T3" fmla="*/ 57 h 74"/>
                <a:gd name="T4" fmla="*/ 33 w 55"/>
                <a:gd name="T5" fmla="*/ 0 h 74"/>
                <a:gd name="T6" fmla="*/ 55 w 55"/>
                <a:gd name="T7" fmla="*/ 33 h 74"/>
                <a:gd name="T8" fmla="*/ 33 w 55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74">
                  <a:moveTo>
                    <a:pt x="33" y="74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26" y="8"/>
                    <a:pt x="33" y="0"/>
                  </a:cubicBezTo>
                  <a:cubicBezTo>
                    <a:pt x="38" y="1"/>
                    <a:pt x="55" y="33"/>
                    <a:pt x="55" y="33"/>
                  </a:cubicBezTo>
                  <a:lnTo>
                    <a:pt x="33" y="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8983663" y="692151"/>
              <a:ext cx="314325" cy="311150"/>
            </a:xfrm>
            <a:custGeom>
              <a:avLst/>
              <a:gdLst>
                <a:gd name="T0" fmla="*/ 71 w 84"/>
                <a:gd name="T1" fmla="*/ 83 h 83"/>
                <a:gd name="T2" fmla="*/ 21 w 84"/>
                <a:gd name="T3" fmla="*/ 73 h 83"/>
                <a:gd name="T4" fmla="*/ 35 w 84"/>
                <a:gd name="T5" fmla="*/ 65 h 83"/>
                <a:gd name="T6" fmla="*/ 0 w 84"/>
                <a:gd name="T7" fmla="*/ 5 h 83"/>
                <a:gd name="T8" fmla="*/ 17 w 84"/>
                <a:gd name="T9" fmla="*/ 2 h 83"/>
                <a:gd name="T10" fmla="*/ 49 w 84"/>
                <a:gd name="T11" fmla="*/ 12 h 83"/>
                <a:gd name="T12" fmla="*/ 56 w 84"/>
                <a:gd name="T13" fmla="*/ 21 h 83"/>
                <a:gd name="T14" fmla="*/ 67 w 84"/>
                <a:gd name="T15" fmla="*/ 40 h 83"/>
                <a:gd name="T16" fmla="*/ 70 w 84"/>
                <a:gd name="T17" fmla="*/ 45 h 83"/>
                <a:gd name="T18" fmla="*/ 84 w 84"/>
                <a:gd name="T19" fmla="*/ 37 h 83"/>
                <a:gd name="T20" fmla="*/ 71 w 84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83">
                  <a:moveTo>
                    <a:pt x="71" y="83"/>
                  </a:moveTo>
                  <a:cubicBezTo>
                    <a:pt x="21" y="73"/>
                    <a:pt x="21" y="73"/>
                    <a:pt x="21" y="73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25" y="45"/>
                    <a:pt x="13" y="24"/>
                    <a:pt x="0" y="5"/>
                  </a:cubicBezTo>
                  <a:cubicBezTo>
                    <a:pt x="0" y="5"/>
                    <a:pt x="14" y="2"/>
                    <a:pt x="17" y="2"/>
                  </a:cubicBezTo>
                  <a:cubicBezTo>
                    <a:pt x="29" y="0"/>
                    <a:pt x="41" y="2"/>
                    <a:pt x="49" y="12"/>
                  </a:cubicBezTo>
                  <a:cubicBezTo>
                    <a:pt x="52" y="15"/>
                    <a:pt x="54" y="18"/>
                    <a:pt x="56" y="21"/>
                  </a:cubicBezTo>
                  <a:cubicBezTo>
                    <a:pt x="60" y="27"/>
                    <a:pt x="63" y="33"/>
                    <a:pt x="67" y="40"/>
                  </a:cubicBezTo>
                  <a:cubicBezTo>
                    <a:pt x="67" y="40"/>
                    <a:pt x="70" y="45"/>
                    <a:pt x="70" y="45"/>
                  </a:cubicBezTo>
                  <a:cubicBezTo>
                    <a:pt x="70" y="45"/>
                    <a:pt x="84" y="37"/>
                    <a:pt x="84" y="37"/>
                  </a:cubicBezTo>
                  <a:lnTo>
                    <a:pt x="71" y="8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9220201" y="1011238"/>
              <a:ext cx="239713" cy="228600"/>
            </a:xfrm>
            <a:custGeom>
              <a:avLst/>
              <a:gdLst>
                <a:gd name="T0" fmla="*/ 0 w 64"/>
                <a:gd name="T1" fmla="*/ 20 h 61"/>
                <a:gd name="T2" fmla="*/ 31 w 64"/>
                <a:gd name="T3" fmla="*/ 0 h 61"/>
                <a:gd name="T4" fmla="*/ 64 w 64"/>
                <a:gd name="T5" fmla="*/ 57 h 61"/>
                <a:gd name="T6" fmla="*/ 24 w 64"/>
                <a:gd name="T7" fmla="*/ 59 h 61"/>
                <a:gd name="T8" fmla="*/ 0 w 64"/>
                <a:gd name="T9" fmla="*/ 2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61">
                  <a:moveTo>
                    <a:pt x="0" y="2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61" y="47"/>
                    <a:pt x="64" y="57"/>
                  </a:cubicBezTo>
                  <a:cubicBezTo>
                    <a:pt x="61" y="61"/>
                    <a:pt x="24" y="59"/>
                    <a:pt x="24" y="59"/>
                  </a:cubicBezTo>
                  <a:lnTo>
                    <a:pt x="0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9063038" y="1190626"/>
              <a:ext cx="385763" cy="274638"/>
            </a:xfrm>
            <a:custGeom>
              <a:avLst/>
              <a:gdLst>
                <a:gd name="T0" fmla="*/ 0 w 103"/>
                <a:gd name="T1" fmla="*/ 38 h 73"/>
                <a:gd name="T2" fmla="*/ 34 w 103"/>
                <a:gd name="T3" fmla="*/ 0 h 73"/>
                <a:gd name="T4" fmla="*/ 34 w 103"/>
                <a:gd name="T5" fmla="*/ 17 h 73"/>
                <a:gd name="T6" fmla="*/ 103 w 103"/>
                <a:gd name="T7" fmla="*/ 16 h 73"/>
                <a:gd name="T8" fmla="*/ 98 w 103"/>
                <a:gd name="T9" fmla="*/ 32 h 73"/>
                <a:gd name="T10" fmla="*/ 73 w 103"/>
                <a:gd name="T11" fmla="*/ 55 h 73"/>
                <a:gd name="T12" fmla="*/ 62 w 103"/>
                <a:gd name="T13" fmla="*/ 56 h 73"/>
                <a:gd name="T14" fmla="*/ 40 w 103"/>
                <a:gd name="T15" fmla="*/ 56 h 73"/>
                <a:gd name="T16" fmla="*/ 35 w 103"/>
                <a:gd name="T17" fmla="*/ 56 h 73"/>
                <a:gd name="T18" fmla="*/ 34 w 103"/>
                <a:gd name="T19" fmla="*/ 73 h 73"/>
                <a:gd name="T20" fmla="*/ 0 w 103"/>
                <a:gd name="T21" fmla="*/ 3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73">
                  <a:moveTo>
                    <a:pt x="0" y="38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56" y="17"/>
                    <a:pt x="80" y="18"/>
                    <a:pt x="103" y="16"/>
                  </a:cubicBezTo>
                  <a:cubicBezTo>
                    <a:pt x="103" y="16"/>
                    <a:pt x="99" y="29"/>
                    <a:pt x="98" y="32"/>
                  </a:cubicBezTo>
                  <a:cubicBezTo>
                    <a:pt x="93" y="43"/>
                    <a:pt x="85" y="53"/>
                    <a:pt x="73" y="55"/>
                  </a:cubicBezTo>
                  <a:cubicBezTo>
                    <a:pt x="69" y="56"/>
                    <a:pt x="66" y="56"/>
                    <a:pt x="62" y="56"/>
                  </a:cubicBezTo>
                  <a:cubicBezTo>
                    <a:pt x="55" y="57"/>
                    <a:pt x="48" y="57"/>
                    <a:pt x="40" y="56"/>
                  </a:cubicBezTo>
                  <a:cubicBezTo>
                    <a:pt x="40" y="56"/>
                    <a:pt x="35" y="57"/>
                    <a:pt x="35" y="56"/>
                  </a:cubicBezTo>
                  <a:cubicBezTo>
                    <a:pt x="34" y="73"/>
                    <a:pt x="34" y="73"/>
                    <a:pt x="34" y="73"/>
                  </a:cubicBezTo>
                  <a:lnTo>
                    <a:pt x="0" y="3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</p:grpSp>
      <p:grpSp>
        <p:nvGrpSpPr>
          <p:cNvPr id="23" name="组合 172"/>
          <p:cNvGrpSpPr/>
          <p:nvPr/>
        </p:nvGrpSpPr>
        <p:grpSpPr>
          <a:xfrm>
            <a:off x="2718720" y="1802579"/>
            <a:ext cx="251575" cy="267342"/>
            <a:chOff x="6229350" y="1152525"/>
            <a:chExt cx="441325" cy="455613"/>
          </a:xfrm>
          <a:solidFill>
            <a:sysClr val="window" lastClr="FFFFFF"/>
          </a:solidFill>
        </p:grpSpPr>
        <p:sp>
          <p:nvSpPr>
            <p:cNvPr id="24" name="Freeform 26"/>
            <p:cNvSpPr>
              <a:spLocks noEditPoints="1"/>
            </p:cNvSpPr>
            <p:nvPr/>
          </p:nvSpPr>
          <p:spPr bwMode="auto">
            <a:xfrm>
              <a:off x="6229350" y="1152525"/>
              <a:ext cx="441325" cy="455613"/>
            </a:xfrm>
            <a:custGeom>
              <a:avLst/>
              <a:gdLst>
                <a:gd name="T0" fmla="*/ 110 w 118"/>
                <a:gd name="T1" fmla="*/ 0 h 122"/>
                <a:gd name="T2" fmla="*/ 8 w 118"/>
                <a:gd name="T3" fmla="*/ 0 h 122"/>
                <a:gd name="T4" fmla="*/ 0 w 118"/>
                <a:gd name="T5" fmla="*/ 8 h 122"/>
                <a:gd name="T6" fmla="*/ 0 w 118"/>
                <a:gd name="T7" fmla="*/ 114 h 122"/>
                <a:gd name="T8" fmla="*/ 8 w 118"/>
                <a:gd name="T9" fmla="*/ 122 h 122"/>
                <a:gd name="T10" fmla="*/ 110 w 118"/>
                <a:gd name="T11" fmla="*/ 122 h 122"/>
                <a:gd name="T12" fmla="*/ 118 w 118"/>
                <a:gd name="T13" fmla="*/ 114 h 122"/>
                <a:gd name="T14" fmla="*/ 118 w 118"/>
                <a:gd name="T15" fmla="*/ 8 h 122"/>
                <a:gd name="T16" fmla="*/ 110 w 118"/>
                <a:gd name="T17" fmla="*/ 0 h 122"/>
                <a:gd name="T18" fmla="*/ 110 w 118"/>
                <a:gd name="T19" fmla="*/ 105 h 122"/>
                <a:gd name="T20" fmla="*/ 102 w 118"/>
                <a:gd name="T21" fmla="*/ 113 h 122"/>
                <a:gd name="T22" fmla="*/ 17 w 118"/>
                <a:gd name="T23" fmla="*/ 113 h 122"/>
                <a:gd name="T24" fmla="*/ 9 w 118"/>
                <a:gd name="T25" fmla="*/ 105 h 122"/>
                <a:gd name="T26" fmla="*/ 9 w 118"/>
                <a:gd name="T27" fmla="*/ 17 h 122"/>
                <a:gd name="T28" fmla="*/ 17 w 118"/>
                <a:gd name="T29" fmla="*/ 9 h 122"/>
                <a:gd name="T30" fmla="*/ 102 w 118"/>
                <a:gd name="T31" fmla="*/ 9 h 122"/>
                <a:gd name="T32" fmla="*/ 110 w 118"/>
                <a:gd name="T33" fmla="*/ 17 h 122"/>
                <a:gd name="T34" fmla="*/ 110 w 118"/>
                <a:gd name="T35" fmla="*/ 10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8" h="122">
                  <a:moveTo>
                    <a:pt x="110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8"/>
                    <a:pt x="4" y="122"/>
                    <a:pt x="8" y="122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15" y="122"/>
                    <a:pt x="118" y="118"/>
                    <a:pt x="118" y="114"/>
                  </a:cubicBezTo>
                  <a:cubicBezTo>
                    <a:pt x="118" y="8"/>
                    <a:pt x="118" y="8"/>
                    <a:pt x="118" y="8"/>
                  </a:cubicBezTo>
                  <a:cubicBezTo>
                    <a:pt x="118" y="4"/>
                    <a:pt x="115" y="0"/>
                    <a:pt x="110" y="0"/>
                  </a:cubicBezTo>
                  <a:close/>
                  <a:moveTo>
                    <a:pt x="110" y="105"/>
                  </a:moveTo>
                  <a:cubicBezTo>
                    <a:pt x="110" y="110"/>
                    <a:pt x="106" y="113"/>
                    <a:pt x="102" y="113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3" y="113"/>
                    <a:pt x="9" y="110"/>
                    <a:pt x="9" y="10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3"/>
                    <a:pt x="13" y="9"/>
                    <a:pt x="17" y="9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106" y="9"/>
                    <a:pt x="110" y="13"/>
                    <a:pt x="110" y="17"/>
                  </a:cubicBezTo>
                  <a:lnTo>
                    <a:pt x="110" y="10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6405563" y="1296988"/>
              <a:ext cx="88900" cy="71438"/>
            </a:xfrm>
            <a:custGeom>
              <a:avLst/>
              <a:gdLst>
                <a:gd name="T0" fmla="*/ 16 w 24"/>
                <a:gd name="T1" fmla="*/ 1 h 19"/>
                <a:gd name="T2" fmla="*/ 7 w 24"/>
                <a:gd name="T3" fmla="*/ 0 h 19"/>
                <a:gd name="T4" fmla="*/ 0 w 24"/>
                <a:gd name="T5" fmla="*/ 0 h 19"/>
                <a:gd name="T6" fmla="*/ 0 w 24"/>
                <a:gd name="T7" fmla="*/ 19 h 19"/>
                <a:gd name="T8" fmla="*/ 8 w 24"/>
                <a:gd name="T9" fmla="*/ 19 h 19"/>
                <a:gd name="T10" fmla="*/ 18 w 24"/>
                <a:gd name="T11" fmla="*/ 18 h 19"/>
                <a:gd name="T12" fmla="*/ 23 w 24"/>
                <a:gd name="T13" fmla="*/ 15 h 19"/>
                <a:gd name="T14" fmla="*/ 24 w 24"/>
                <a:gd name="T15" fmla="*/ 10 h 19"/>
                <a:gd name="T16" fmla="*/ 22 w 24"/>
                <a:gd name="T17" fmla="*/ 4 h 19"/>
                <a:gd name="T18" fmla="*/ 16 w 24"/>
                <a:gd name="T1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9">
                  <a:moveTo>
                    <a:pt x="16" y="1"/>
                  </a:moveTo>
                  <a:cubicBezTo>
                    <a:pt x="15" y="0"/>
                    <a:pt x="12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3" y="19"/>
                    <a:pt x="17" y="19"/>
                    <a:pt x="18" y="18"/>
                  </a:cubicBezTo>
                  <a:cubicBezTo>
                    <a:pt x="20" y="17"/>
                    <a:pt x="21" y="16"/>
                    <a:pt x="23" y="15"/>
                  </a:cubicBezTo>
                  <a:cubicBezTo>
                    <a:pt x="24" y="13"/>
                    <a:pt x="24" y="12"/>
                    <a:pt x="24" y="10"/>
                  </a:cubicBezTo>
                  <a:cubicBezTo>
                    <a:pt x="24" y="7"/>
                    <a:pt x="23" y="5"/>
                    <a:pt x="22" y="4"/>
                  </a:cubicBezTo>
                  <a:cubicBezTo>
                    <a:pt x="20" y="2"/>
                    <a:pt x="19" y="1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6" name="Freeform 28"/>
            <p:cNvSpPr>
              <a:spLocks noEditPoints="1"/>
            </p:cNvSpPr>
            <p:nvPr/>
          </p:nvSpPr>
          <p:spPr bwMode="auto">
            <a:xfrm>
              <a:off x="6281738" y="1208088"/>
              <a:ext cx="336550" cy="344488"/>
            </a:xfrm>
            <a:custGeom>
              <a:avLst/>
              <a:gdLst>
                <a:gd name="T0" fmla="*/ 86 w 90"/>
                <a:gd name="T1" fmla="*/ 0 h 92"/>
                <a:gd name="T2" fmla="*/ 4 w 90"/>
                <a:gd name="T3" fmla="*/ 0 h 92"/>
                <a:gd name="T4" fmla="*/ 0 w 90"/>
                <a:gd name="T5" fmla="*/ 4 h 92"/>
                <a:gd name="T6" fmla="*/ 0 w 90"/>
                <a:gd name="T7" fmla="*/ 88 h 92"/>
                <a:gd name="T8" fmla="*/ 4 w 90"/>
                <a:gd name="T9" fmla="*/ 92 h 92"/>
                <a:gd name="T10" fmla="*/ 86 w 90"/>
                <a:gd name="T11" fmla="*/ 92 h 92"/>
                <a:gd name="T12" fmla="*/ 90 w 90"/>
                <a:gd name="T13" fmla="*/ 88 h 92"/>
                <a:gd name="T14" fmla="*/ 90 w 90"/>
                <a:gd name="T15" fmla="*/ 4 h 92"/>
                <a:gd name="T16" fmla="*/ 86 w 90"/>
                <a:gd name="T17" fmla="*/ 0 h 92"/>
                <a:gd name="T18" fmla="*/ 69 w 90"/>
                <a:gd name="T19" fmla="*/ 44 h 92"/>
                <a:gd name="T20" fmla="*/ 63 w 90"/>
                <a:gd name="T21" fmla="*/ 50 h 92"/>
                <a:gd name="T22" fmla="*/ 56 w 90"/>
                <a:gd name="T23" fmla="*/ 53 h 92"/>
                <a:gd name="T24" fmla="*/ 42 w 90"/>
                <a:gd name="T25" fmla="*/ 54 h 92"/>
                <a:gd name="T26" fmla="*/ 33 w 90"/>
                <a:gd name="T27" fmla="*/ 54 h 92"/>
                <a:gd name="T28" fmla="*/ 33 w 90"/>
                <a:gd name="T29" fmla="*/ 80 h 92"/>
                <a:gd name="T30" fmla="*/ 20 w 90"/>
                <a:gd name="T31" fmla="*/ 80 h 92"/>
                <a:gd name="T32" fmla="*/ 20 w 90"/>
                <a:gd name="T33" fmla="*/ 13 h 92"/>
                <a:gd name="T34" fmla="*/ 41 w 90"/>
                <a:gd name="T35" fmla="*/ 13 h 92"/>
                <a:gd name="T36" fmla="*/ 57 w 90"/>
                <a:gd name="T37" fmla="*/ 14 h 92"/>
                <a:gd name="T38" fmla="*/ 67 w 90"/>
                <a:gd name="T39" fmla="*/ 20 h 92"/>
                <a:gd name="T40" fmla="*/ 71 w 90"/>
                <a:gd name="T41" fmla="*/ 33 h 92"/>
                <a:gd name="T42" fmla="*/ 69 w 90"/>
                <a:gd name="T43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0" h="92">
                  <a:moveTo>
                    <a:pt x="8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91"/>
                    <a:pt x="2" y="92"/>
                    <a:pt x="4" y="92"/>
                  </a:cubicBezTo>
                  <a:cubicBezTo>
                    <a:pt x="86" y="92"/>
                    <a:pt x="86" y="92"/>
                    <a:pt x="86" y="92"/>
                  </a:cubicBezTo>
                  <a:cubicBezTo>
                    <a:pt x="89" y="92"/>
                    <a:pt x="90" y="91"/>
                    <a:pt x="90" y="88"/>
                  </a:cubicBezTo>
                  <a:cubicBezTo>
                    <a:pt x="90" y="4"/>
                    <a:pt x="90" y="4"/>
                    <a:pt x="90" y="4"/>
                  </a:cubicBezTo>
                  <a:cubicBezTo>
                    <a:pt x="90" y="2"/>
                    <a:pt x="89" y="0"/>
                    <a:pt x="86" y="0"/>
                  </a:cubicBezTo>
                  <a:close/>
                  <a:moveTo>
                    <a:pt x="69" y="44"/>
                  </a:moveTo>
                  <a:cubicBezTo>
                    <a:pt x="67" y="46"/>
                    <a:pt x="65" y="49"/>
                    <a:pt x="63" y="50"/>
                  </a:cubicBezTo>
                  <a:cubicBezTo>
                    <a:pt x="61" y="52"/>
                    <a:pt x="58" y="53"/>
                    <a:pt x="56" y="53"/>
                  </a:cubicBezTo>
                  <a:cubicBezTo>
                    <a:pt x="53" y="54"/>
                    <a:pt x="48" y="54"/>
                    <a:pt x="42" y="54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50" y="13"/>
                    <a:pt x="55" y="13"/>
                    <a:pt x="57" y="14"/>
                  </a:cubicBezTo>
                  <a:cubicBezTo>
                    <a:pt x="61" y="15"/>
                    <a:pt x="64" y="17"/>
                    <a:pt x="67" y="20"/>
                  </a:cubicBezTo>
                  <a:cubicBezTo>
                    <a:pt x="70" y="24"/>
                    <a:pt x="71" y="28"/>
                    <a:pt x="71" y="33"/>
                  </a:cubicBezTo>
                  <a:cubicBezTo>
                    <a:pt x="71" y="37"/>
                    <a:pt x="70" y="41"/>
                    <a:pt x="69" y="4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</p:grpSp>
      <p:grpSp>
        <p:nvGrpSpPr>
          <p:cNvPr id="27" name="组合 190"/>
          <p:cNvGrpSpPr/>
          <p:nvPr/>
        </p:nvGrpSpPr>
        <p:grpSpPr>
          <a:xfrm>
            <a:off x="3879481" y="1755709"/>
            <a:ext cx="340140" cy="347811"/>
            <a:chOff x="7304088" y="1181100"/>
            <a:chExt cx="481012" cy="477838"/>
          </a:xfrm>
          <a:solidFill>
            <a:sysClr val="window" lastClr="FFFFFF"/>
          </a:solidFill>
        </p:grpSpPr>
        <p:sp>
          <p:nvSpPr>
            <p:cNvPr id="28" name="Freeform 33"/>
            <p:cNvSpPr>
              <a:spLocks noEditPoints="1"/>
            </p:cNvSpPr>
            <p:nvPr/>
          </p:nvSpPr>
          <p:spPr bwMode="auto">
            <a:xfrm>
              <a:off x="7304088" y="1181100"/>
              <a:ext cx="481012" cy="477838"/>
            </a:xfrm>
            <a:custGeom>
              <a:avLst/>
              <a:gdLst>
                <a:gd name="T0" fmla="*/ 68 w 137"/>
                <a:gd name="T1" fmla="*/ 0 h 137"/>
                <a:gd name="T2" fmla="*/ 0 w 137"/>
                <a:gd name="T3" fmla="*/ 69 h 137"/>
                <a:gd name="T4" fmla="*/ 68 w 137"/>
                <a:gd name="T5" fmla="*/ 137 h 137"/>
                <a:gd name="T6" fmla="*/ 137 w 137"/>
                <a:gd name="T7" fmla="*/ 69 h 137"/>
                <a:gd name="T8" fmla="*/ 68 w 137"/>
                <a:gd name="T9" fmla="*/ 0 h 137"/>
                <a:gd name="T10" fmla="*/ 68 w 137"/>
                <a:gd name="T11" fmla="*/ 123 h 137"/>
                <a:gd name="T12" fmla="*/ 20 w 137"/>
                <a:gd name="T13" fmla="*/ 94 h 137"/>
                <a:gd name="T14" fmla="*/ 21 w 137"/>
                <a:gd name="T15" fmla="*/ 94 h 137"/>
                <a:gd name="T16" fmla="*/ 30 w 137"/>
                <a:gd name="T17" fmla="*/ 90 h 137"/>
                <a:gd name="T18" fmla="*/ 32 w 137"/>
                <a:gd name="T19" fmla="*/ 84 h 137"/>
                <a:gd name="T20" fmla="*/ 27 w 137"/>
                <a:gd name="T21" fmla="*/ 82 h 137"/>
                <a:gd name="T22" fmla="*/ 18 w 137"/>
                <a:gd name="T23" fmla="*/ 86 h 137"/>
                <a:gd name="T24" fmla="*/ 17 w 137"/>
                <a:gd name="T25" fmla="*/ 86 h 137"/>
                <a:gd name="T26" fmla="*/ 14 w 137"/>
                <a:gd name="T27" fmla="*/ 69 h 137"/>
                <a:gd name="T28" fmla="*/ 17 w 137"/>
                <a:gd name="T29" fmla="*/ 52 h 137"/>
                <a:gd name="T30" fmla="*/ 18 w 137"/>
                <a:gd name="T31" fmla="*/ 53 h 137"/>
                <a:gd name="T32" fmla="*/ 27 w 137"/>
                <a:gd name="T33" fmla="*/ 57 h 137"/>
                <a:gd name="T34" fmla="*/ 32 w 137"/>
                <a:gd name="T35" fmla="*/ 55 h 137"/>
                <a:gd name="T36" fmla="*/ 30 w 137"/>
                <a:gd name="T37" fmla="*/ 49 h 137"/>
                <a:gd name="T38" fmla="*/ 21 w 137"/>
                <a:gd name="T39" fmla="*/ 45 h 137"/>
                <a:gd name="T40" fmla="*/ 20 w 137"/>
                <a:gd name="T41" fmla="*/ 44 h 137"/>
                <a:gd name="T42" fmla="*/ 44 w 137"/>
                <a:gd name="T43" fmla="*/ 20 h 137"/>
                <a:gd name="T44" fmla="*/ 44 w 137"/>
                <a:gd name="T45" fmla="*/ 21 h 137"/>
                <a:gd name="T46" fmla="*/ 48 w 137"/>
                <a:gd name="T47" fmla="*/ 30 h 137"/>
                <a:gd name="T48" fmla="*/ 53 w 137"/>
                <a:gd name="T49" fmla="*/ 33 h 137"/>
                <a:gd name="T50" fmla="*/ 56 w 137"/>
                <a:gd name="T51" fmla="*/ 27 h 137"/>
                <a:gd name="T52" fmla="*/ 52 w 137"/>
                <a:gd name="T53" fmla="*/ 18 h 137"/>
                <a:gd name="T54" fmla="*/ 51 w 137"/>
                <a:gd name="T55" fmla="*/ 17 h 137"/>
                <a:gd name="T56" fmla="*/ 68 w 137"/>
                <a:gd name="T57" fmla="*/ 14 h 137"/>
                <a:gd name="T58" fmla="*/ 86 w 137"/>
                <a:gd name="T59" fmla="*/ 17 h 137"/>
                <a:gd name="T60" fmla="*/ 84 w 137"/>
                <a:gd name="T61" fmla="*/ 19 h 137"/>
                <a:gd name="T62" fmla="*/ 80 w 137"/>
                <a:gd name="T63" fmla="*/ 27 h 137"/>
                <a:gd name="T64" fmla="*/ 83 w 137"/>
                <a:gd name="T65" fmla="*/ 33 h 137"/>
                <a:gd name="T66" fmla="*/ 88 w 137"/>
                <a:gd name="T67" fmla="*/ 31 h 137"/>
                <a:gd name="T68" fmla="*/ 92 w 137"/>
                <a:gd name="T69" fmla="*/ 22 h 137"/>
                <a:gd name="T70" fmla="*/ 93 w 137"/>
                <a:gd name="T71" fmla="*/ 20 h 137"/>
                <a:gd name="T72" fmla="*/ 117 w 137"/>
                <a:gd name="T73" fmla="*/ 44 h 137"/>
                <a:gd name="T74" fmla="*/ 115 w 137"/>
                <a:gd name="T75" fmla="*/ 45 h 137"/>
                <a:gd name="T76" fmla="*/ 107 w 137"/>
                <a:gd name="T77" fmla="*/ 49 h 137"/>
                <a:gd name="T78" fmla="*/ 104 w 137"/>
                <a:gd name="T79" fmla="*/ 55 h 137"/>
                <a:gd name="T80" fmla="*/ 110 w 137"/>
                <a:gd name="T81" fmla="*/ 57 h 137"/>
                <a:gd name="T82" fmla="*/ 119 w 137"/>
                <a:gd name="T83" fmla="*/ 53 h 137"/>
                <a:gd name="T84" fmla="*/ 120 w 137"/>
                <a:gd name="T85" fmla="*/ 52 h 137"/>
                <a:gd name="T86" fmla="*/ 123 w 137"/>
                <a:gd name="T87" fmla="*/ 69 h 137"/>
                <a:gd name="T88" fmla="*/ 120 w 137"/>
                <a:gd name="T89" fmla="*/ 86 h 137"/>
                <a:gd name="T90" fmla="*/ 119 w 137"/>
                <a:gd name="T91" fmla="*/ 86 h 137"/>
                <a:gd name="T92" fmla="*/ 110 w 137"/>
                <a:gd name="T93" fmla="*/ 82 h 137"/>
                <a:gd name="T94" fmla="*/ 104 w 137"/>
                <a:gd name="T95" fmla="*/ 84 h 137"/>
                <a:gd name="T96" fmla="*/ 107 w 137"/>
                <a:gd name="T97" fmla="*/ 90 h 137"/>
                <a:gd name="T98" fmla="*/ 115 w 137"/>
                <a:gd name="T99" fmla="*/ 94 h 137"/>
                <a:gd name="T100" fmla="*/ 117 w 137"/>
                <a:gd name="T101" fmla="*/ 94 h 137"/>
                <a:gd name="T102" fmla="*/ 68 w 137"/>
                <a:gd name="T103" fmla="*/ 12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7" h="137">
                  <a:moveTo>
                    <a:pt x="68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106"/>
                    <a:pt x="31" y="137"/>
                    <a:pt x="68" y="137"/>
                  </a:cubicBezTo>
                  <a:cubicBezTo>
                    <a:pt x="106" y="137"/>
                    <a:pt x="137" y="106"/>
                    <a:pt x="137" y="69"/>
                  </a:cubicBezTo>
                  <a:cubicBezTo>
                    <a:pt x="137" y="31"/>
                    <a:pt x="106" y="0"/>
                    <a:pt x="68" y="0"/>
                  </a:cubicBezTo>
                  <a:close/>
                  <a:moveTo>
                    <a:pt x="68" y="123"/>
                  </a:moveTo>
                  <a:cubicBezTo>
                    <a:pt x="47" y="123"/>
                    <a:pt x="29" y="111"/>
                    <a:pt x="20" y="94"/>
                  </a:cubicBezTo>
                  <a:cubicBezTo>
                    <a:pt x="20" y="94"/>
                    <a:pt x="21" y="94"/>
                    <a:pt x="21" y="94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2" y="89"/>
                    <a:pt x="33" y="86"/>
                    <a:pt x="32" y="84"/>
                  </a:cubicBezTo>
                  <a:cubicBezTo>
                    <a:pt x="32" y="82"/>
                    <a:pt x="29" y="81"/>
                    <a:pt x="27" y="82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7" y="86"/>
                    <a:pt x="17" y="86"/>
                    <a:pt x="17" y="86"/>
                  </a:cubicBezTo>
                  <a:cubicBezTo>
                    <a:pt x="15" y="81"/>
                    <a:pt x="14" y="75"/>
                    <a:pt x="14" y="69"/>
                  </a:cubicBezTo>
                  <a:cubicBezTo>
                    <a:pt x="14" y="63"/>
                    <a:pt x="15" y="57"/>
                    <a:pt x="17" y="52"/>
                  </a:cubicBezTo>
                  <a:cubicBezTo>
                    <a:pt x="17" y="52"/>
                    <a:pt x="17" y="52"/>
                    <a:pt x="18" y="53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9" y="58"/>
                    <a:pt x="31" y="57"/>
                    <a:pt x="32" y="55"/>
                  </a:cubicBezTo>
                  <a:cubicBezTo>
                    <a:pt x="33" y="52"/>
                    <a:pt x="32" y="50"/>
                    <a:pt x="30" y="49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4"/>
                    <a:pt x="20" y="44"/>
                    <a:pt x="20" y="44"/>
                  </a:cubicBezTo>
                  <a:cubicBezTo>
                    <a:pt x="25" y="34"/>
                    <a:pt x="33" y="25"/>
                    <a:pt x="44" y="2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3"/>
                    <a:pt x="51" y="34"/>
                    <a:pt x="53" y="33"/>
                  </a:cubicBezTo>
                  <a:cubicBezTo>
                    <a:pt x="56" y="32"/>
                    <a:pt x="57" y="29"/>
                    <a:pt x="56" y="27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1" y="17"/>
                    <a:pt x="51" y="17"/>
                  </a:cubicBezTo>
                  <a:cubicBezTo>
                    <a:pt x="57" y="15"/>
                    <a:pt x="62" y="14"/>
                    <a:pt x="68" y="14"/>
                  </a:cubicBezTo>
                  <a:cubicBezTo>
                    <a:pt x="74" y="14"/>
                    <a:pt x="80" y="15"/>
                    <a:pt x="86" y="17"/>
                  </a:cubicBezTo>
                  <a:cubicBezTo>
                    <a:pt x="85" y="17"/>
                    <a:pt x="85" y="18"/>
                    <a:pt x="84" y="19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79" y="30"/>
                    <a:pt x="80" y="32"/>
                    <a:pt x="83" y="33"/>
                  </a:cubicBezTo>
                  <a:cubicBezTo>
                    <a:pt x="85" y="34"/>
                    <a:pt x="87" y="33"/>
                    <a:pt x="88" y="31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3" y="21"/>
                    <a:pt x="93" y="21"/>
                    <a:pt x="93" y="20"/>
                  </a:cubicBezTo>
                  <a:cubicBezTo>
                    <a:pt x="103" y="25"/>
                    <a:pt x="112" y="34"/>
                    <a:pt x="117" y="44"/>
                  </a:cubicBezTo>
                  <a:cubicBezTo>
                    <a:pt x="117" y="44"/>
                    <a:pt x="116" y="44"/>
                    <a:pt x="115" y="45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4" y="50"/>
                    <a:pt x="103" y="52"/>
                    <a:pt x="104" y="55"/>
                  </a:cubicBezTo>
                  <a:cubicBezTo>
                    <a:pt x="105" y="57"/>
                    <a:pt x="108" y="58"/>
                    <a:pt x="110" y="57"/>
                  </a:cubicBezTo>
                  <a:cubicBezTo>
                    <a:pt x="119" y="53"/>
                    <a:pt x="119" y="53"/>
                    <a:pt x="119" y="53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22" y="57"/>
                    <a:pt x="123" y="63"/>
                    <a:pt x="123" y="69"/>
                  </a:cubicBezTo>
                  <a:cubicBezTo>
                    <a:pt x="123" y="75"/>
                    <a:pt x="122" y="81"/>
                    <a:pt x="120" y="86"/>
                  </a:cubicBezTo>
                  <a:cubicBezTo>
                    <a:pt x="120" y="86"/>
                    <a:pt x="119" y="86"/>
                    <a:pt x="119" y="86"/>
                  </a:cubicBezTo>
                  <a:cubicBezTo>
                    <a:pt x="110" y="82"/>
                    <a:pt x="110" y="82"/>
                    <a:pt x="110" y="82"/>
                  </a:cubicBezTo>
                  <a:cubicBezTo>
                    <a:pt x="108" y="81"/>
                    <a:pt x="105" y="82"/>
                    <a:pt x="104" y="84"/>
                  </a:cubicBezTo>
                  <a:cubicBezTo>
                    <a:pt x="103" y="86"/>
                    <a:pt x="104" y="89"/>
                    <a:pt x="107" y="90"/>
                  </a:cubicBezTo>
                  <a:cubicBezTo>
                    <a:pt x="115" y="94"/>
                    <a:pt x="115" y="94"/>
                    <a:pt x="115" y="94"/>
                  </a:cubicBezTo>
                  <a:cubicBezTo>
                    <a:pt x="116" y="94"/>
                    <a:pt x="116" y="94"/>
                    <a:pt x="117" y="94"/>
                  </a:cubicBezTo>
                  <a:cubicBezTo>
                    <a:pt x="108" y="111"/>
                    <a:pt x="90" y="123"/>
                    <a:pt x="68" y="1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7458075" y="1504950"/>
              <a:ext cx="173037" cy="57150"/>
            </a:xfrm>
            <a:custGeom>
              <a:avLst/>
              <a:gdLst>
                <a:gd name="T0" fmla="*/ 41 w 49"/>
                <a:gd name="T1" fmla="*/ 0 h 16"/>
                <a:gd name="T2" fmla="*/ 8 w 49"/>
                <a:gd name="T3" fmla="*/ 0 h 16"/>
                <a:gd name="T4" fmla="*/ 0 w 49"/>
                <a:gd name="T5" fmla="*/ 8 h 16"/>
                <a:gd name="T6" fmla="*/ 8 w 49"/>
                <a:gd name="T7" fmla="*/ 16 h 16"/>
                <a:gd name="T8" fmla="*/ 41 w 49"/>
                <a:gd name="T9" fmla="*/ 16 h 16"/>
                <a:gd name="T10" fmla="*/ 49 w 49"/>
                <a:gd name="T11" fmla="*/ 8 h 16"/>
                <a:gd name="T12" fmla="*/ 41 w 49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6">
                  <a:moveTo>
                    <a:pt x="41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5" y="16"/>
                    <a:pt x="49" y="12"/>
                    <a:pt x="49" y="8"/>
                  </a:cubicBezTo>
                  <a:cubicBezTo>
                    <a:pt x="49" y="4"/>
                    <a:pt x="45" y="0"/>
                    <a:pt x="4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0" name="Oval 35"/>
            <p:cNvSpPr>
              <a:spLocks noChangeArrowheads="1"/>
            </p:cNvSpPr>
            <p:nvPr/>
          </p:nvSpPr>
          <p:spPr bwMode="auto">
            <a:xfrm>
              <a:off x="7445375" y="1393825"/>
              <a:ext cx="31750" cy="317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1" name="Oval 36"/>
            <p:cNvSpPr>
              <a:spLocks noChangeArrowheads="1"/>
            </p:cNvSpPr>
            <p:nvPr/>
          </p:nvSpPr>
          <p:spPr bwMode="auto">
            <a:xfrm>
              <a:off x="7472363" y="1341438"/>
              <a:ext cx="31750" cy="349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2" name="Oval 37"/>
            <p:cNvSpPr>
              <a:spLocks noChangeArrowheads="1"/>
            </p:cNvSpPr>
            <p:nvPr/>
          </p:nvSpPr>
          <p:spPr bwMode="auto">
            <a:xfrm>
              <a:off x="7529513" y="1323975"/>
              <a:ext cx="31750" cy="317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3" name="Oval 38"/>
            <p:cNvSpPr>
              <a:spLocks noChangeArrowheads="1"/>
            </p:cNvSpPr>
            <p:nvPr/>
          </p:nvSpPr>
          <p:spPr bwMode="auto">
            <a:xfrm>
              <a:off x="7613650" y="1393825"/>
              <a:ext cx="34925" cy="31750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34" name="Freeform 39"/>
            <p:cNvSpPr>
              <a:spLocks/>
            </p:cNvSpPr>
            <p:nvPr/>
          </p:nvSpPr>
          <p:spPr bwMode="auto">
            <a:xfrm>
              <a:off x="7504113" y="1312863"/>
              <a:ext cx="136525" cy="165100"/>
            </a:xfrm>
            <a:custGeom>
              <a:avLst/>
              <a:gdLst>
                <a:gd name="T0" fmla="*/ 1 w 39"/>
                <a:gd name="T1" fmla="*/ 47 h 47"/>
                <a:gd name="T2" fmla="*/ 7 w 39"/>
                <a:gd name="T3" fmla="*/ 42 h 47"/>
                <a:gd name="T4" fmla="*/ 11 w 39"/>
                <a:gd name="T5" fmla="*/ 43 h 47"/>
                <a:gd name="T6" fmla="*/ 21 w 39"/>
                <a:gd name="T7" fmla="*/ 34 h 47"/>
                <a:gd name="T8" fmla="*/ 19 w 39"/>
                <a:gd name="T9" fmla="*/ 29 h 47"/>
                <a:gd name="T10" fmla="*/ 22 w 39"/>
                <a:gd name="T11" fmla="*/ 26 h 47"/>
                <a:gd name="T12" fmla="*/ 28 w 39"/>
                <a:gd name="T13" fmla="*/ 17 h 47"/>
                <a:gd name="T14" fmla="*/ 32 w 39"/>
                <a:gd name="T15" fmla="*/ 13 h 47"/>
                <a:gd name="T16" fmla="*/ 32 w 39"/>
                <a:gd name="T17" fmla="*/ 12 h 47"/>
                <a:gd name="T18" fmla="*/ 38 w 39"/>
                <a:gd name="T19" fmla="*/ 0 h 47"/>
                <a:gd name="T20" fmla="*/ 28 w 39"/>
                <a:gd name="T21" fmla="*/ 8 h 47"/>
                <a:gd name="T22" fmla="*/ 27 w 39"/>
                <a:gd name="T23" fmla="*/ 8 h 47"/>
                <a:gd name="T24" fmla="*/ 23 w 39"/>
                <a:gd name="T25" fmla="*/ 13 h 47"/>
                <a:gd name="T26" fmla="*/ 23 w 39"/>
                <a:gd name="T27" fmla="*/ 13 h 47"/>
                <a:gd name="T28" fmla="*/ 16 w 39"/>
                <a:gd name="T29" fmla="*/ 21 h 47"/>
                <a:gd name="T30" fmla="*/ 14 w 39"/>
                <a:gd name="T31" fmla="*/ 24 h 47"/>
                <a:gd name="T32" fmla="*/ 11 w 39"/>
                <a:gd name="T33" fmla="*/ 24 h 47"/>
                <a:gd name="T34" fmla="*/ 2 w 39"/>
                <a:gd name="T35" fmla="*/ 34 h 47"/>
                <a:gd name="T36" fmla="*/ 4 w 39"/>
                <a:gd name="T37" fmla="*/ 39 h 47"/>
                <a:gd name="T38" fmla="*/ 1 w 39"/>
                <a:gd name="T3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1" y="47"/>
                  </a:moveTo>
                  <a:cubicBezTo>
                    <a:pt x="1" y="47"/>
                    <a:pt x="4" y="45"/>
                    <a:pt x="7" y="42"/>
                  </a:cubicBezTo>
                  <a:cubicBezTo>
                    <a:pt x="9" y="43"/>
                    <a:pt x="10" y="43"/>
                    <a:pt x="11" y="43"/>
                  </a:cubicBezTo>
                  <a:cubicBezTo>
                    <a:pt x="17" y="43"/>
                    <a:pt x="21" y="39"/>
                    <a:pt x="21" y="34"/>
                  </a:cubicBezTo>
                  <a:cubicBezTo>
                    <a:pt x="21" y="32"/>
                    <a:pt x="20" y="30"/>
                    <a:pt x="19" y="29"/>
                  </a:cubicBezTo>
                  <a:cubicBezTo>
                    <a:pt x="20" y="28"/>
                    <a:pt x="21" y="27"/>
                    <a:pt x="22" y="26"/>
                  </a:cubicBezTo>
                  <a:cubicBezTo>
                    <a:pt x="24" y="23"/>
                    <a:pt x="26" y="20"/>
                    <a:pt x="28" y="17"/>
                  </a:cubicBezTo>
                  <a:cubicBezTo>
                    <a:pt x="30" y="17"/>
                    <a:pt x="32" y="15"/>
                    <a:pt x="32" y="13"/>
                  </a:cubicBezTo>
                  <a:cubicBezTo>
                    <a:pt x="32" y="13"/>
                    <a:pt x="32" y="13"/>
                    <a:pt x="32" y="12"/>
                  </a:cubicBezTo>
                  <a:cubicBezTo>
                    <a:pt x="36" y="6"/>
                    <a:pt x="39" y="1"/>
                    <a:pt x="38" y="0"/>
                  </a:cubicBezTo>
                  <a:cubicBezTo>
                    <a:pt x="37" y="0"/>
                    <a:pt x="33" y="3"/>
                    <a:pt x="28" y="8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5" y="8"/>
                    <a:pt x="23" y="10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1" y="16"/>
                    <a:pt x="19" y="18"/>
                    <a:pt x="16" y="21"/>
                  </a:cubicBezTo>
                  <a:cubicBezTo>
                    <a:pt x="15" y="22"/>
                    <a:pt x="15" y="23"/>
                    <a:pt x="14" y="24"/>
                  </a:cubicBezTo>
                  <a:cubicBezTo>
                    <a:pt x="13" y="24"/>
                    <a:pt x="12" y="24"/>
                    <a:pt x="11" y="24"/>
                  </a:cubicBezTo>
                  <a:cubicBezTo>
                    <a:pt x="6" y="24"/>
                    <a:pt x="2" y="28"/>
                    <a:pt x="2" y="34"/>
                  </a:cubicBezTo>
                  <a:cubicBezTo>
                    <a:pt x="2" y="35"/>
                    <a:pt x="3" y="37"/>
                    <a:pt x="4" y="39"/>
                  </a:cubicBezTo>
                  <a:cubicBezTo>
                    <a:pt x="1" y="43"/>
                    <a:pt x="0" y="46"/>
                    <a:pt x="1" y="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1219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 pitchFamily="34" charset="0"/>
              </a:endParaRPr>
            </a:p>
          </p:txBody>
        </p:sp>
      </p:grpSp>
      <p:sp>
        <p:nvSpPr>
          <p:cNvPr id="35" name="文本框 100"/>
          <p:cNvSpPr txBox="1"/>
          <p:nvPr/>
        </p:nvSpPr>
        <p:spPr>
          <a:xfrm>
            <a:off x="1329631" y="148478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1"/>
              </a:spcBef>
              <a:defRPr/>
            </a:pPr>
            <a:r>
              <a:rPr lang="zh-CN" altLang="en-US" sz="1200" b="1" kern="0" dirty="0" smtClean="0">
                <a:cs typeface="Calibri" pitchFamily="34" charset="0"/>
              </a:rPr>
              <a:t>位置跟踪</a:t>
            </a:r>
            <a:endParaRPr lang="zh-CN" altLang="en-US" sz="1200" b="1" kern="0" dirty="0">
              <a:cs typeface="Calibri" pitchFamily="34" charset="0"/>
            </a:endParaRPr>
          </a:p>
        </p:txBody>
      </p:sp>
      <p:sp>
        <p:nvSpPr>
          <p:cNvPr id="36" name="文本框 100"/>
          <p:cNvSpPr txBox="1"/>
          <p:nvPr/>
        </p:nvSpPr>
        <p:spPr>
          <a:xfrm>
            <a:off x="2523787" y="148478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1"/>
              </a:spcBef>
              <a:defRPr/>
            </a:pPr>
            <a:r>
              <a:rPr lang="zh-CN" altLang="en-US" sz="1200" b="1" kern="0" dirty="0" smtClean="0">
                <a:cs typeface="Calibri" pitchFamily="34" charset="0"/>
              </a:rPr>
              <a:t>智慧停车</a:t>
            </a:r>
            <a:endParaRPr lang="zh-CN" altLang="en-US" sz="1200" b="1" kern="0" dirty="0">
              <a:cs typeface="Calibri" pitchFamily="34" charset="0"/>
            </a:endParaRPr>
          </a:p>
        </p:txBody>
      </p:sp>
      <p:sp>
        <p:nvSpPr>
          <p:cNvPr id="37" name="文本框 100"/>
          <p:cNvSpPr txBox="1"/>
          <p:nvPr/>
        </p:nvSpPr>
        <p:spPr>
          <a:xfrm>
            <a:off x="3716105" y="148478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1"/>
              </a:spcBef>
              <a:defRPr/>
            </a:pPr>
            <a:r>
              <a:rPr lang="zh-CN" altLang="en-US" sz="1200" b="1" kern="0" dirty="0" smtClean="0">
                <a:cs typeface="Calibri" pitchFamily="34" charset="0"/>
              </a:rPr>
              <a:t>智能抄表</a:t>
            </a:r>
            <a:endParaRPr lang="zh-CN" altLang="en-US" sz="1200" b="1" kern="0" dirty="0">
              <a:cs typeface="Calibri" pitchFamily="34" charset="0"/>
            </a:endParaRPr>
          </a:p>
        </p:txBody>
      </p:sp>
      <p:sp>
        <p:nvSpPr>
          <p:cNvPr id="38" name="文本框 100"/>
          <p:cNvSpPr txBox="1"/>
          <p:nvPr/>
        </p:nvSpPr>
        <p:spPr>
          <a:xfrm>
            <a:off x="4920239" y="148478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1"/>
              </a:spcBef>
              <a:defRPr/>
            </a:pPr>
            <a:r>
              <a:rPr lang="zh-CN" altLang="en-US" sz="1200" b="1" kern="0" dirty="0" smtClean="0">
                <a:cs typeface="Calibri" pitchFamily="34" charset="0"/>
              </a:rPr>
              <a:t>智慧农业</a:t>
            </a:r>
            <a:endParaRPr lang="zh-CN" altLang="en-US" sz="1200" b="1" kern="0" dirty="0">
              <a:cs typeface="Calibri" pitchFamily="34" charset="0"/>
            </a:endParaRPr>
          </a:p>
        </p:txBody>
      </p:sp>
      <p:sp>
        <p:nvSpPr>
          <p:cNvPr id="39" name="文本框 100"/>
          <p:cNvSpPr txBox="1"/>
          <p:nvPr/>
        </p:nvSpPr>
        <p:spPr>
          <a:xfrm>
            <a:off x="6134202" y="1484784"/>
            <a:ext cx="61555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Bef>
                <a:spcPts val="801"/>
              </a:spcBef>
              <a:defRPr/>
            </a:pPr>
            <a:r>
              <a:rPr lang="zh-CN" altLang="en-US" sz="1200" b="1" kern="0" dirty="0" smtClean="0">
                <a:cs typeface="Calibri" pitchFamily="34" charset="0"/>
              </a:rPr>
              <a:t>智慧环保</a:t>
            </a:r>
            <a:endParaRPr lang="zh-CN" altLang="en-US" sz="1200" b="1" kern="0" dirty="0">
              <a:cs typeface="Calibri" pitchFamily="34" charset="0"/>
            </a:endParaRPr>
          </a:p>
        </p:txBody>
      </p:sp>
      <p:sp>
        <p:nvSpPr>
          <p:cNvPr id="40" name="Freeform 10"/>
          <p:cNvSpPr>
            <a:spLocks/>
          </p:cNvSpPr>
          <p:nvPr/>
        </p:nvSpPr>
        <p:spPr bwMode="auto">
          <a:xfrm>
            <a:off x="1551454" y="3076034"/>
            <a:ext cx="5048602" cy="1518283"/>
          </a:xfrm>
          <a:custGeom>
            <a:avLst/>
            <a:gdLst/>
            <a:ahLst/>
            <a:cxnLst>
              <a:cxn ang="0">
                <a:pos x="154" y="640"/>
              </a:cxn>
              <a:cxn ang="0">
                <a:pos x="112" y="626"/>
              </a:cxn>
              <a:cxn ang="0">
                <a:pos x="67" y="604"/>
              </a:cxn>
              <a:cxn ang="0">
                <a:pos x="25" y="563"/>
              </a:cxn>
              <a:cxn ang="0">
                <a:pos x="6" y="526"/>
              </a:cxn>
              <a:cxn ang="0">
                <a:pos x="0" y="491"/>
              </a:cxn>
              <a:cxn ang="0">
                <a:pos x="3" y="449"/>
              </a:cxn>
              <a:cxn ang="0">
                <a:pos x="10" y="419"/>
              </a:cxn>
              <a:cxn ang="0">
                <a:pos x="34" y="370"/>
              </a:cxn>
              <a:cxn ang="0">
                <a:pos x="85" y="315"/>
              </a:cxn>
              <a:cxn ang="0">
                <a:pos x="139" y="284"/>
              </a:cxn>
              <a:cxn ang="0">
                <a:pos x="187" y="269"/>
              </a:cxn>
              <a:cxn ang="0">
                <a:pos x="216" y="264"/>
              </a:cxn>
              <a:cxn ang="0">
                <a:pos x="222" y="231"/>
              </a:cxn>
              <a:cxn ang="0">
                <a:pos x="246" y="174"/>
              </a:cxn>
              <a:cxn ang="0">
                <a:pos x="298" y="108"/>
              </a:cxn>
              <a:cxn ang="0">
                <a:pos x="339" y="75"/>
              </a:cxn>
              <a:cxn ang="0">
                <a:pos x="391" y="47"/>
              </a:cxn>
              <a:cxn ang="0">
                <a:pos x="456" y="23"/>
              </a:cxn>
              <a:cxn ang="0">
                <a:pos x="535" y="6"/>
              </a:cxn>
              <a:cxn ang="0">
                <a:pos x="589" y="0"/>
              </a:cxn>
              <a:cxn ang="0">
                <a:pos x="663" y="1"/>
              </a:cxn>
              <a:cxn ang="0">
                <a:pos x="729" y="14"/>
              </a:cxn>
              <a:cxn ang="0">
                <a:pos x="803" y="38"/>
              </a:cxn>
              <a:cxn ang="0">
                <a:pos x="885" y="87"/>
              </a:cxn>
              <a:cxn ang="0">
                <a:pos x="936" y="137"/>
              </a:cxn>
              <a:cxn ang="0">
                <a:pos x="960" y="167"/>
              </a:cxn>
              <a:cxn ang="0">
                <a:pos x="1016" y="141"/>
              </a:cxn>
              <a:cxn ang="0">
                <a:pos x="1076" y="126"/>
              </a:cxn>
              <a:cxn ang="0">
                <a:pos x="1146" y="125"/>
              </a:cxn>
              <a:cxn ang="0">
                <a:pos x="1209" y="141"/>
              </a:cxn>
              <a:cxn ang="0">
                <a:pos x="1245" y="162"/>
              </a:cxn>
              <a:cxn ang="0">
                <a:pos x="1280" y="192"/>
              </a:cxn>
              <a:cxn ang="0">
                <a:pos x="1310" y="242"/>
              </a:cxn>
              <a:cxn ang="0">
                <a:pos x="1319" y="288"/>
              </a:cxn>
              <a:cxn ang="0">
                <a:pos x="1316" y="340"/>
              </a:cxn>
              <a:cxn ang="0">
                <a:pos x="1310" y="359"/>
              </a:cxn>
              <a:cxn ang="0">
                <a:pos x="1353" y="380"/>
              </a:cxn>
              <a:cxn ang="0">
                <a:pos x="1388" y="409"/>
              </a:cxn>
              <a:cxn ang="0">
                <a:pos x="1418" y="449"/>
              </a:cxn>
              <a:cxn ang="0">
                <a:pos x="1428" y="505"/>
              </a:cxn>
              <a:cxn ang="0">
                <a:pos x="1424" y="539"/>
              </a:cxn>
              <a:cxn ang="0">
                <a:pos x="1410" y="569"/>
              </a:cxn>
              <a:cxn ang="0">
                <a:pos x="1383" y="601"/>
              </a:cxn>
              <a:cxn ang="0">
                <a:pos x="1332" y="631"/>
              </a:cxn>
              <a:cxn ang="0">
                <a:pos x="1278" y="643"/>
              </a:cxn>
              <a:cxn ang="0">
                <a:pos x="1220" y="646"/>
              </a:cxn>
            </a:cxnLst>
            <a:rect l="0" t="0" r="r" b="b"/>
            <a:pathLst>
              <a:path w="1428" h="646">
                <a:moveTo>
                  <a:pt x="1220" y="646"/>
                </a:moveTo>
                <a:lnTo>
                  <a:pt x="154" y="640"/>
                </a:lnTo>
                <a:lnTo>
                  <a:pt x="154" y="640"/>
                </a:lnTo>
                <a:lnTo>
                  <a:pt x="145" y="637"/>
                </a:lnTo>
                <a:lnTo>
                  <a:pt x="126" y="632"/>
                </a:lnTo>
                <a:lnTo>
                  <a:pt x="112" y="626"/>
                </a:lnTo>
                <a:lnTo>
                  <a:pt x="99" y="620"/>
                </a:lnTo>
                <a:lnTo>
                  <a:pt x="82" y="613"/>
                </a:lnTo>
                <a:lnTo>
                  <a:pt x="67" y="604"/>
                </a:lnTo>
                <a:lnTo>
                  <a:pt x="52" y="592"/>
                </a:lnTo>
                <a:lnTo>
                  <a:pt x="37" y="578"/>
                </a:lnTo>
                <a:lnTo>
                  <a:pt x="25" y="563"/>
                </a:lnTo>
                <a:lnTo>
                  <a:pt x="15" y="545"/>
                </a:lnTo>
                <a:lnTo>
                  <a:pt x="10" y="536"/>
                </a:lnTo>
                <a:lnTo>
                  <a:pt x="6" y="526"/>
                </a:lnTo>
                <a:lnTo>
                  <a:pt x="3" y="515"/>
                </a:lnTo>
                <a:lnTo>
                  <a:pt x="1" y="503"/>
                </a:lnTo>
                <a:lnTo>
                  <a:pt x="0" y="491"/>
                </a:lnTo>
                <a:lnTo>
                  <a:pt x="0" y="478"/>
                </a:lnTo>
                <a:lnTo>
                  <a:pt x="1" y="464"/>
                </a:lnTo>
                <a:lnTo>
                  <a:pt x="3" y="449"/>
                </a:lnTo>
                <a:lnTo>
                  <a:pt x="3" y="449"/>
                </a:lnTo>
                <a:lnTo>
                  <a:pt x="6" y="434"/>
                </a:lnTo>
                <a:lnTo>
                  <a:pt x="10" y="419"/>
                </a:lnTo>
                <a:lnTo>
                  <a:pt x="16" y="406"/>
                </a:lnTo>
                <a:lnTo>
                  <a:pt x="22" y="392"/>
                </a:lnTo>
                <a:lnTo>
                  <a:pt x="34" y="370"/>
                </a:lnTo>
                <a:lnTo>
                  <a:pt x="51" y="349"/>
                </a:lnTo>
                <a:lnTo>
                  <a:pt x="67" y="331"/>
                </a:lnTo>
                <a:lnTo>
                  <a:pt x="85" y="315"/>
                </a:lnTo>
                <a:lnTo>
                  <a:pt x="103" y="303"/>
                </a:lnTo>
                <a:lnTo>
                  <a:pt x="121" y="293"/>
                </a:lnTo>
                <a:lnTo>
                  <a:pt x="139" y="284"/>
                </a:lnTo>
                <a:lnTo>
                  <a:pt x="157" y="278"/>
                </a:lnTo>
                <a:lnTo>
                  <a:pt x="172" y="273"/>
                </a:lnTo>
                <a:lnTo>
                  <a:pt x="187" y="269"/>
                </a:lnTo>
                <a:lnTo>
                  <a:pt x="207" y="266"/>
                </a:lnTo>
                <a:lnTo>
                  <a:pt x="216" y="264"/>
                </a:lnTo>
                <a:lnTo>
                  <a:pt x="216" y="264"/>
                </a:lnTo>
                <a:lnTo>
                  <a:pt x="216" y="255"/>
                </a:lnTo>
                <a:lnTo>
                  <a:pt x="219" y="245"/>
                </a:lnTo>
                <a:lnTo>
                  <a:pt x="222" y="231"/>
                </a:lnTo>
                <a:lnTo>
                  <a:pt x="228" y="213"/>
                </a:lnTo>
                <a:lnTo>
                  <a:pt x="235" y="195"/>
                </a:lnTo>
                <a:lnTo>
                  <a:pt x="246" y="174"/>
                </a:lnTo>
                <a:lnTo>
                  <a:pt x="259" y="152"/>
                </a:lnTo>
                <a:lnTo>
                  <a:pt x="277" y="131"/>
                </a:lnTo>
                <a:lnTo>
                  <a:pt x="298" y="108"/>
                </a:lnTo>
                <a:lnTo>
                  <a:pt x="310" y="96"/>
                </a:lnTo>
                <a:lnTo>
                  <a:pt x="324" y="86"/>
                </a:lnTo>
                <a:lnTo>
                  <a:pt x="339" y="75"/>
                </a:lnTo>
                <a:lnTo>
                  <a:pt x="355" y="66"/>
                </a:lnTo>
                <a:lnTo>
                  <a:pt x="372" y="56"/>
                </a:lnTo>
                <a:lnTo>
                  <a:pt x="391" y="47"/>
                </a:lnTo>
                <a:lnTo>
                  <a:pt x="411" y="38"/>
                </a:lnTo>
                <a:lnTo>
                  <a:pt x="433" y="30"/>
                </a:lnTo>
                <a:lnTo>
                  <a:pt x="456" y="23"/>
                </a:lnTo>
                <a:lnTo>
                  <a:pt x="480" y="17"/>
                </a:lnTo>
                <a:lnTo>
                  <a:pt x="507" y="11"/>
                </a:lnTo>
                <a:lnTo>
                  <a:pt x="535" y="6"/>
                </a:lnTo>
                <a:lnTo>
                  <a:pt x="535" y="6"/>
                </a:lnTo>
                <a:lnTo>
                  <a:pt x="562" y="3"/>
                </a:lnTo>
                <a:lnTo>
                  <a:pt x="589" y="0"/>
                </a:lnTo>
                <a:lnTo>
                  <a:pt x="615" y="0"/>
                </a:lnTo>
                <a:lnTo>
                  <a:pt x="641" y="0"/>
                </a:lnTo>
                <a:lnTo>
                  <a:pt x="663" y="1"/>
                </a:lnTo>
                <a:lnTo>
                  <a:pt x="687" y="4"/>
                </a:lnTo>
                <a:lnTo>
                  <a:pt x="708" y="9"/>
                </a:lnTo>
                <a:lnTo>
                  <a:pt x="729" y="14"/>
                </a:lnTo>
                <a:lnTo>
                  <a:pt x="749" y="18"/>
                </a:lnTo>
                <a:lnTo>
                  <a:pt x="768" y="24"/>
                </a:lnTo>
                <a:lnTo>
                  <a:pt x="803" y="38"/>
                </a:lnTo>
                <a:lnTo>
                  <a:pt x="833" y="54"/>
                </a:lnTo>
                <a:lnTo>
                  <a:pt x="861" y="71"/>
                </a:lnTo>
                <a:lnTo>
                  <a:pt x="885" y="87"/>
                </a:lnTo>
                <a:lnTo>
                  <a:pt x="905" y="105"/>
                </a:lnTo>
                <a:lnTo>
                  <a:pt x="923" y="122"/>
                </a:lnTo>
                <a:lnTo>
                  <a:pt x="936" y="137"/>
                </a:lnTo>
                <a:lnTo>
                  <a:pt x="954" y="159"/>
                </a:lnTo>
                <a:lnTo>
                  <a:pt x="960" y="167"/>
                </a:lnTo>
                <a:lnTo>
                  <a:pt x="960" y="167"/>
                </a:lnTo>
                <a:lnTo>
                  <a:pt x="968" y="164"/>
                </a:lnTo>
                <a:lnTo>
                  <a:pt x="986" y="153"/>
                </a:lnTo>
                <a:lnTo>
                  <a:pt x="1016" y="141"/>
                </a:lnTo>
                <a:lnTo>
                  <a:pt x="1034" y="135"/>
                </a:lnTo>
                <a:lnTo>
                  <a:pt x="1053" y="131"/>
                </a:lnTo>
                <a:lnTo>
                  <a:pt x="1076" y="126"/>
                </a:lnTo>
                <a:lnTo>
                  <a:pt x="1098" y="123"/>
                </a:lnTo>
                <a:lnTo>
                  <a:pt x="1121" y="123"/>
                </a:lnTo>
                <a:lnTo>
                  <a:pt x="1146" y="125"/>
                </a:lnTo>
                <a:lnTo>
                  <a:pt x="1170" y="128"/>
                </a:lnTo>
                <a:lnTo>
                  <a:pt x="1196" y="137"/>
                </a:lnTo>
                <a:lnTo>
                  <a:pt x="1209" y="141"/>
                </a:lnTo>
                <a:lnTo>
                  <a:pt x="1221" y="147"/>
                </a:lnTo>
                <a:lnTo>
                  <a:pt x="1233" y="155"/>
                </a:lnTo>
                <a:lnTo>
                  <a:pt x="1245" y="162"/>
                </a:lnTo>
                <a:lnTo>
                  <a:pt x="1245" y="162"/>
                </a:lnTo>
                <a:lnTo>
                  <a:pt x="1265" y="177"/>
                </a:lnTo>
                <a:lnTo>
                  <a:pt x="1280" y="192"/>
                </a:lnTo>
                <a:lnTo>
                  <a:pt x="1292" y="209"/>
                </a:lnTo>
                <a:lnTo>
                  <a:pt x="1302" y="225"/>
                </a:lnTo>
                <a:lnTo>
                  <a:pt x="1310" y="242"/>
                </a:lnTo>
                <a:lnTo>
                  <a:pt x="1314" y="258"/>
                </a:lnTo>
                <a:lnTo>
                  <a:pt x="1317" y="273"/>
                </a:lnTo>
                <a:lnTo>
                  <a:pt x="1319" y="288"/>
                </a:lnTo>
                <a:lnTo>
                  <a:pt x="1319" y="303"/>
                </a:lnTo>
                <a:lnTo>
                  <a:pt x="1319" y="317"/>
                </a:lnTo>
                <a:lnTo>
                  <a:pt x="1316" y="340"/>
                </a:lnTo>
                <a:lnTo>
                  <a:pt x="1311" y="355"/>
                </a:lnTo>
                <a:lnTo>
                  <a:pt x="1310" y="359"/>
                </a:lnTo>
                <a:lnTo>
                  <a:pt x="1310" y="359"/>
                </a:lnTo>
                <a:lnTo>
                  <a:pt x="1316" y="362"/>
                </a:lnTo>
                <a:lnTo>
                  <a:pt x="1331" y="368"/>
                </a:lnTo>
                <a:lnTo>
                  <a:pt x="1353" y="380"/>
                </a:lnTo>
                <a:lnTo>
                  <a:pt x="1365" y="388"/>
                </a:lnTo>
                <a:lnTo>
                  <a:pt x="1377" y="398"/>
                </a:lnTo>
                <a:lnTo>
                  <a:pt x="1388" y="409"/>
                </a:lnTo>
                <a:lnTo>
                  <a:pt x="1400" y="421"/>
                </a:lnTo>
                <a:lnTo>
                  <a:pt x="1409" y="434"/>
                </a:lnTo>
                <a:lnTo>
                  <a:pt x="1418" y="449"/>
                </a:lnTo>
                <a:lnTo>
                  <a:pt x="1424" y="466"/>
                </a:lnTo>
                <a:lnTo>
                  <a:pt x="1428" y="485"/>
                </a:lnTo>
                <a:lnTo>
                  <a:pt x="1428" y="505"/>
                </a:lnTo>
                <a:lnTo>
                  <a:pt x="1425" y="527"/>
                </a:lnTo>
                <a:lnTo>
                  <a:pt x="1425" y="527"/>
                </a:lnTo>
                <a:lnTo>
                  <a:pt x="1424" y="539"/>
                </a:lnTo>
                <a:lnTo>
                  <a:pt x="1419" y="550"/>
                </a:lnTo>
                <a:lnTo>
                  <a:pt x="1415" y="560"/>
                </a:lnTo>
                <a:lnTo>
                  <a:pt x="1410" y="569"/>
                </a:lnTo>
                <a:lnTo>
                  <a:pt x="1404" y="578"/>
                </a:lnTo>
                <a:lnTo>
                  <a:pt x="1397" y="587"/>
                </a:lnTo>
                <a:lnTo>
                  <a:pt x="1383" y="601"/>
                </a:lnTo>
                <a:lnTo>
                  <a:pt x="1367" y="613"/>
                </a:lnTo>
                <a:lnTo>
                  <a:pt x="1350" y="623"/>
                </a:lnTo>
                <a:lnTo>
                  <a:pt x="1332" y="631"/>
                </a:lnTo>
                <a:lnTo>
                  <a:pt x="1314" y="635"/>
                </a:lnTo>
                <a:lnTo>
                  <a:pt x="1296" y="640"/>
                </a:lnTo>
                <a:lnTo>
                  <a:pt x="1278" y="643"/>
                </a:lnTo>
                <a:lnTo>
                  <a:pt x="1248" y="646"/>
                </a:lnTo>
                <a:lnTo>
                  <a:pt x="1229" y="646"/>
                </a:lnTo>
                <a:lnTo>
                  <a:pt x="1220" y="646"/>
                </a:lnTo>
                <a:lnTo>
                  <a:pt x="1220" y="646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alpha val="50000"/>
                </a:srgbClr>
              </a:gs>
              <a:gs pos="55000">
                <a:srgbClr val="21DFE9">
                  <a:alpha val="10000"/>
                </a:srgbClr>
              </a:gs>
              <a:gs pos="100000">
                <a:srgbClr val="21DFE9">
                  <a:alpha val="5000"/>
                </a:srgbClr>
              </a:gs>
            </a:gsLst>
            <a:lin ang="5400000" scaled="1"/>
            <a:tileRect/>
          </a:gradFill>
          <a:ln w="6350">
            <a:gradFill flip="none" rotWithShape="1">
              <a:gsLst>
                <a:gs pos="0">
                  <a:srgbClr val="4BF0F0"/>
                </a:gs>
                <a:gs pos="47000">
                  <a:srgbClr val="4BF0F0">
                    <a:alpha val="0"/>
                  </a:srgbClr>
                </a:gs>
                <a:gs pos="100000">
                  <a:srgbClr val="4BF0F0"/>
                </a:gs>
              </a:gsLst>
              <a:path path="circle">
                <a:fillToRect l="100000" b="100000"/>
              </a:path>
              <a:tileRect t="-100000" r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44" tIns="60972" rIns="121944" bIns="60972" rtlCol="0" anchor="ctr"/>
          <a:lstStyle/>
          <a:p>
            <a:pPr marL="0" marR="0" lvl="0" indent="0" algn="ctr" defTabSz="1852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60000"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Arial" pitchFamily="34" charset="0"/>
            </a:endParaRPr>
          </a:p>
        </p:txBody>
      </p:sp>
      <p:sp>
        <p:nvSpPr>
          <p:cNvPr id="41" name="TextBox 93"/>
          <p:cNvSpPr txBox="1"/>
          <p:nvPr/>
        </p:nvSpPr>
        <p:spPr>
          <a:xfrm>
            <a:off x="2447989" y="4149080"/>
            <a:ext cx="3650060" cy="313159"/>
          </a:xfrm>
          <a:prstGeom prst="roundRect">
            <a:avLst/>
          </a:prstGeom>
          <a:gradFill flip="none" rotWithShape="1">
            <a:gsLst>
              <a:gs pos="0">
                <a:srgbClr val="4F81BD">
                  <a:lumMod val="40000"/>
                  <a:lumOff val="60000"/>
                  <a:alpha val="90000"/>
                </a:srgbClr>
              </a:gs>
              <a:gs pos="10000">
                <a:srgbClr val="226F9E"/>
              </a:gs>
              <a:gs pos="62000">
                <a:srgbClr val="3E6CA4">
                  <a:alpha val="6000"/>
                </a:srgbClr>
              </a:gs>
              <a:gs pos="35000">
                <a:srgbClr val="4F81BD">
                  <a:lumMod val="75000"/>
                  <a:alpha val="37000"/>
                </a:srgbClr>
              </a:gs>
              <a:gs pos="98000">
                <a:srgbClr val="4F81BD">
                  <a:lumMod val="50000"/>
                  <a:alpha val="4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lIns="0" tIns="60972" rIns="0" bIns="60972" anchor="ctr" anchorCtr="0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设备管理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42" name="圆角矩形 98"/>
          <p:cNvSpPr/>
          <p:nvPr/>
        </p:nvSpPr>
        <p:spPr>
          <a:xfrm>
            <a:off x="2423592" y="3645024"/>
            <a:ext cx="3650060" cy="313159"/>
          </a:xfrm>
          <a:prstGeom prst="roundRect">
            <a:avLst/>
          </a:prstGeom>
          <a:gradFill flip="none" rotWithShape="1">
            <a:gsLst>
              <a:gs pos="0">
                <a:srgbClr val="4F81BD">
                  <a:lumMod val="40000"/>
                  <a:lumOff val="60000"/>
                  <a:alpha val="90000"/>
                </a:srgbClr>
              </a:gs>
              <a:gs pos="10000">
                <a:srgbClr val="226F9E"/>
              </a:gs>
              <a:gs pos="62000">
                <a:srgbClr val="3E6CA4">
                  <a:alpha val="6000"/>
                </a:srgbClr>
              </a:gs>
              <a:gs pos="35000">
                <a:srgbClr val="4F81BD">
                  <a:lumMod val="75000"/>
                  <a:alpha val="37000"/>
                </a:srgbClr>
              </a:gs>
              <a:gs pos="98000">
                <a:srgbClr val="4F81BD">
                  <a:lumMod val="50000"/>
                  <a:alpha val="4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lIns="0" tIns="60972" rIns="0" bIns="60972" anchor="ctr" anchorCtr="0"/>
          <a:lstStyle/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pitchFamily="34" charset="0"/>
              </a:rPr>
              <a:t>应用使能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sp>
        <p:nvSpPr>
          <p:cNvPr id="43" name="矩形 3"/>
          <p:cNvSpPr/>
          <p:nvPr/>
        </p:nvSpPr>
        <p:spPr>
          <a:xfrm>
            <a:off x="3419096" y="3140968"/>
            <a:ext cx="1524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6250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cs typeface="Arial" pitchFamily="34" charset="0"/>
              </a:rPr>
              <a:t>物联网</a:t>
            </a:r>
            <a:r>
              <a:rPr lang="zh-CN" altLang="en-US" sz="1400" b="1" dirty="0" smtClean="0">
                <a:cs typeface="Arial" pitchFamily="34" charset="0"/>
              </a:rPr>
              <a:t>平</a:t>
            </a:r>
            <a:r>
              <a:rPr lang="zh-CN" altLang="en-US" sz="1400" b="1" dirty="0">
                <a:cs typeface="Arial" pitchFamily="34" charset="0"/>
              </a:rPr>
              <a:t>台</a:t>
            </a:r>
            <a:endParaRPr kumimoji="0" lang="en-US" altLang="zh-CN" sz="1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Arial" pitchFamily="34" charset="0"/>
            </a:endParaRPr>
          </a:p>
        </p:txBody>
      </p:sp>
      <p:cxnSp>
        <p:nvCxnSpPr>
          <p:cNvPr id="44" name="肘形连接符 30"/>
          <p:cNvCxnSpPr/>
          <p:nvPr/>
        </p:nvCxnSpPr>
        <p:spPr>
          <a:xfrm rot="16200000" flipV="1">
            <a:off x="1365663" y="2443065"/>
            <a:ext cx="1479400" cy="888143"/>
          </a:xfrm>
          <a:prstGeom prst="bentConnector3">
            <a:avLst>
              <a:gd name="adj1" fmla="val 50000"/>
            </a:avLst>
          </a:prstGeom>
          <a:ln w="31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肘形连接符 30"/>
          <p:cNvCxnSpPr/>
          <p:nvPr/>
        </p:nvCxnSpPr>
        <p:spPr>
          <a:xfrm rot="16200000" flipV="1">
            <a:off x="2286736" y="2717812"/>
            <a:ext cx="1482700" cy="335350"/>
          </a:xfrm>
          <a:prstGeom prst="bentConnector3">
            <a:avLst>
              <a:gd name="adj1" fmla="val 50000"/>
            </a:avLst>
          </a:prstGeom>
          <a:ln w="31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33"/>
          <p:cNvSpPr txBox="1"/>
          <p:nvPr/>
        </p:nvSpPr>
        <p:spPr>
          <a:xfrm>
            <a:off x="2614000" y="2468092"/>
            <a:ext cx="2324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47" name="肘形连接符 30"/>
          <p:cNvCxnSpPr/>
          <p:nvPr/>
        </p:nvCxnSpPr>
        <p:spPr>
          <a:xfrm rot="5400000" flipH="1" flipV="1">
            <a:off x="4461887" y="2765037"/>
            <a:ext cx="1345092" cy="284003"/>
          </a:xfrm>
          <a:prstGeom prst="bentConnector3">
            <a:avLst>
              <a:gd name="adj1" fmla="val 50000"/>
            </a:avLst>
          </a:prstGeom>
          <a:ln w="31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33"/>
          <p:cNvSpPr txBox="1"/>
          <p:nvPr/>
        </p:nvSpPr>
        <p:spPr>
          <a:xfrm>
            <a:off x="5030026" y="2468092"/>
            <a:ext cx="2324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cxnSp>
        <p:nvCxnSpPr>
          <p:cNvPr id="49" name="肘形连接符 30"/>
          <p:cNvCxnSpPr/>
          <p:nvPr/>
        </p:nvCxnSpPr>
        <p:spPr>
          <a:xfrm rot="5400000" flipH="1" flipV="1">
            <a:off x="5505727" y="2617084"/>
            <a:ext cx="1428623" cy="580979"/>
          </a:xfrm>
          <a:prstGeom prst="bentConnector3">
            <a:avLst>
              <a:gd name="adj1" fmla="val 50000"/>
            </a:avLst>
          </a:prstGeom>
          <a:ln w="31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肘形连接符 30"/>
          <p:cNvCxnSpPr/>
          <p:nvPr/>
        </p:nvCxnSpPr>
        <p:spPr>
          <a:xfrm rot="5400000" flipH="1" flipV="1">
            <a:off x="3397394" y="2915637"/>
            <a:ext cx="1327892" cy="1"/>
          </a:xfrm>
          <a:prstGeom prst="bentConnector3">
            <a:avLst>
              <a:gd name="adj1" fmla="val 50000"/>
            </a:avLst>
          </a:prstGeom>
          <a:ln w="31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33"/>
          <p:cNvSpPr txBox="1"/>
          <p:nvPr/>
        </p:nvSpPr>
        <p:spPr>
          <a:xfrm>
            <a:off x="3713455" y="2468092"/>
            <a:ext cx="2324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2" name="文本框 33"/>
          <p:cNvSpPr txBox="1"/>
          <p:nvPr/>
        </p:nvSpPr>
        <p:spPr>
          <a:xfrm>
            <a:off x="6245541" y="2468092"/>
            <a:ext cx="2324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3" name="圆角矩形 156"/>
          <p:cNvSpPr/>
          <p:nvPr/>
        </p:nvSpPr>
        <p:spPr>
          <a:xfrm>
            <a:off x="4452036" y="5445224"/>
            <a:ext cx="2518249" cy="638555"/>
          </a:xfrm>
          <a:prstGeom prst="roundRect">
            <a:avLst/>
          </a:prstGeom>
          <a:gradFill flip="none" rotWithShape="1">
            <a:gsLst>
              <a:gs pos="0">
                <a:srgbClr val="4F81BD">
                  <a:lumMod val="40000"/>
                  <a:lumOff val="60000"/>
                  <a:alpha val="90000"/>
                </a:srgbClr>
              </a:gs>
              <a:gs pos="10000">
                <a:srgbClr val="226F9E"/>
              </a:gs>
              <a:gs pos="62000">
                <a:srgbClr val="3E6CA4">
                  <a:alpha val="6000"/>
                </a:srgbClr>
              </a:gs>
              <a:gs pos="35000">
                <a:srgbClr val="4F81BD">
                  <a:lumMod val="75000"/>
                  <a:alpha val="37000"/>
                </a:srgbClr>
              </a:gs>
              <a:gs pos="98000">
                <a:srgbClr val="4F81BD">
                  <a:lumMod val="50000"/>
                  <a:alpha val="4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anchor="ctr" anchorCtr="0"/>
          <a:lstStyle/>
          <a:p>
            <a:pPr algn="ctr"/>
            <a:endParaRPr lang="zh-CN" altLang="en-US" sz="2000" dirty="0">
              <a:cs typeface="Arial" pitchFamily="34" charset="0"/>
            </a:endParaRPr>
          </a:p>
        </p:txBody>
      </p:sp>
      <p:sp>
        <p:nvSpPr>
          <p:cNvPr id="54" name="TextBox 82"/>
          <p:cNvSpPr txBox="1"/>
          <p:nvPr/>
        </p:nvSpPr>
        <p:spPr>
          <a:xfrm>
            <a:off x="1271464" y="5168225"/>
            <a:ext cx="143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网关</a:t>
            </a:r>
            <a:r>
              <a:rPr lang="en-US" altLang="zh-CN" sz="1200" dirty="0" smtClean="0"/>
              <a:t>/</a:t>
            </a:r>
            <a:r>
              <a:rPr lang="zh-CN" altLang="en-US" sz="1200" dirty="0" smtClean="0"/>
              <a:t>终端设备</a:t>
            </a:r>
            <a:endParaRPr lang="zh-CN" altLang="en-US" sz="1200" dirty="0"/>
          </a:p>
        </p:txBody>
      </p:sp>
      <p:grpSp>
        <p:nvGrpSpPr>
          <p:cNvPr id="55" name="Group 95"/>
          <p:cNvGrpSpPr/>
          <p:nvPr/>
        </p:nvGrpSpPr>
        <p:grpSpPr>
          <a:xfrm>
            <a:off x="4452036" y="5538765"/>
            <a:ext cx="471454" cy="471370"/>
            <a:chOff x="10808959" y="2442787"/>
            <a:chExt cx="548640" cy="548640"/>
          </a:xfrm>
        </p:grpSpPr>
        <p:pic>
          <p:nvPicPr>
            <p:cNvPr id="56" name="图片 9" descr="_Foxmail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4679" y="2451761"/>
              <a:ext cx="457200" cy="5306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图片 82" descr="p12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8959" y="2442787"/>
              <a:ext cx="548640" cy="548640"/>
            </a:xfrm>
            <a:prstGeom prst="rect">
              <a:avLst/>
            </a:prstGeom>
          </p:spPr>
        </p:pic>
      </p:grpSp>
      <p:grpSp>
        <p:nvGrpSpPr>
          <p:cNvPr id="58" name="Group 89"/>
          <p:cNvGrpSpPr/>
          <p:nvPr/>
        </p:nvGrpSpPr>
        <p:grpSpPr>
          <a:xfrm>
            <a:off x="5059049" y="5538765"/>
            <a:ext cx="552722" cy="471370"/>
            <a:chOff x="768995" y="3525272"/>
            <a:chExt cx="548640" cy="548640"/>
          </a:xfrm>
        </p:grpSpPr>
        <p:pic>
          <p:nvPicPr>
            <p:cNvPr id="59" name="图片 4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14715" y="3529340"/>
              <a:ext cx="457200" cy="5405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图片 82" descr="p1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995" y="3525272"/>
              <a:ext cx="548640" cy="548640"/>
            </a:xfrm>
            <a:prstGeom prst="rect">
              <a:avLst/>
            </a:prstGeom>
          </p:spPr>
        </p:pic>
      </p:grpSp>
      <p:grpSp>
        <p:nvGrpSpPr>
          <p:cNvPr id="61" name="Group 92"/>
          <p:cNvGrpSpPr/>
          <p:nvPr/>
        </p:nvGrpSpPr>
        <p:grpSpPr>
          <a:xfrm>
            <a:off x="5742426" y="5538765"/>
            <a:ext cx="515066" cy="471370"/>
            <a:chOff x="768995" y="4797946"/>
            <a:chExt cx="548640" cy="548640"/>
          </a:xfrm>
        </p:grpSpPr>
        <p:pic>
          <p:nvPicPr>
            <p:cNvPr id="62" name="Picture 93"/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715" y="4843666"/>
              <a:ext cx="457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图片 82" descr="p12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995" y="4797946"/>
              <a:ext cx="548640" cy="548640"/>
            </a:xfrm>
            <a:prstGeom prst="rect">
              <a:avLst/>
            </a:prstGeom>
          </p:spPr>
        </p:pic>
      </p:grpSp>
      <p:grpSp>
        <p:nvGrpSpPr>
          <p:cNvPr id="64" name="Group 120"/>
          <p:cNvGrpSpPr/>
          <p:nvPr/>
        </p:nvGrpSpPr>
        <p:grpSpPr>
          <a:xfrm>
            <a:off x="6361067" y="5538765"/>
            <a:ext cx="535305" cy="471370"/>
            <a:chOff x="754891" y="2350278"/>
            <a:chExt cx="548640" cy="548640"/>
          </a:xfrm>
        </p:grpSpPr>
        <p:pic>
          <p:nvPicPr>
            <p:cNvPr id="65" name="图片 3" descr="太阳能车检器2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611" y="2442033"/>
              <a:ext cx="457200" cy="365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图片 82" descr="p12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891" y="2350278"/>
              <a:ext cx="548640" cy="548640"/>
            </a:xfrm>
            <a:prstGeom prst="rect">
              <a:avLst/>
            </a:prstGeom>
          </p:spPr>
        </p:pic>
      </p:grpSp>
      <p:sp>
        <p:nvSpPr>
          <p:cNvPr id="67" name="TextBox 246"/>
          <p:cNvSpPr txBox="1"/>
          <p:nvPr/>
        </p:nvSpPr>
        <p:spPr>
          <a:xfrm>
            <a:off x="4655840" y="4653136"/>
            <a:ext cx="2702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</a:rPr>
              <a:t>NB-IoT</a:t>
            </a:r>
            <a:r>
              <a:rPr lang="zh-CN" altLang="en-US" dirty="0">
                <a:solidFill>
                  <a:schemeClr val="tx1"/>
                </a:solidFill>
                <a:latin typeface="+mn-lt"/>
                <a:ea typeface="+mn-ea"/>
              </a:rPr>
              <a:t>接入</a:t>
            </a:r>
          </a:p>
        </p:txBody>
      </p:sp>
      <p:cxnSp>
        <p:nvCxnSpPr>
          <p:cNvPr id="68" name="曲线连接符 17"/>
          <p:cNvCxnSpPr>
            <a:stCxn id="41" idx="2"/>
            <a:endCxn id="71" idx="0"/>
          </p:cNvCxnSpPr>
          <p:nvPr/>
        </p:nvCxnSpPr>
        <p:spPr>
          <a:xfrm rot="5400000">
            <a:off x="3020108" y="4211042"/>
            <a:ext cx="1001714" cy="1504108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246"/>
          <p:cNvSpPr txBox="1"/>
          <p:nvPr/>
        </p:nvSpPr>
        <p:spPr>
          <a:xfrm>
            <a:off x="2441967" y="4653136"/>
            <a:ext cx="1565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2/3/4G &amp; </a:t>
            </a:r>
            <a:r>
              <a:rPr lang="zh-CN" altLang="en-US" sz="1200" dirty="0" smtClean="0"/>
              <a:t>固定接入</a:t>
            </a:r>
            <a:endParaRPr lang="zh-CN" altLang="en-US" sz="1200" dirty="0"/>
          </a:p>
        </p:txBody>
      </p:sp>
      <p:cxnSp>
        <p:nvCxnSpPr>
          <p:cNvPr id="70" name="曲线连接符 159"/>
          <p:cNvCxnSpPr>
            <a:stCxn id="41" idx="2"/>
            <a:endCxn id="53" idx="0"/>
          </p:cNvCxnSpPr>
          <p:nvPr/>
        </p:nvCxnSpPr>
        <p:spPr>
          <a:xfrm rot="16200000" flipH="1">
            <a:off x="4500598" y="4234660"/>
            <a:ext cx="982985" cy="1438142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圆角矩形 247"/>
          <p:cNvSpPr/>
          <p:nvPr/>
        </p:nvSpPr>
        <p:spPr>
          <a:xfrm>
            <a:off x="1357880" y="5463953"/>
            <a:ext cx="2822061" cy="638555"/>
          </a:xfrm>
          <a:prstGeom prst="roundRect">
            <a:avLst/>
          </a:prstGeom>
          <a:gradFill flip="none" rotWithShape="1">
            <a:gsLst>
              <a:gs pos="0">
                <a:srgbClr val="4F81BD">
                  <a:lumMod val="40000"/>
                  <a:lumOff val="60000"/>
                  <a:alpha val="90000"/>
                </a:srgbClr>
              </a:gs>
              <a:gs pos="10000">
                <a:srgbClr val="226F9E"/>
              </a:gs>
              <a:gs pos="62000">
                <a:srgbClr val="3E6CA4">
                  <a:alpha val="6000"/>
                </a:srgbClr>
              </a:gs>
              <a:gs pos="35000">
                <a:srgbClr val="4F81BD">
                  <a:lumMod val="75000"/>
                  <a:alpha val="37000"/>
                </a:srgbClr>
              </a:gs>
              <a:gs pos="98000">
                <a:srgbClr val="4F81BD">
                  <a:lumMod val="50000"/>
                  <a:alpha val="4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8EB4E3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flat" dir="t"/>
          </a:scene3d>
        </p:spPr>
        <p:txBody>
          <a:bodyPr anchor="ctr" anchorCtr="0"/>
          <a:lstStyle/>
          <a:p>
            <a:pPr algn="ctr"/>
            <a:endParaRPr lang="zh-CN" altLang="en-US" sz="2000" dirty="0">
              <a:cs typeface="Arial" pitchFamily="34" charset="0"/>
            </a:endParaRPr>
          </a:p>
        </p:txBody>
      </p:sp>
      <p:grpSp>
        <p:nvGrpSpPr>
          <p:cNvPr id="72" name="组合 589"/>
          <p:cNvGrpSpPr/>
          <p:nvPr/>
        </p:nvGrpSpPr>
        <p:grpSpPr>
          <a:xfrm>
            <a:off x="2778296" y="5627060"/>
            <a:ext cx="494004" cy="360046"/>
            <a:chOff x="4194175" y="5257500"/>
            <a:chExt cx="1374773" cy="494012"/>
          </a:xfrm>
          <a:solidFill>
            <a:srgbClr val="57B5E9"/>
          </a:solidFill>
        </p:grpSpPr>
        <p:sp>
          <p:nvSpPr>
            <p:cNvPr id="73" name="Freeform 110"/>
            <p:cNvSpPr>
              <a:spLocks noEditPoints="1"/>
            </p:cNvSpPr>
            <p:nvPr/>
          </p:nvSpPr>
          <p:spPr bwMode="auto">
            <a:xfrm>
              <a:off x="4249738" y="5646738"/>
              <a:ext cx="1263650" cy="412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9" y="0"/>
                </a:cxn>
                <a:cxn ang="0">
                  <a:pos x="1144" y="63"/>
                </a:cxn>
                <a:cxn ang="0">
                  <a:pos x="1161" y="127"/>
                </a:cxn>
                <a:cxn ang="0">
                  <a:pos x="1170" y="159"/>
                </a:cxn>
                <a:cxn ang="0">
                  <a:pos x="1180" y="190"/>
                </a:cxn>
                <a:cxn ang="0">
                  <a:pos x="1190" y="222"/>
                </a:cxn>
                <a:cxn ang="0">
                  <a:pos x="1200" y="252"/>
                </a:cxn>
                <a:cxn ang="0">
                  <a:pos x="1223" y="314"/>
                </a:cxn>
                <a:cxn ang="0">
                  <a:pos x="1247" y="374"/>
                </a:cxn>
                <a:cxn ang="0">
                  <a:pos x="1260" y="404"/>
                </a:cxn>
                <a:cxn ang="0">
                  <a:pos x="1272" y="434"/>
                </a:cxn>
                <a:cxn ang="0">
                  <a:pos x="1287" y="463"/>
                </a:cxn>
                <a:cxn ang="0">
                  <a:pos x="1300" y="492"/>
                </a:cxn>
                <a:cxn ang="0">
                  <a:pos x="0" y="492"/>
                </a:cxn>
                <a:cxn ang="0">
                  <a:pos x="0" y="0"/>
                </a:cxn>
                <a:cxn ang="0">
                  <a:pos x="5395" y="0"/>
                </a:cxn>
                <a:cxn ang="0">
                  <a:pos x="10024" y="0"/>
                </a:cxn>
                <a:cxn ang="0">
                  <a:pos x="10039" y="63"/>
                </a:cxn>
                <a:cxn ang="0">
                  <a:pos x="10056" y="127"/>
                </a:cxn>
                <a:cxn ang="0">
                  <a:pos x="10065" y="159"/>
                </a:cxn>
                <a:cxn ang="0">
                  <a:pos x="10074" y="190"/>
                </a:cxn>
                <a:cxn ang="0">
                  <a:pos x="10084" y="222"/>
                </a:cxn>
                <a:cxn ang="0">
                  <a:pos x="10096" y="252"/>
                </a:cxn>
                <a:cxn ang="0">
                  <a:pos x="10106" y="283"/>
                </a:cxn>
                <a:cxn ang="0">
                  <a:pos x="10117" y="314"/>
                </a:cxn>
                <a:cxn ang="0">
                  <a:pos x="10130" y="345"/>
                </a:cxn>
                <a:cxn ang="0">
                  <a:pos x="10142" y="374"/>
                </a:cxn>
                <a:cxn ang="0">
                  <a:pos x="10168" y="434"/>
                </a:cxn>
                <a:cxn ang="0">
                  <a:pos x="10196" y="492"/>
                </a:cxn>
                <a:cxn ang="0">
                  <a:pos x="5223" y="492"/>
                </a:cxn>
                <a:cxn ang="0">
                  <a:pos x="5250" y="434"/>
                </a:cxn>
                <a:cxn ang="0">
                  <a:pos x="5277" y="374"/>
                </a:cxn>
                <a:cxn ang="0">
                  <a:pos x="5300" y="314"/>
                </a:cxn>
                <a:cxn ang="0">
                  <a:pos x="5323" y="252"/>
                </a:cxn>
                <a:cxn ang="0">
                  <a:pos x="5344" y="190"/>
                </a:cxn>
                <a:cxn ang="0">
                  <a:pos x="5363" y="127"/>
                </a:cxn>
                <a:cxn ang="0">
                  <a:pos x="5380" y="63"/>
                </a:cxn>
                <a:cxn ang="0">
                  <a:pos x="5395" y="0"/>
                </a:cxn>
                <a:cxn ang="0">
                  <a:pos x="14290" y="0"/>
                </a:cxn>
                <a:cxn ang="0">
                  <a:pos x="15132" y="0"/>
                </a:cxn>
                <a:cxn ang="0">
                  <a:pos x="15132" y="492"/>
                </a:cxn>
                <a:cxn ang="0">
                  <a:pos x="14118" y="492"/>
                </a:cxn>
                <a:cxn ang="0">
                  <a:pos x="14146" y="434"/>
                </a:cxn>
                <a:cxn ang="0">
                  <a:pos x="14171" y="374"/>
                </a:cxn>
                <a:cxn ang="0">
                  <a:pos x="14196" y="314"/>
                </a:cxn>
                <a:cxn ang="0">
                  <a:pos x="14219" y="252"/>
                </a:cxn>
                <a:cxn ang="0">
                  <a:pos x="14239" y="190"/>
                </a:cxn>
                <a:cxn ang="0">
                  <a:pos x="14258" y="127"/>
                </a:cxn>
                <a:cxn ang="0">
                  <a:pos x="14274" y="63"/>
                </a:cxn>
                <a:cxn ang="0">
                  <a:pos x="14290" y="0"/>
                </a:cxn>
              </a:cxnLst>
              <a:rect l="0" t="0" r="r" b="b"/>
              <a:pathLst>
                <a:path w="15132" h="492">
                  <a:moveTo>
                    <a:pt x="0" y="0"/>
                  </a:moveTo>
                  <a:lnTo>
                    <a:pt x="1129" y="0"/>
                  </a:lnTo>
                  <a:lnTo>
                    <a:pt x="1144" y="63"/>
                  </a:lnTo>
                  <a:lnTo>
                    <a:pt x="1161" y="127"/>
                  </a:lnTo>
                  <a:lnTo>
                    <a:pt x="1170" y="159"/>
                  </a:lnTo>
                  <a:lnTo>
                    <a:pt x="1180" y="190"/>
                  </a:lnTo>
                  <a:lnTo>
                    <a:pt x="1190" y="222"/>
                  </a:lnTo>
                  <a:lnTo>
                    <a:pt x="1200" y="252"/>
                  </a:lnTo>
                  <a:lnTo>
                    <a:pt x="1223" y="314"/>
                  </a:lnTo>
                  <a:lnTo>
                    <a:pt x="1247" y="374"/>
                  </a:lnTo>
                  <a:lnTo>
                    <a:pt x="1260" y="404"/>
                  </a:lnTo>
                  <a:lnTo>
                    <a:pt x="1272" y="434"/>
                  </a:lnTo>
                  <a:lnTo>
                    <a:pt x="1287" y="463"/>
                  </a:lnTo>
                  <a:lnTo>
                    <a:pt x="1300" y="492"/>
                  </a:lnTo>
                  <a:lnTo>
                    <a:pt x="0" y="492"/>
                  </a:lnTo>
                  <a:lnTo>
                    <a:pt x="0" y="0"/>
                  </a:lnTo>
                  <a:close/>
                  <a:moveTo>
                    <a:pt x="5395" y="0"/>
                  </a:moveTo>
                  <a:lnTo>
                    <a:pt x="10024" y="0"/>
                  </a:lnTo>
                  <a:lnTo>
                    <a:pt x="10039" y="63"/>
                  </a:lnTo>
                  <a:lnTo>
                    <a:pt x="10056" y="127"/>
                  </a:lnTo>
                  <a:lnTo>
                    <a:pt x="10065" y="159"/>
                  </a:lnTo>
                  <a:lnTo>
                    <a:pt x="10074" y="190"/>
                  </a:lnTo>
                  <a:lnTo>
                    <a:pt x="10084" y="222"/>
                  </a:lnTo>
                  <a:lnTo>
                    <a:pt x="10096" y="252"/>
                  </a:lnTo>
                  <a:lnTo>
                    <a:pt x="10106" y="283"/>
                  </a:lnTo>
                  <a:lnTo>
                    <a:pt x="10117" y="314"/>
                  </a:lnTo>
                  <a:lnTo>
                    <a:pt x="10130" y="345"/>
                  </a:lnTo>
                  <a:lnTo>
                    <a:pt x="10142" y="374"/>
                  </a:lnTo>
                  <a:lnTo>
                    <a:pt x="10168" y="434"/>
                  </a:lnTo>
                  <a:lnTo>
                    <a:pt x="10196" y="492"/>
                  </a:lnTo>
                  <a:lnTo>
                    <a:pt x="5223" y="492"/>
                  </a:lnTo>
                  <a:lnTo>
                    <a:pt x="5250" y="434"/>
                  </a:lnTo>
                  <a:lnTo>
                    <a:pt x="5277" y="374"/>
                  </a:lnTo>
                  <a:lnTo>
                    <a:pt x="5300" y="314"/>
                  </a:lnTo>
                  <a:lnTo>
                    <a:pt x="5323" y="252"/>
                  </a:lnTo>
                  <a:lnTo>
                    <a:pt x="5344" y="190"/>
                  </a:lnTo>
                  <a:lnTo>
                    <a:pt x="5363" y="127"/>
                  </a:lnTo>
                  <a:lnTo>
                    <a:pt x="5380" y="63"/>
                  </a:lnTo>
                  <a:lnTo>
                    <a:pt x="5395" y="0"/>
                  </a:lnTo>
                  <a:close/>
                  <a:moveTo>
                    <a:pt x="14290" y="0"/>
                  </a:moveTo>
                  <a:lnTo>
                    <a:pt x="15132" y="0"/>
                  </a:lnTo>
                  <a:lnTo>
                    <a:pt x="15132" y="492"/>
                  </a:lnTo>
                  <a:lnTo>
                    <a:pt x="14118" y="492"/>
                  </a:lnTo>
                  <a:lnTo>
                    <a:pt x="14146" y="434"/>
                  </a:lnTo>
                  <a:lnTo>
                    <a:pt x="14171" y="374"/>
                  </a:lnTo>
                  <a:lnTo>
                    <a:pt x="14196" y="314"/>
                  </a:lnTo>
                  <a:lnTo>
                    <a:pt x="14219" y="252"/>
                  </a:lnTo>
                  <a:lnTo>
                    <a:pt x="14239" y="190"/>
                  </a:lnTo>
                  <a:lnTo>
                    <a:pt x="14258" y="127"/>
                  </a:lnTo>
                  <a:lnTo>
                    <a:pt x="14274" y="63"/>
                  </a:lnTo>
                  <a:lnTo>
                    <a:pt x="14290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000"/>
                  </a:srgbClr>
                </a:gs>
                <a:gs pos="100000">
                  <a:srgbClr val="00B0F0"/>
                </a:gs>
              </a:gsLst>
              <a:lin ang="15600000" scaled="0"/>
            </a:gradFill>
            <a:ln w="3175">
              <a:solidFill>
                <a:srgbClr val="00B0F0"/>
              </a:solidFill>
            </a:ln>
          </p:spPr>
          <p:txBody>
            <a:bodyPr/>
            <a:lstStyle/>
            <a:p>
              <a:endParaRPr lang="zh-CN" altLang="en-US" sz="3600">
                <a:cs typeface="Arial" pitchFamily="34" charset="0"/>
              </a:endParaRPr>
            </a:p>
          </p:txBody>
        </p:sp>
        <p:sp>
          <p:nvSpPr>
            <p:cNvPr id="74" name="Freeform 111"/>
            <p:cNvSpPr>
              <a:spLocks noEditPoints="1"/>
            </p:cNvSpPr>
            <p:nvPr/>
          </p:nvSpPr>
          <p:spPr bwMode="auto">
            <a:xfrm>
              <a:off x="4194175" y="5257500"/>
              <a:ext cx="1374773" cy="494012"/>
            </a:xfrm>
            <a:custGeom>
              <a:avLst/>
              <a:gdLst/>
              <a:ahLst/>
              <a:cxnLst>
                <a:cxn ang="0">
                  <a:pos x="15565" y="4694"/>
                </a:cxn>
                <a:cxn ang="0">
                  <a:pos x="14497" y="6534"/>
                </a:cxn>
                <a:cxn ang="0">
                  <a:pos x="14278" y="7070"/>
                </a:cxn>
                <a:cxn ang="0">
                  <a:pos x="13902" y="7499"/>
                </a:cxn>
                <a:cxn ang="0">
                  <a:pos x="13403" y="7782"/>
                </a:cxn>
                <a:cxn ang="0">
                  <a:pos x="12819" y="7885"/>
                </a:cxn>
                <a:cxn ang="0">
                  <a:pos x="12234" y="7782"/>
                </a:cxn>
                <a:cxn ang="0">
                  <a:pos x="11735" y="7499"/>
                </a:cxn>
                <a:cxn ang="0">
                  <a:pos x="11357" y="7070"/>
                </a:cxn>
                <a:cxn ang="0">
                  <a:pos x="11139" y="6534"/>
                </a:cxn>
                <a:cxn ang="0">
                  <a:pos x="5630" y="6366"/>
                </a:cxn>
                <a:cxn ang="0">
                  <a:pos x="5464" y="6926"/>
                </a:cxn>
                <a:cxn ang="0">
                  <a:pos x="5129" y="7390"/>
                </a:cxn>
                <a:cxn ang="0">
                  <a:pos x="4661" y="7718"/>
                </a:cxn>
                <a:cxn ang="0">
                  <a:pos x="4097" y="7877"/>
                </a:cxn>
                <a:cxn ang="0">
                  <a:pos x="3499" y="7831"/>
                </a:cxn>
                <a:cxn ang="0">
                  <a:pos x="2971" y="7596"/>
                </a:cxn>
                <a:cxn ang="0">
                  <a:pos x="2556" y="7205"/>
                </a:cxn>
                <a:cxn ang="0">
                  <a:pos x="2288" y="6695"/>
                </a:cxn>
                <a:cxn ang="0">
                  <a:pos x="0" y="6192"/>
                </a:cxn>
                <a:cxn ang="0">
                  <a:pos x="12951" y="5299"/>
                </a:cxn>
                <a:cxn ang="0">
                  <a:pos x="13234" y="5395"/>
                </a:cxn>
                <a:cxn ang="0">
                  <a:pos x="13465" y="5576"/>
                </a:cxn>
                <a:cxn ang="0">
                  <a:pos x="13623" y="5823"/>
                </a:cxn>
                <a:cxn ang="0">
                  <a:pos x="13691" y="6119"/>
                </a:cxn>
                <a:cxn ang="0">
                  <a:pos x="13653" y="6424"/>
                </a:cxn>
                <a:cxn ang="0">
                  <a:pos x="13518" y="6687"/>
                </a:cxn>
                <a:cxn ang="0">
                  <a:pos x="13306" y="6889"/>
                </a:cxn>
                <a:cxn ang="0">
                  <a:pos x="13036" y="7012"/>
                </a:cxn>
                <a:cxn ang="0">
                  <a:pos x="12729" y="7034"/>
                </a:cxn>
                <a:cxn ang="0">
                  <a:pos x="12440" y="6952"/>
                </a:cxn>
                <a:cxn ang="0">
                  <a:pos x="12201" y="6782"/>
                </a:cxn>
                <a:cxn ang="0">
                  <a:pos x="12031" y="6542"/>
                </a:cxn>
                <a:cxn ang="0">
                  <a:pos x="11949" y="6253"/>
                </a:cxn>
                <a:cxn ang="0">
                  <a:pos x="11972" y="5946"/>
                </a:cxn>
                <a:cxn ang="0">
                  <a:pos x="12094" y="5675"/>
                </a:cxn>
                <a:cxn ang="0">
                  <a:pos x="12296" y="5463"/>
                </a:cxn>
                <a:cxn ang="0">
                  <a:pos x="12559" y="5328"/>
                </a:cxn>
                <a:cxn ang="0">
                  <a:pos x="3923" y="5289"/>
                </a:cxn>
                <a:cxn ang="0">
                  <a:pos x="4224" y="5342"/>
                </a:cxn>
                <a:cxn ang="0">
                  <a:pos x="4479" y="5489"/>
                </a:cxn>
                <a:cxn ang="0">
                  <a:pos x="4670" y="5711"/>
                </a:cxn>
                <a:cxn ang="0">
                  <a:pos x="4779" y="5988"/>
                </a:cxn>
                <a:cxn ang="0">
                  <a:pos x="4787" y="6297"/>
                </a:cxn>
                <a:cxn ang="0">
                  <a:pos x="4691" y="6580"/>
                </a:cxn>
                <a:cxn ang="0">
                  <a:pos x="4510" y="6811"/>
                </a:cxn>
                <a:cxn ang="0">
                  <a:pos x="4263" y="6969"/>
                </a:cxn>
                <a:cxn ang="0">
                  <a:pos x="3968" y="7037"/>
                </a:cxn>
                <a:cxn ang="0">
                  <a:pos x="3664" y="6999"/>
                </a:cxn>
                <a:cxn ang="0">
                  <a:pos x="3401" y="6864"/>
                </a:cxn>
                <a:cxn ang="0">
                  <a:pos x="3199" y="6652"/>
                </a:cxn>
                <a:cxn ang="0">
                  <a:pos x="3077" y="6382"/>
                </a:cxn>
                <a:cxn ang="0">
                  <a:pos x="3054" y="6074"/>
                </a:cxn>
                <a:cxn ang="0">
                  <a:pos x="3136" y="5785"/>
                </a:cxn>
                <a:cxn ang="0">
                  <a:pos x="3306" y="5545"/>
                </a:cxn>
                <a:cxn ang="0">
                  <a:pos x="3545" y="5375"/>
                </a:cxn>
                <a:cxn ang="0">
                  <a:pos x="3834" y="5293"/>
                </a:cxn>
                <a:cxn ang="0">
                  <a:pos x="4469" y="944"/>
                </a:cxn>
              </a:cxnLst>
              <a:rect l="0" t="0" r="r" b="b"/>
              <a:pathLst>
                <a:path w="16454" h="7885">
                  <a:moveTo>
                    <a:pt x="889" y="3618"/>
                  </a:moveTo>
                  <a:lnTo>
                    <a:pt x="2425" y="2994"/>
                  </a:lnTo>
                  <a:lnTo>
                    <a:pt x="4207" y="61"/>
                  </a:lnTo>
                  <a:lnTo>
                    <a:pt x="10146" y="0"/>
                  </a:lnTo>
                  <a:lnTo>
                    <a:pt x="11966" y="2775"/>
                  </a:lnTo>
                  <a:lnTo>
                    <a:pt x="15565" y="3618"/>
                  </a:lnTo>
                  <a:lnTo>
                    <a:pt x="15565" y="4694"/>
                  </a:lnTo>
                  <a:lnTo>
                    <a:pt x="16454" y="4694"/>
                  </a:lnTo>
                  <a:lnTo>
                    <a:pt x="16454" y="6192"/>
                  </a:lnTo>
                  <a:lnTo>
                    <a:pt x="14537" y="6192"/>
                  </a:lnTo>
                  <a:lnTo>
                    <a:pt x="14533" y="6279"/>
                  </a:lnTo>
                  <a:lnTo>
                    <a:pt x="14525" y="6366"/>
                  </a:lnTo>
                  <a:lnTo>
                    <a:pt x="14513" y="6450"/>
                  </a:lnTo>
                  <a:lnTo>
                    <a:pt x="14497" y="6534"/>
                  </a:lnTo>
                  <a:lnTo>
                    <a:pt x="14476" y="6615"/>
                  </a:lnTo>
                  <a:lnTo>
                    <a:pt x="14453" y="6695"/>
                  </a:lnTo>
                  <a:lnTo>
                    <a:pt x="14425" y="6775"/>
                  </a:lnTo>
                  <a:lnTo>
                    <a:pt x="14393" y="6851"/>
                  </a:lnTo>
                  <a:lnTo>
                    <a:pt x="14358" y="6926"/>
                  </a:lnTo>
                  <a:lnTo>
                    <a:pt x="14320" y="6999"/>
                  </a:lnTo>
                  <a:lnTo>
                    <a:pt x="14278" y="7070"/>
                  </a:lnTo>
                  <a:lnTo>
                    <a:pt x="14234" y="7139"/>
                  </a:lnTo>
                  <a:lnTo>
                    <a:pt x="14185" y="7205"/>
                  </a:lnTo>
                  <a:lnTo>
                    <a:pt x="14134" y="7269"/>
                  </a:lnTo>
                  <a:lnTo>
                    <a:pt x="14081" y="7331"/>
                  </a:lnTo>
                  <a:lnTo>
                    <a:pt x="14023" y="7390"/>
                  </a:lnTo>
                  <a:lnTo>
                    <a:pt x="13963" y="7445"/>
                  </a:lnTo>
                  <a:lnTo>
                    <a:pt x="13902" y="7499"/>
                  </a:lnTo>
                  <a:lnTo>
                    <a:pt x="13837" y="7549"/>
                  </a:lnTo>
                  <a:lnTo>
                    <a:pt x="13770" y="7596"/>
                  </a:lnTo>
                  <a:lnTo>
                    <a:pt x="13700" y="7640"/>
                  </a:lnTo>
                  <a:lnTo>
                    <a:pt x="13629" y="7681"/>
                  </a:lnTo>
                  <a:lnTo>
                    <a:pt x="13556" y="7718"/>
                  </a:lnTo>
                  <a:lnTo>
                    <a:pt x="13480" y="7752"/>
                  </a:lnTo>
                  <a:lnTo>
                    <a:pt x="13403" y="7782"/>
                  </a:lnTo>
                  <a:lnTo>
                    <a:pt x="13324" y="7809"/>
                  </a:lnTo>
                  <a:lnTo>
                    <a:pt x="13242" y="7831"/>
                  </a:lnTo>
                  <a:lnTo>
                    <a:pt x="13161" y="7851"/>
                  </a:lnTo>
                  <a:lnTo>
                    <a:pt x="13077" y="7865"/>
                  </a:lnTo>
                  <a:lnTo>
                    <a:pt x="12991" y="7877"/>
                  </a:lnTo>
                  <a:lnTo>
                    <a:pt x="12906" y="7883"/>
                  </a:lnTo>
                  <a:lnTo>
                    <a:pt x="12819" y="7885"/>
                  </a:lnTo>
                  <a:lnTo>
                    <a:pt x="12731" y="7883"/>
                  </a:lnTo>
                  <a:lnTo>
                    <a:pt x="12645" y="7877"/>
                  </a:lnTo>
                  <a:lnTo>
                    <a:pt x="12560" y="7865"/>
                  </a:lnTo>
                  <a:lnTo>
                    <a:pt x="12476" y="7851"/>
                  </a:lnTo>
                  <a:lnTo>
                    <a:pt x="12393" y="7831"/>
                  </a:lnTo>
                  <a:lnTo>
                    <a:pt x="12313" y="7809"/>
                  </a:lnTo>
                  <a:lnTo>
                    <a:pt x="12234" y="7782"/>
                  </a:lnTo>
                  <a:lnTo>
                    <a:pt x="12156" y="7752"/>
                  </a:lnTo>
                  <a:lnTo>
                    <a:pt x="12080" y="7718"/>
                  </a:lnTo>
                  <a:lnTo>
                    <a:pt x="12007" y="7681"/>
                  </a:lnTo>
                  <a:lnTo>
                    <a:pt x="11935" y="7640"/>
                  </a:lnTo>
                  <a:lnTo>
                    <a:pt x="11866" y="7596"/>
                  </a:lnTo>
                  <a:lnTo>
                    <a:pt x="11800" y="7549"/>
                  </a:lnTo>
                  <a:lnTo>
                    <a:pt x="11735" y="7499"/>
                  </a:lnTo>
                  <a:lnTo>
                    <a:pt x="11672" y="7445"/>
                  </a:lnTo>
                  <a:lnTo>
                    <a:pt x="11613" y="7390"/>
                  </a:lnTo>
                  <a:lnTo>
                    <a:pt x="11556" y="7331"/>
                  </a:lnTo>
                  <a:lnTo>
                    <a:pt x="11502" y="7269"/>
                  </a:lnTo>
                  <a:lnTo>
                    <a:pt x="11451" y="7205"/>
                  </a:lnTo>
                  <a:lnTo>
                    <a:pt x="11403" y="7139"/>
                  </a:lnTo>
                  <a:lnTo>
                    <a:pt x="11357" y="7070"/>
                  </a:lnTo>
                  <a:lnTo>
                    <a:pt x="11316" y="6999"/>
                  </a:lnTo>
                  <a:lnTo>
                    <a:pt x="11277" y="6926"/>
                  </a:lnTo>
                  <a:lnTo>
                    <a:pt x="11242" y="6851"/>
                  </a:lnTo>
                  <a:lnTo>
                    <a:pt x="11211" y="6775"/>
                  </a:lnTo>
                  <a:lnTo>
                    <a:pt x="11184" y="6695"/>
                  </a:lnTo>
                  <a:lnTo>
                    <a:pt x="11159" y="6615"/>
                  </a:lnTo>
                  <a:lnTo>
                    <a:pt x="11139" y="6534"/>
                  </a:lnTo>
                  <a:lnTo>
                    <a:pt x="11123" y="6450"/>
                  </a:lnTo>
                  <a:lnTo>
                    <a:pt x="11111" y="6366"/>
                  </a:lnTo>
                  <a:lnTo>
                    <a:pt x="11103" y="6279"/>
                  </a:lnTo>
                  <a:lnTo>
                    <a:pt x="11099" y="6192"/>
                  </a:lnTo>
                  <a:lnTo>
                    <a:pt x="5642" y="6192"/>
                  </a:lnTo>
                  <a:lnTo>
                    <a:pt x="5639" y="6279"/>
                  </a:lnTo>
                  <a:lnTo>
                    <a:pt x="5630" y="6366"/>
                  </a:lnTo>
                  <a:lnTo>
                    <a:pt x="5618" y="6450"/>
                  </a:lnTo>
                  <a:lnTo>
                    <a:pt x="5602" y="6534"/>
                  </a:lnTo>
                  <a:lnTo>
                    <a:pt x="5582" y="6615"/>
                  </a:lnTo>
                  <a:lnTo>
                    <a:pt x="5557" y="6695"/>
                  </a:lnTo>
                  <a:lnTo>
                    <a:pt x="5530" y="6775"/>
                  </a:lnTo>
                  <a:lnTo>
                    <a:pt x="5499" y="6851"/>
                  </a:lnTo>
                  <a:lnTo>
                    <a:pt x="5464" y="6926"/>
                  </a:lnTo>
                  <a:lnTo>
                    <a:pt x="5425" y="6999"/>
                  </a:lnTo>
                  <a:lnTo>
                    <a:pt x="5384" y="7070"/>
                  </a:lnTo>
                  <a:lnTo>
                    <a:pt x="5338" y="7139"/>
                  </a:lnTo>
                  <a:lnTo>
                    <a:pt x="5290" y="7205"/>
                  </a:lnTo>
                  <a:lnTo>
                    <a:pt x="5240" y="7269"/>
                  </a:lnTo>
                  <a:lnTo>
                    <a:pt x="5185" y="7331"/>
                  </a:lnTo>
                  <a:lnTo>
                    <a:pt x="5129" y="7390"/>
                  </a:lnTo>
                  <a:lnTo>
                    <a:pt x="5069" y="7445"/>
                  </a:lnTo>
                  <a:lnTo>
                    <a:pt x="5006" y="7499"/>
                  </a:lnTo>
                  <a:lnTo>
                    <a:pt x="4942" y="7549"/>
                  </a:lnTo>
                  <a:lnTo>
                    <a:pt x="4874" y="7596"/>
                  </a:lnTo>
                  <a:lnTo>
                    <a:pt x="4806" y="7640"/>
                  </a:lnTo>
                  <a:lnTo>
                    <a:pt x="4734" y="7681"/>
                  </a:lnTo>
                  <a:lnTo>
                    <a:pt x="4661" y="7718"/>
                  </a:lnTo>
                  <a:lnTo>
                    <a:pt x="4586" y="7752"/>
                  </a:lnTo>
                  <a:lnTo>
                    <a:pt x="4507" y="7782"/>
                  </a:lnTo>
                  <a:lnTo>
                    <a:pt x="4428" y="7809"/>
                  </a:lnTo>
                  <a:lnTo>
                    <a:pt x="4348" y="7831"/>
                  </a:lnTo>
                  <a:lnTo>
                    <a:pt x="4266" y="7851"/>
                  </a:lnTo>
                  <a:lnTo>
                    <a:pt x="4182" y="7865"/>
                  </a:lnTo>
                  <a:lnTo>
                    <a:pt x="4097" y="7877"/>
                  </a:lnTo>
                  <a:lnTo>
                    <a:pt x="4011" y="7883"/>
                  </a:lnTo>
                  <a:lnTo>
                    <a:pt x="3923" y="7885"/>
                  </a:lnTo>
                  <a:lnTo>
                    <a:pt x="3836" y="7883"/>
                  </a:lnTo>
                  <a:lnTo>
                    <a:pt x="3749" y="7877"/>
                  </a:lnTo>
                  <a:lnTo>
                    <a:pt x="3664" y="7865"/>
                  </a:lnTo>
                  <a:lnTo>
                    <a:pt x="3581" y="7851"/>
                  </a:lnTo>
                  <a:lnTo>
                    <a:pt x="3499" y="7831"/>
                  </a:lnTo>
                  <a:lnTo>
                    <a:pt x="3417" y="7809"/>
                  </a:lnTo>
                  <a:lnTo>
                    <a:pt x="3339" y="7782"/>
                  </a:lnTo>
                  <a:lnTo>
                    <a:pt x="3261" y="7752"/>
                  </a:lnTo>
                  <a:lnTo>
                    <a:pt x="3186" y="7718"/>
                  </a:lnTo>
                  <a:lnTo>
                    <a:pt x="3112" y="7681"/>
                  </a:lnTo>
                  <a:lnTo>
                    <a:pt x="3041" y="7640"/>
                  </a:lnTo>
                  <a:lnTo>
                    <a:pt x="2971" y="7596"/>
                  </a:lnTo>
                  <a:lnTo>
                    <a:pt x="2904" y="7549"/>
                  </a:lnTo>
                  <a:lnTo>
                    <a:pt x="2839" y="7499"/>
                  </a:lnTo>
                  <a:lnTo>
                    <a:pt x="2778" y="7445"/>
                  </a:lnTo>
                  <a:lnTo>
                    <a:pt x="2718" y="7390"/>
                  </a:lnTo>
                  <a:lnTo>
                    <a:pt x="2661" y="7331"/>
                  </a:lnTo>
                  <a:lnTo>
                    <a:pt x="2607" y="7269"/>
                  </a:lnTo>
                  <a:lnTo>
                    <a:pt x="2556" y="7205"/>
                  </a:lnTo>
                  <a:lnTo>
                    <a:pt x="2508" y="7139"/>
                  </a:lnTo>
                  <a:lnTo>
                    <a:pt x="2463" y="7070"/>
                  </a:lnTo>
                  <a:lnTo>
                    <a:pt x="2421" y="6999"/>
                  </a:lnTo>
                  <a:lnTo>
                    <a:pt x="2383" y="6926"/>
                  </a:lnTo>
                  <a:lnTo>
                    <a:pt x="2348" y="6851"/>
                  </a:lnTo>
                  <a:lnTo>
                    <a:pt x="2316" y="6775"/>
                  </a:lnTo>
                  <a:lnTo>
                    <a:pt x="2288" y="6695"/>
                  </a:lnTo>
                  <a:lnTo>
                    <a:pt x="2264" y="6615"/>
                  </a:lnTo>
                  <a:lnTo>
                    <a:pt x="2244" y="6534"/>
                  </a:lnTo>
                  <a:lnTo>
                    <a:pt x="2228" y="6450"/>
                  </a:lnTo>
                  <a:lnTo>
                    <a:pt x="2216" y="6366"/>
                  </a:lnTo>
                  <a:lnTo>
                    <a:pt x="2208" y="6279"/>
                  </a:lnTo>
                  <a:lnTo>
                    <a:pt x="2205" y="6192"/>
                  </a:lnTo>
                  <a:lnTo>
                    <a:pt x="0" y="6192"/>
                  </a:lnTo>
                  <a:lnTo>
                    <a:pt x="0" y="4694"/>
                  </a:lnTo>
                  <a:lnTo>
                    <a:pt x="889" y="4694"/>
                  </a:lnTo>
                  <a:lnTo>
                    <a:pt x="889" y="3618"/>
                  </a:lnTo>
                  <a:close/>
                  <a:moveTo>
                    <a:pt x="12819" y="5289"/>
                  </a:moveTo>
                  <a:lnTo>
                    <a:pt x="12863" y="5290"/>
                  </a:lnTo>
                  <a:lnTo>
                    <a:pt x="12907" y="5293"/>
                  </a:lnTo>
                  <a:lnTo>
                    <a:pt x="12951" y="5299"/>
                  </a:lnTo>
                  <a:lnTo>
                    <a:pt x="12994" y="5306"/>
                  </a:lnTo>
                  <a:lnTo>
                    <a:pt x="13036" y="5316"/>
                  </a:lnTo>
                  <a:lnTo>
                    <a:pt x="13078" y="5328"/>
                  </a:lnTo>
                  <a:lnTo>
                    <a:pt x="13118" y="5342"/>
                  </a:lnTo>
                  <a:lnTo>
                    <a:pt x="13158" y="5358"/>
                  </a:lnTo>
                  <a:lnTo>
                    <a:pt x="13196" y="5375"/>
                  </a:lnTo>
                  <a:lnTo>
                    <a:pt x="13234" y="5395"/>
                  </a:lnTo>
                  <a:lnTo>
                    <a:pt x="13270" y="5416"/>
                  </a:lnTo>
                  <a:lnTo>
                    <a:pt x="13306" y="5439"/>
                  </a:lnTo>
                  <a:lnTo>
                    <a:pt x="13340" y="5463"/>
                  </a:lnTo>
                  <a:lnTo>
                    <a:pt x="13373" y="5489"/>
                  </a:lnTo>
                  <a:lnTo>
                    <a:pt x="13405" y="5516"/>
                  </a:lnTo>
                  <a:lnTo>
                    <a:pt x="13436" y="5545"/>
                  </a:lnTo>
                  <a:lnTo>
                    <a:pt x="13465" y="5576"/>
                  </a:lnTo>
                  <a:lnTo>
                    <a:pt x="13492" y="5608"/>
                  </a:lnTo>
                  <a:lnTo>
                    <a:pt x="13518" y="5641"/>
                  </a:lnTo>
                  <a:lnTo>
                    <a:pt x="13543" y="5675"/>
                  </a:lnTo>
                  <a:lnTo>
                    <a:pt x="13565" y="5711"/>
                  </a:lnTo>
                  <a:lnTo>
                    <a:pt x="13586" y="5747"/>
                  </a:lnTo>
                  <a:lnTo>
                    <a:pt x="13605" y="5785"/>
                  </a:lnTo>
                  <a:lnTo>
                    <a:pt x="13623" y="5823"/>
                  </a:lnTo>
                  <a:lnTo>
                    <a:pt x="13638" y="5863"/>
                  </a:lnTo>
                  <a:lnTo>
                    <a:pt x="13653" y="5904"/>
                  </a:lnTo>
                  <a:lnTo>
                    <a:pt x="13664" y="5946"/>
                  </a:lnTo>
                  <a:lnTo>
                    <a:pt x="13674" y="5988"/>
                  </a:lnTo>
                  <a:lnTo>
                    <a:pt x="13682" y="6031"/>
                  </a:lnTo>
                  <a:lnTo>
                    <a:pt x="13688" y="6074"/>
                  </a:lnTo>
                  <a:lnTo>
                    <a:pt x="13691" y="6119"/>
                  </a:lnTo>
                  <a:lnTo>
                    <a:pt x="13692" y="6164"/>
                  </a:lnTo>
                  <a:lnTo>
                    <a:pt x="13691" y="6208"/>
                  </a:lnTo>
                  <a:lnTo>
                    <a:pt x="13688" y="6253"/>
                  </a:lnTo>
                  <a:lnTo>
                    <a:pt x="13682" y="6297"/>
                  </a:lnTo>
                  <a:lnTo>
                    <a:pt x="13674" y="6340"/>
                  </a:lnTo>
                  <a:lnTo>
                    <a:pt x="13664" y="6382"/>
                  </a:lnTo>
                  <a:lnTo>
                    <a:pt x="13653" y="6424"/>
                  </a:lnTo>
                  <a:lnTo>
                    <a:pt x="13638" y="6464"/>
                  </a:lnTo>
                  <a:lnTo>
                    <a:pt x="13623" y="6504"/>
                  </a:lnTo>
                  <a:lnTo>
                    <a:pt x="13605" y="6542"/>
                  </a:lnTo>
                  <a:lnTo>
                    <a:pt x="13586" y="6580"/>
                  </a:lnTo>
                  <a:lnTo>
                    <a:pt x="13565" y="6617"/>
                  </a:lnTo>
                  <a:lnTo>
                    <a:pt x="13543" y="6652"/>
                  </a:lnTo>
                  <a:lnTo>
                    <a:pt x="13518" y="6687"/>
                  </a:lnTo>
                  <a:lnTo>
                    <a:pt x="13492" y="6720"/>
                  </a:lnTo>
                  <a:lnTo>
                    <a:pt x="13465" y="6751"/>
                  </a:lnTo>
                  <a:lnTo>
                    <a:pt x="13436" y="6782"/>
                  </a:lnTo>
                  <a:lnTo>
                    <a:pt x="13405" y="6811"/>
                  </a:lnTo>
                  <a:lnTo>
                    <a:pt x="13373" y="6839"/>
                  </a:lnTo>
                  <a:lnTo>
                    <a:pt x="13340" y="6864"/>
                  </a:lnTo>
                  <a:lnTo>
                    <a:pt x="13306" y="6889"/>
                  </a:lnTo>
                  <a:lnTo>
                    <a:pt x="13270" y="6912"/>
                  </a:lnTo>
                  <a:lnTo>
                    <a:pt x="13234" y="6933"/>
                  </a:lnTo>
                  <a:lnTo>
                    <a:pt x="13196" y="6952"/>
                  </a:lnTo>
                  <a:lnTo>
                    <a:pt x="13158" y="6969"/>
                  </a:lnTo>
                  <a:lnTo>
                    <a:pt x="13118" y="6986"/>
                  </a:lnTo>
                  <a:lnTo>
                    <a:pt x="13078" y="6999"/>
                  </a:lnTo>
                  <a:lnTo>
                    <a:pt x="13036" y="7012"/>
                  </a:lnTo>
                  <a:lnTo>
                    <a:pt x="12994" y="7021"/>
                  </a:lnTo>
                  <a:lnTo>
                    <a:pt x="12951" y="7028"/>
                  </a:lnTo>
                  <a:lnTo>
                    <a:pt x="12907" y="7034"/>
                  </a:lnTo>
                  <a:lnTo>
                    <a:pt x="12863" y="7037"/>
                  </a:lnTo>
                  <a:lnTo>
                    <a:pt x="12819" y="7038"/>
                  </a:lnTo>
                  <a:lnTo>
                    <a:pt x="12773" y="7037"/>
                  </a:lnTo>
                  <a:lnTo>
                    <a:pt x="12729" y="7034"/>
                  </a:lnTo>
                  <a:lnTo>
                    <a:pt x="12685" y="7028"/>
                  </a:lnTo>
                  <a:lnTo>
                    <a:pt x="12643" y="7021"/>
                  </a:lnTo>
                  <a:lnTo>
                    <a:pt x="12601" y="7012"/>
                  </a:lnTo>
                  <a:lnTo>
                    <a:pt x="12559" y="6999"/>
                  </a:lnTo>
                  <a:lnTo>
                    <a:pt x="12518" y="6986"/>
                  </a:lnTo>
                  <a:lnTo>
                    <a:pt x="12478" y="6969"/>
                  </a:lnTo>
                  <a:lnTo>
                    <a:pt x="12440" y="6952"/>
                  </a:lnTo>
                  <a:lnTo>
                    <a:pt x="12402" y="6933"/>
                  </a:lnTo>
                  <a:lnTo>
                    <a:pt x="12366" y="6912"/>
                  </a:lnTo>
                  <a:lnTo>
                    <a:pt x="12330" y="6889"/>
                  </a:lnTo>
                  <a:lnTo>
                    <a:pt x="12296" y="6864"/>
                  </a:lnTo>
                  <a:lnTo>
                    <a:pt x="12263" y="6839"/>
                  </a:lnTo>
                  <a:lnTo>
                    <a:pt x="12231" y="6811"/>
                  </a:lnTo>
                  <a:lnTo>
                    <a:pt x="12201" y="6782"/>
                  </a:lnTo>
                  <a:lnTo>
                    <a:pt x="12172" y="6751"/>
                  </a:lnTo>
                  <a:lnTo>
                    <a:pt x="12144" y="6720"/>
                  </a:lnTo>
                  <a:lnTo>
                    <a:pt x="12118" y="6687"/>
                  </a:lnTo>
                  <a:lnTo>
                    <a:pt x="12094" y="6652"/>
                  </a:lnTo>
                  <a:lnTo>
                    <a:pt x="12071" y="6617"/>
                  </a:lnTo>
                  <a:lnTo>
                    <a:pt x="12050" y="6580"/>
                  </a:lnTo>
                  <a:lnTo>
                    <a:pt x="12031" y="6542"/>
                  </a:lnTo>
                  <a:lnTo>
                    <a:pt x="12013" y="6504"/>
                  </a:lnTo>
                  <a:lnTo>
                    <a:pt x="11997" y="6464"/>
                  </a:lnTo>
                  <a:lnTo>
                    <a:pt x="11984" y="6424"/>
                  </a:lnTo>
                  <a:lnTo>
                    <a:pt x="11972" y="6382"/>
                  </a:lnTo>
                  <a:lnTo>
                    <a:pt x="11962" y="6340"/>
                  </a:lnTo>
                  <a:lnTo>
                    <a:pt x="11955" y="6297"/>
                  </a:lnTo>
                  <a:lnTo>
                    <a:pt x="11949" y="6253"/>
                  </a:lnTo>
                  <a:lnTo>
                    <a:pt x="11946" y="6208"/>
                  </a:lnTo>
                  <a:lnTo>
                    <a:pt x="11945" y="6164"/>
                  </a:lnTo>
                  <a:lnTo>
                    <a:pt x="11946" y="6119"/>
                  </a:lnTo>
                  <a:lnTo>
                    <a:pt x="11949" y="6074"/>
                  </a:lnTo>
                  <a:lnTo>
                    <a:pt x="11955" y="6031"/>
                  </a:lnTo>
                  <a:lnTo>
                    <a:pt x="11962" y="5988"/>
                  </a:lnTo>
                  <a:lnTo>
                    <a:pt x="11972" y="5946"/>
                  </a:lnTo>
                  <a:lnTo>
                    <a:pt x="11984" y="5904"/>
                  </a:lnTo>
                  <a:lnTo>
                    <a:pt x="11997" y="5863"/>
                  </a:lnTo>
                  <a:lnTo>
                    <a:pt x="12013" y="5823"/>
                  </a:lnTo>
                  <a:lnTo>
                    <a:pt x="12031" y="5785"/>
                  </a:lnTo>
                  <a:lnTo>
                    <a:pt x="12050" y="5747"/>
                  </a:lnTo>
                  <a:lnTo>
                    <a:pt x="12071" y="5711"/>
                  </a:lnTo>
                  <a:lnTo>
                    <a:pt x="12094" y="5675"/>
                  </a:lnTo>
                  <a:lnTo>
                    <a:pt x="12118" y="5641"/>
                  </a:lnTo>
                  <a:lnTo>
                    <a:pt x="12144" y="5608"/>
                  </a:lnTo>
                  <a:lnTo>
                    <a:pt x="12172" y="5576"/>
                  </a:lnTo>
                  <a:lnTo>
                    <a:pt x="12201" y="5545"/>
                  </a:lnTo>
                  <a:lnTo>
                    <a:pt x="12231" y="5516"/>
                  </a:lnTo>
                  <a:lnTo>
                    <a:pt x="12263" y="5489"/>
                  </a:lnTo>
                  <a:lnTo>
                    <a:pt x="12296" y="5463"/>
                  </a:lnTo>
                  <a:lnTo>
                    <a:pt x="12330" y="5439"/>
                  </a:lnTo>
                  <a:lnTo>
                    <a:pt x="12366" y="5416"/>
                  </a:lnTo>
                  <a:lnTo>
                    <a:pt x="12402" y="5395"/>
                  </a:lnTo>
                  <a:lnTo>
                    <a:pt x="12440" y="5375"/>
                  </a:lnTo>
                  <a:lnTo>
                    <a:pt x="12478" y="5358"/>
                  </a:lnTo>
                  <a:lnTo>
                    <a:pt x="12518" y="5342"/>
                  </a:lnTo>
                  <a:lnTo>
                    <a:pt x="12559" y="5328"/>
                  </a:lnTo>
                  <a:lnTo>
                    <a:pt x="12601" y="5316"/>
                  </a:lnTo>
                  <a:lnTo>
                    <a:pt x="12643" y="5306"/>
                  </a:lnTo>
                  <a:lnTo>
                    <a:pt x="12685" y="5299"/>
                  </a:lnTo>
                  <a:lnTo>
                    <a:pt x="12729" y="5293"/>
                  </a:lnTo>
                  <a:lnTo>
                    <a:pt x="12773" y="5290"/>
                  </a:lnTo>
                  <a:lnTo>
                    <a:pt x="12819" y="5289"/>
                  </a:lnTo>
                  <a:close/>
                  <a:moveTo>
                    <a:pt x="3923" y="5289"/>
                  </a:moveTo>
                  <a:lnTo>
                    <a:pt x="3968" y="5290"/>
                  </a:lnTo>
                  <a:lnTo>
                    <a:pt x="4013" y="5293"/>
                  </a:lnTo>
                  <a:lnTo>
                    <a:pt x="4056" y="5299"/>
                  </a:lnTo>
                  <a:lnTo>
                    <a:pt x="4099" y="5306"/>
                  </a:lnTo>
                  <a:lnTo>
                    <a:pt x="4141" y="5316"/>
                  </a:lnTo>
                  <a:lnTo>
                    <a:pt x="4182" y="5328"/>
                  </a:lnTo>
                  <a:lnTo>
                    <a:pt x="4224" y="5342"/>
                  </a:lnTo>
                  <a:lnTo>
                    <a:pt x="4263" y="5358"/>
                  </a:lnTo>
                  <a:lnTo>
                    <a:pt x="4302" y="5375"/>
                  </a:lnTo>
                  <a:lnTo>
                    <a:pt x="4339" y="5395"/>
                  </a:lnTo>
                  <a:lnTo>
                    <a:pt x="4376" y="5416"/>
                  </a:lnTo>
                  <a:lnTo>
                    <a:pt x="4411" y="5439"/>
                  </a:lnTo>
                  <a:lnTo>
                    <a:pt x="4446" y="5463"/>
                  </a:lnTo>
                  <a:lnTo>
                    <a:pt x="4479" y="5489"/>
                  </a:lnTo>
                  <a:lnTo>
                    <a:pt x="4510" y="5516"/>
                  </a:lnTo>
                  <a:lnTo>
                    <a:pt x="4540" y="5545"/>
                  </a:lnTo>
                  <a:lnTo>
                    <a:pt x="4569" y="5576"/>
                  </a:lnTo>
                  <a:lnTo>
                    <a:pt x="4597" y="5608"/>
                  </a:lnTo>
                  <a:lnTo>
                    <a:pt x="4623" y="5641"/>
                  </a:lnTo>
                  <a:lnTo>
                    <a:pt x="4647" y="5675"/>
                  </a:lnTo>
                  <a:lnTo>
                    <a:pt x="4670" y="5711"/>
                  </a:lnTo>
                  <a:lnTo>
                    <a:pt x="4691" y="5747"/>
                  </a:lnTo>
                  <a:lnTo>
                    <a:pt x="4711" y="5785"/>
                  </a:lnTo>
                  <a:lnTo>
                    <a:pt x="4728" y="5823"/>
                  </a:lnTo>
                  <a:lnTo>
                    <a:pt x="4744" y="5863"/>
                  </a:lnTo>
                  <a:lnTo>
                    <a:pt x="4757" y="5904"/>
                  </a:lnTo>
                  <a:lnTo>
                    <a:pt x="4770" y="5946"/>
                  </a:lnTo>
                  <a:lnTo>
                    <a:pt x="4779" y="5988"/>
                  </a:lnTo>
                  <a:lnTo>
                    <a:pt x="4787" y="6031"/>
                  </a:lnTo>
                  <a:lnTo>
                    <a:pt x="4792" y="6074"/>
                  </a:lnTo>
                  <a:lnTo>
                    <a:pt x="4796" y="6119"/>
                  </a:lnTo>
                  <a:lnTo>
                    <a:pt x="4797" y="6164"/>
                  </a:lnTo>
                  <a:lnTo>
                    <a:pt x="4796" y="6208"/>
                  </a:lnTo>
                  <a:lnTo>
                    <a:pt x="4792" y="6253"/>
                  </a:lnTo>
                  <a:lnTo>
                    <a:pt x="4787" y="6297"/>
                  </a:lnTo>
                  <a:lnTo>
                    <a:pt x="4779" y="6340"/>
                  </a:lnTo>
                  <a:lnTo>
                    <a:pt x="4770" y="6382"/>
                  </a:lnTo>
                  <a:lnTo>
                    <a:pt x="4757" y="6424"/>
                  </a:lnTo>
                  <a:lnTo>
                    <a:pt x="4744" y="6464"/>
                  </a:lnTo>
                  <a:lnTo>
                    <a:pt x="4728" y="6504"/>
                  </a:lnTo>
                  <a:lnTo>
                    <a:pt x="4711" y="6542"/>
                  </a:lnTo>
                  <a:lnTo>
                    <a:pt x="4691" y="6580"/>
                  </a:lnTo>
                  <a:lnTo>
                    <a:pt x="4670" y="6617"/>
                  </a:lnTo>
                  <a:lnTo>
                    <a:pt x="4647" y="6652"/>
                  </a:lnTo>
                  <a:lnTo>
                    <a:pt x="4623" y="6687"/>
                  </a:lnTo>
                  <a:lnTo>
                    <a:pt x="4597" y="6720"/>
                  </a:lnTo>
                  <a:lnTo>
                    <a:pt x="4569" y="6751"/>
                  </a:lnTo>
                  <a:lnTo>
                    <a:pt x="4540" y="6782"/>
                  </a:lnTo>
                  <a:lnTo>
                    <a:pt x="4510" y="6811"/>
                  </a:lnTo>
                  <a:lnTo>
                    <a:pt x="4479" y="6839"/>
                  </a:lnTo>
                  <a:lnTo>
                    <a:pt x="4446" y="6864"/>
                  </a:lnTo>
                  <a:lnTo>
                    <a:pt x="4411" y="6889"/>
                  </a:lnTo>
                  <a:lnTo>
                    <a:pt x="4376" y="6912"/>
                  </a:lnTo>
                  <a:lnTo>
                    <a:pt x="4339" y="6933"/>
                  </a:lnTo>
                  <a:lnTo>
                    <a:pt x="4302" y="6952"/>
                  </a:lnTo>
                  <a:lnTo>
                    <a:pt x="4263" y="6969"/>
                  </a:lnTo>
                  <a:lnTo>
                    <a:pt x="4224" y="6986"/>
                  </a:lnTo>
                  <a:lnTo>
                    <a:pt x="4182" y="6999"/>
                  </a:lnTo>
                  <a:lnTo>
                    <a:pt x="4141" y="7012"/>
                  </a:lnTo>
                  <a:lnTo>
                    <a:pt x="4099" y="7021"/>
                  </a:lnTo>
                  <a:lnTo>
                    <a:pt x="4056" y="7028"/>
                  </a:lnTo>
                  <a:lnTo>
                    <a:pt x="4013" y="7034"/>
                  </a:lnTo>
                  <a:lnTo>
                    <a:pt x="3968" y="7037"/>
                  </a:lnTo>
                  <a:lnTo>
                    <a:pt x="3923" y="7038"/>
                  </a:lnTo>
                  <a:lnTo>
                    <a:pt x="3878" y="7037"/>
                  </a:lnTo>
                  <a:lnTo>
                    <a:pt x="3834" y="7034"/>
                  </a:lnTo>
                  <a:lnTo>
                    <a:pt x="3791" y="7028"/>
                  </a:lnTo>
                  <a:lnTo>
                    <a:pt x="3747" y="7021"/>
                  </a:lnTo>
                  <a:lnTo>
                    <a:pt x="3705" y="7012"/>
                  </a:lnTo>
                  <a:lnTo>
                    <a:pt x="3664" y="6999"/>
                  </a:lnTo>
                  <a:lnTo>
                    <a:pt x="3623" y="6986"/>
                  </a:lnTo>
                  <a:lnTo>
                    <a:pt x="3584" y="6969"/>
                  </a:lnTo>
                  <a:lnTo>
                    <a:pt x="3545" y="6952"/>
                  </a:lnTo>
                  <a:lnTo>
                    <a:pt x="3508" y="6933"/>
                  </a:lnTo>
                  <a:lnTo>
                    <a:pt x="3471" y="6912"/>
                  </a:lnTo>
                  <a:lnTo>
                    <a:pt x="3435" y="6889"/>
                  </a:lnTo>
                  <a:lnTo>
                    <a:pt x="3401" y="6864"/>
                  </a:lnTo>
                  <a:lnTo>
                    <a:pt x="3368" y="6839"/>
                  </a:lnTo>
                  <a:lnTo>
                    <a:pt x="3336" y="6811"/>
                  </a:lnTo>
                  <a:lnTo>
                    <a:pt x="3306" y="6782"/>
                  </a:lnTo>
                  <a:lnTo>
                    <a:pt x="3276" y="6751"/>
                  </a:lnTo>
                  <a:lnTo>
                    <a:pt x="3250" y="6720"/>
                  </a:lnTo>
                  <a:lnTo>
                    <a:pt x="3223" y="6687"/>
                  </a:lnTo>
                  <a:lnTo>
                    <a:pt x="3199" y="6652"/>
                  </a:lnTo>
                  <a:lnTo>
                    <a:pt x="3177" y="6617"/>
                  </a:lnTo>
                  <a:lnTo>
                    <a:pt x="3155" y="6580"/>
                  </a:lnTo>
                  <a:lnTo>
                    <a:pt x="3136" y="6542"/>
                  </a:lnTo>
                  <a:lnTo>
                    <a:pt x="3118" y="6504"/>
                  </a:lnTo>
                  <a:lnTo>
                    <a:pt x="3103" y="6464"/>
                  </a:lnTo>
                  <a:lnTo>
                    <a:pt x="3089" y="6424"/>
                  </a:lnTo>
                  <a:lnTo>
                    <a:pt x="3077" y="6382"/>
                  </a:lnTo>
                  <a:lnTo>
                    <a:pt x="3068" y="6340"/>
                  </a:lnTo>
                  <a:lnTo>
                    <a:pt x="3059" y="6297"/>
                  </a:lnTo>
                  <a:lnTo>
                    <a:pt x="3054" y="6253"/>
                  </a:lnTo>
                  <a:lnTo>
                    <a:pt x="3050" y="6208"/>
                  </a:lnTo>
                  <a:lnTo>
                    <a:pt x="3049" y="6164"/>
                  </a:lnTo>
                  <a:lnTo>
                    <a:pt x="3050" y="6119"/>
                  </a:lnTo>
                  <a:lnTo>
                    <a:pt x="3054" y="6074"/>
                  </a:lnTo>
                  <a:lnTo>
                    <a:pt x="3059" y="6031"/>
                  </a:lnTo>
                  <a:lnTo>
                    <a:pt x="3068" y="5988"/>
                  </a:lnTo>
                  <a:lnTo>
                    <a:pt x="3077" y="5946"/>
                  </a:lnTo>
                  <a:lnTo>
                    <a:pt x="3089" y="5904"/>
                  </a:lnTo>
                  <a:lnTo>
                    <a:pt x="3103" y="5863"/>
                  </a:lnTo>
                  <a:lnTo>
                    <a:pt x="3118" y="5823"/>
                  </a:lnTo>
                  <a:lnTo>
                    <a:pt x="3136" y="5785"/>
                  </a:lnTo>
                  <a:lnTo>
                    <a:pt x="3155" y="5747"/>
                  </a:lnTo>
                  <a:lnTo>
                    <a:pt x="3177" y="5711"/>
                  </a:lnTo>
                  <a:lnTo>
                    <a:pt x="3199" y="5675"/>
                  </a:lnTo>
                  <a:lnTo>
                    <a:pt x="3223" y="5641"/>
                  </a:lnTo>
                  <a:lnTo>
                    <a:pt x="3250" y="5608"/>
                  </a:lnTo>
                  <a:lnTo>
                    <a:pt x="3276" y="5576"/>
                  </a:lnTo>
                  <a:lnTo>
                    <a:pt x="3306" y="5545"/>
                  </a:lnTo>
                  <a:lnTo>
                    <a:pt x="3336" y="5516"/>
                  </a:lnTo>
                  <a:lnTo>
                    <a:pt x="3368" y="5489"/>
                  </a:lnTo>
                  <a:lnTo>
                    <a:pt x="3401" y="5463"/>
                  </a:lnTo>
                  <a:lnTo>
                    <a:pt x="3435" y="5439"/>
                  </a:lnTo>
                  <a:lnTo>
                    <a:pt x="3471" y="5416"/>
                  </a:lnTo>
                  <a:lnTo>
                    <a:pt x="3508" y="5395"/>
                  </a:lnTo>
                  <a:lnTo>
                    <a:pt x="3545" y="5375"/>
                  </a:lnTo>
                  <a:lnTo>
                    <a:pt x="3584" y="5358"/>
                  </a:lnTo>
                  <a:lnTo>
                    <a:pt x="3623" y="5342"/>
                  </a:lnTo>
                  <a:lnTo>
                    <a:pt x="3664" y="5328"/>
                  </a:lnTo>
                  <a:lnTo>
                    <a:pt x="3705" y="5316"/>
                  </a:lnTo>
                  <a:lnTo>
                    <a:pt x="3747" y="5306"/>
                  </a:lnTo>
                  <a:lnTo>
                    <a:pt x="3791" y="5299"/>
                  </a:lnTo>
                  <a:lnTo>
                    <a:pt x="3834" y="5293"/>
                  </a:lnTo>
                  <a:lnTo>
                    <a:pt x="3878" y="5290"/>
                  </a:lnTo>
                  <a:lnTo>
                    <a:pt x="3923" y="5289"/>
                  </a:lnTo>
                  <a:close/>
                  <a:moveTo>
                    <a:pt x="4469" y="944"/>
                  </a:moveTo>
                  <a:lnTo>
                    <a:pt x="7037" y="944"/>
                  </a:lnTo>
                  <a:lnTo>
                    <a:pt x="6517" y="3103"/>
                  </a:lnTo>
                  <a:lnTo>
                    <a:pt x="3542" y="3103"/>
                  </a:lnTo>
                  <a:lnTo>
                    <a:pt x="4469" y="944"/>
                  </a:lnTo>
                  <a:close/>
                  <a:moveTo>
                    <a:pt x="7815" y="944"/>
                  </a:moveTo>
                  <a:lnTo>
                    <a:pt x="9490" y="944"/>
                  </a:lnTo>
                  <a:lnTo>
                    <a:pt x="10718" y="3103"/>
                  </a:lnTo>
                  <a:lnTo>
                    <a:pt x="7204" y="3103"/>
                  </a:lnTo>
                  <a:lnTo>
                    <a:pt x="7815" y="944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000"/>
                  </a:srgbClr>
                </a:gs>
                <a:gs pos="100000">
                  <a:srgbClr val="00B0F0"/>
                </a:gs>
              </a:gsLst>
              <a:lin ang="15600000" scaled="0"/>
            </a:gradFill>
            <a:ln w="3175">
              <a:solidFill>
                <a:srgbClr val="00B0F0"/>
              </a:solidFill>
            </a:ln>
          </p:spPr>
          <p:txBody>
            <a:bodyPr/>
            <a:lstStyle/>
            <a:p>
              <a:endParaRPr lang="zh-CN" altLang="en-US" sz="3600">
                <a:cs typeface="Arial" pitchFamily="34" charset="0"/>
              </a:endParaRPr>
            </a:p>
          </p:txBody>
        </p:sp>
      </p:grpSp>
      <p:grpSp>
        <p:nvGrpSpPr>
          <p:cNvPr id="75" name="组合 197"/>
          <p:cNvGrpSpPr>
            <a:grpSpLocks noChangeAspect="1"/>
          </p:cNvGrpSpPr>
          <p:nvPr/>
        </p:nvGrpSpPr>
        <p:grpSpPr>
          <a:xfrm>
            <a:off x="2360201" y="5702388"/>
            <a:ext cx="363643" cy="284719"/>
            <a:chOff x="920478" y="2162504"/>
            <a:chExt cx="812787" cy="676218"/>
          </a:xfrm>
          <a:solidFill>
            <a:srgbClr val="002060">
              <a:alpha val="24000"/>
            </a:srgbClr>
          </a:solidFill>
        </p:grpSpPr>
        <p:grpSp>
          <p:nvGrpSpPr>
            <p:cNvPr id="76" name="Group 2973"/>
            <p:cNvGrpSpPr>
              <a:grpSpLocks/>
            </p:cNvGrpSpPr>
            <p:nvPr/>
          </p:nvGrpSpPr>
          <p:grpSpPr bwMode="auto">
            <a:xfrm>
              <a:off x="920478" y="2162504"/>
              <a:ext cx="812772" cy="676218"/>
              <a:chOff x="3395" y="2610"/>
              <a:chExt cx="451" cy="516"/>
            </a:xfrm>
            <a:grpFill/>
          </p:grpSpPr>
          <p:sp>
            <p:nvSpPr>
              <p:cNvPr id="80" name="Freeform 2974"/>
              <p:cNvSpPr>
                <a:spLocks/>
              </p:cNvSpPr>
              <p:nvPr/>
            </p:nvSpPr>
            <p:spPr bwMode="auto">
              <a:xfrm>
                <a:off x="3598" y="2610"/>
                <a:ext cx="64" cy="76"/>
              </a:xfrm>
              <a:custGeom>
                <a:avLst/>
                <a:gdLst/>
                <a:ahLst/>
                <a:cxnLst>
                  <a:cxn ang="0">
                    <a:pos x="32" y="38"/>
                  </a:cxn>
                  <a:cxn ang="0">
                    <a:pos x="0" y="38"/>
                  </a:cxn>
                  <a:cxn ang="0">
                    <a:pos x="0" y="5"/>
                  </a:cxn>
                  <a:cxn ang="0">
                    <a:pos x="32" y="5"/>
                  </a:cxn>
                  <a:cxn ang="0">
                    <a:pos x="32" y="38"/>
                  </a:cxn>
                </a:cxnLst>
                <a:rect l="0" t="0" r="r" b="b"/>
                <a:pathLst>
                  <a:path w="32" h="38">
                    <a:moveTo>
                      <a:pt x="32" y="38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5" y="0"/>
                      <a:pt x="32" y="5"/>
                    </a:cubicBezTo>
                    <a:cubicBezTo>
                      <a:pt x="32" y="13"/>
                      <a:pt x="32" y="38"/>
                      <a:pt x="32" y="38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1" name="Oval 2975"/>
              <p:cNvSpPr>
                <a:spLocks noChangeArrowheads="1"/>
              </p:cNvSpPr>
              <p:nvPr/>
            </p:nvSpPr>
            <p:spPr bwMode="auto">
              <a:xfrm>
                <a:off x="3413" y="2886"/>
                <a:ext cx="433" cy="86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2" name="Freeform 2976"/>
              <p:cNvSpPr>
                <a:spLocks/>
              </p:cNvSpPr>
              <p:nvPr/>
            </p:nvSpPr>
            <p:spPr bwMode="auto">
              <a:xfrm>
                <a:off x="3415" y="2674"/>
                <a:ext cx="429" cy="290"/>
              </a:xfrm>
              <a:custGeom>
                <a:avLst/>
                <a:gdLst/>
                <a:ahLst/>
                <a:cxnLst>
                  <a:cxn ang="0">
                    <a:pos x="109" y="127"/>
                  </a:cxn>
                  <a:cxn ang="0">
                    <a:pos x="0" y="145"/>
                  </a:cxn>
                  <a:cxn ang="0">
                    <a:pos x="13" y="60"/>
                  </a:cxn>
                  <a:cxn ang="0">
                    <a:pos x="30" y="30"/>
                  </a:cxn>
                  <a:cxn ang="0">
                    <a:pos x="93" y="0"/>
                  </a:cxn>
                  <a:cxn ang="0">
                    <a:pos x="122" y="0"/>
                  </a:cxn>
                  <a:cxn ang="0">
                    <a:pos x="184" y="30"/>
                  </a:cxn>
                  <a:cxn ang="0">
                    <a:pos x="201" y="60"/>
                  </a:cxn>
                  <a:cxn ang="0">
                    <a:pos x="214" y="145"/>
                  </a:cxn>
                  <a:cxn ang="0">
                    <a:pos x="110" y="127"/>
                  </a:cxn>
                  <a:cxn ang="0">
                    <a:pos x="109" y="127"/>
                  </a:cxn>
                </a:cxnLst>
                <a:rect l="0" t="0" r="r" b="b"/>
                <a:pathLst>
                  <a:path w="214" h="145">
                    <a:moveTo>
                      <a:pt x="109" y="127"/>
                    </a:moveTo>
                    <a:cubicBezTo>
                      <a:pt x="12" y="125"/>
                      <a:pt x="0" y="145"/>
                      <a:pt x="0" y="145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6" y="43"/>
                      <a:pt x="23" y="36"/>
                      <a:pt x="30" y="30"/>
                    </a:cubicBezTo>
                    <a:cubicBezTo>
                      <a:pt x="44" y="16"/>
                      <a:pt x="93" y="0"/>
                      <a:pt x="9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70" y="16"/>
                      <a:pt x="184" y="30"/>
                    </a:cubicBezTo>
                    <a:cubicBezTo>
                      <a:pt x="191" y="36"/>
                      <a:pt x="198" y="43"/>
                      <a:pt x="201" y="60"/>
                    </a:cubicBezTo>
                    <a:cubicBezTo>
                      <a:pt x="214" y="145"/>
                      <a:pt x="214" y="145"/>
                      <a:pt x="214" y="145"/>
                    </a:cubicBezTo>
                    <a:cubicBezTo>
                      <a:pt x="214" y="145"/>
                      <a:pt x="208" y="125"/>
                      <a:pt x="110" y="127"/>
                    </a:cubicBezTo>
                    <a:lnTo>
                      <a:pt x="109" y="1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3" name="Oval 2977"/>
              <p:cNvSpPr>
                <a:spLocks noChangeArrowheads="1"/>
              </p:cNvSpPr>
              <p:nvPr/>
            </p:nvSpPr>
            <p:spPr bwMode="auto">
              <a:xfrm>
                <a:off x="3415" y="2916"/>
                <a:ext cx="429" cy="84"/>
              </a:xfrm>
              <a:prstGeom prst="ellipse">
                <a:avLst/>
              </a:pr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4" name="Oval 2978"/>
              <p:cNvSpPr>
                <a:spLocks noChangeArrowheads="1"/>
              </p:cNvSpPr>
              <p:nvPr/>
            </p:nvSpPr>
            <p:spPr bwMode="auto">
              <a:xfrm>
                <a:off x="3472" y="2938"/>
                <a:ext cx="318" cy="62"/>
              </a:xfrm>
              <a:prstGeom prst="ellipse">
                <a:avLst/>
              </a:pr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5" name="Freeform 2979"/>
              <p:cNvSpPr>
                <a:spLocks/>
              </p:cNvSpPr>
              <p:nvPr/>
            </p:nvSpPr>
            <p:spPr bwMode="auto">
              <a:xfrm>
                <a:off x="3413" y="2668"/>
                <a:ext cx="433" cy="270"/>
              </a:xfrm>
              <a:custGeom>
                <a:avLst/>
                <a:gdLst/>
                <a:ahLst/>
                <a:cxnLst>
                  <a:cxn ang="0">
                    <a:pos x="0" y="134"/>
                  </a:cxn>
                  <a:cxn ang="0">
                    <a:pos x="13" y="47"/>
                  </a:cxn>
                  <a:cxn ang="0">
                    <a:pos x="30" y="17"/>
                  </a:cxn>
                  <a:cxn ang="0">
                    <a:pos x="93" y="0"/>
                  </a:cxn>
                  <a:cxn ang="0">
                    <a:pos x="123" y="0"/>
                  </a:cxn>
                  <a:cxn ang="0">
                    <a:pos x="186" y="17"/>
                  </a:cxn>
                  <a:cxn ang="0">
                    <a:pos x="203" y="47"/>
                  </a:cxn>
                  <a:cxn ang="0">
                    <a:pos x="216" y="134"/>
                  </a:cxn>
                  <a:cxn ang="0">
                    <a:pos x="0" y="134"/>
                  </a:cxn>
                </a:cxnLst>
                <a:rect l="0" t="0" r="r" b="b"/>
                <a:pathLst>
                  <a:path w="216" h="135">
                    <a:moveTo>
                      <a:pt x="0" y="134"/>
                    </a:moveTo>
                    <a:cubicBezTo>
                      <a:pt x="0" y="135"/>
                      <a:pt x="13" y="47"/>
                      <a:pt x="13" y="47"/>
                    </a:cubicBezTo>
                    <a:cubicBezTo>
                      <a:pt x="17" y="31"/>
                      <a:pt x="23" y="23"/>
                      <a:pt x="30" y="17"/>
                    </a:cubicBezTo>
                    <a:cubicBezTo>
                      <a:pt x="45" y="3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0"/>
                      <a:pt x="172" y="3"/>
                      <a:pt x="186" y="17"/>
                    </a:cubicBezTo>
                    <a:cubicBezTo>
                      <a:pt x="193" y="23"/>
                      <a:pt x="200" y="31"/>
                      <a:pt x="203" y="47"/>
                    </a:cubicBezTo>
                    <a:cubicBezTo>
                      <a:pt x="203" y="47"/>
                      <a:pt x="215" y="132"/>
                      <a:pt x="216" y="134"/>
                    </a:cubicBezTo>
                    <a:cubicBezTo>
                      <a:pt x="154" y="94"/>
                      <a:pt x="23" y="109"/>
                      <a:pt x="0" y="134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6" name="Freeform 2980"/>
              <p:cNvSpPr>
                <a:spLocks/>
              </p:cNvSpPr>
              <p:nvPr/>
            </p:nvSpPr>
            <p:spPr bwMode="auto">
              <a:xfrm>
                <a:off x="3678" y="2674"/>
                <a:ext cx="168" cy="262"/>
              </a:xfrm>
              <a:custGeom>
                <a:avLst/>
                <a:gdLst/>
                <a:ahLst/>
                <a:cxnLst>
                  <a:cxn ang="0">
                    <a:pos x="6" y="108"/>
                  </a:cxn>
                  <a:cxn ang="0">
                    <a:pos x="0" y="3"/>
                  </a:cxn>
                  <a:cxn ang="0">
                    <a:pos x="54" y="14"/>
                  </a:cxn>
                  <a:cxn ang="0">
                    <a:pos x="71" y="44"/>
                  </a:cxn>
                  <a:cxn ang="0">
                    <a:pos x="84" y="131"/>
                  </a:cxn>
                  <a:cxn ang="0">
                    <a:pos x="6" y="108"/>
                  </a:cxn>
                </a:cxnLst>
                <a:rect l="0" t="0" r="r" b="b"/>
                <a:pathLst>
                  <a:path w="84" h="131">
                    <a:moveTo>
                      <a:pt x="6" y="108"/>
                    </a:moveTo>
                    <a:cubicBezTo>
                      <a:pt x="17" y="37"/>
                      <a:pt x="0" y="3"/>
                      <a:pt x="0" y="3"/>
                    </a:cubicBezTo>
                    <a:cubicBezTo>
                      <a:pt x="0" y="3"/>
                      <a:pt x="40" y="0"/>
                      <a:pt x="54" y="14"/>
                    </a:cubicBezTo>
                    <a:cubicBezTo>
                      <a:pt x="61" y="20"/>
                      <a:pt x="68" y="28"/>
                      <a:pt x="71" y="44"/>
                    </a:cubicBezTo>
                    <a:cubicBezTo>
                      <a:pt x="71" y="44"/>
                      <a:pt x="83" y="129"/>
                      <a:pt x="84" y="131"/>
                    </a:cubicBezTo>
                    <a:cubicBezTo>
                      <a:pt x="63" y="118"/>
                      <a:pt x="35" y="111"/>
                      <a:pt x="6" y="108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7" name="Freeform 2981"/>
              <p:cNvSpPr>
                <a:spLocks/>
              </p:cNvSpPr>
              <p:nvPr/>
            </p:nvSpPr>
            <p:spPr bwMode="auto">
              <a:xfrm>
                <a:off x="3395" y="2650"/>
                <a:ext cx="404" cy="88"/>
              </a:xfrm>
              <a:custGeom>
                <a:avLst/>
                <a:gdLst/>
                <a:ahLst/>
                <a:cxnLst>
                  <a:cxn ang="0">
                    <a:pos x="89" y="27"/>
                  </a:cxn>
                  <a:cxn ang="0">
                    <a:pos x="3" y="39"/>
                  </a:cxn>
                  <a:cxn ang="0">
                    <a:pos x="13" y="26"/>
                  </a:cxn>
                  <a:cxn ang="0">
                    <a:pos x="76" y="1"/>
                  </a:cxn>
                  <a:cxn ang="0">
                    <a:pos x="91" y="0"/>
                  </a:cxn>
                  <a:cxn ang="0">
                    <a:pos x="106" y="1"/>
                  </a:cxn>
                  <a:cxn ang="0">
                    <a:pos x="169" y="26"/>
                  </a:cxn>
                  <a:cxn ang="0">
                    <a:pos x="180" y="40"/>
                  </a:cxn>
                  <a:cxn ang="0">
                    <a:pos x="89" y="27"/>
                  </a:cxn>
                </a:cxnLst>
                <a:rect l="0" t="0" r="r" b="b"/>
                <a:pathLst>
                  <a:path w="183" h="44">
                    <a:moveTo>
                      <a:pt x="89" y="27"/>
                    </a:moveTo>
                    <a:cubicBezTo>
                      <a:pt x="26" y="27"/>
                      <a:pt x="0" y="43"/>
                      <a:pt x="3" y="39"/>
                    </a:cubicBezTo>
                    <a:cubicBezTo>
                      <a:pt x="6" y="33"/>
                      <a:pt x="10" y="30"/>
                      <a:pt x="13" y="26"/>
                    </a:cubicBezTo>
                    <a:cubicBezTo>
                      <a:pt x="28" y="12"/>
                      <a:pt x="76" y="1"/>
                      <a:pt x="76" y="1"/>
                    </a:cubicBezTo>
                    <a:cubicBezTo>
                      <a:pt x="76" y="1"/>
                      <a:pt x="82" y="0"/>
                      <a:pt x="91" y="0"/>
                    </a:cubicBezTo>
                    <a:cubicBezTo>
                      <a:pt x="102" y="0"/>
                      <a:pt x="106" y="1"/>
                      <a:pt x="106" y="1"/>
                    </a:cubicBezTo>
                    <a:cubicBezTo>
                      <a:pt x="106" y="1"/>
                      <a:pt x="155" y="12"/>
                      <a:pt x="169" y="26"/>
                    </a:cubicBezTo>
                    <a:cubicBezTo>
                      <a:pt x="173" y="30"/>
                      <a:pt x="177" y="34"/>
                      <a:pt x="180" y="40"/>
                    </a:cubicBezTo>
                    <a:cubicBezTo>
                      <a:pt x="183" y="44"/>
                      <a:pt x="160" y="27"/>
                      <a:pt x="89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8" name="Freeform 2982"/>
              <p:cNvSpPr>
                <a:spLocks/>
              </p:cNvSpPr>
              <p:nvPr/>
            </p:nvSpPr>
            <p:spPr bwMode="auto">
              <a:xfrm>
                <a:off x="3490" y="2950"/>
                <a:ext cx="286" cy="176"/>
              </a:xfrm>
              <a:custGeom>
                <a:avLst/>
                <a:gdLst/>
                <a:ahLst/>
                <a:cxnLst>
                  <a:cxn ang="0">
                    <a:pos x="143" y="20"/>
                  </a:cxn>
                  <a:cxn ang="0">
                    <a:pos x="72" y="88"/>
                  </a:cxn>
                  <a:cxn ang="0">
                    <a:pos x="1" y="20"/>
                  </a:cxn>
                  <a:cxn ang="0">
                    <a:pos x="72" y="3"/>
                  </a:cxn>
                  <a:cxn ang="0">
                    <a:pos x="143" y="20"/>
                  </a:cxn>
                </a:cxnLst>
                <a:rect l="0" t="0" r="r" b="b"/>
                <a:pathLst>
                  <a:path w="143" h="88">
                    <a:moveTo>
                      <a:pt x="143" y="20"/>
                    </a:moveTo>
                    <a:cubicBezTo>
                      <a:pt x="142" y="49"/>
                      <a:pt x="111" y="88"/>
                      <a:pt x="72" y="88"/>
                    </a:cubicBezTo>
                    <a:cubicBezTo>
                      <a:pt x="33" y="88"/>
                      <a:pt x="0" y="49"/>
                      <a:pt x="1" y="20"/>
                    </a:cubicBezTo>
                    <a:cubicBezTo>
                      <a:pt x="1" y="0"/>
                      <a:pt x="33" y="3"/>
                      <a:pt x="72" y="3"/>
                    </a:cubicBezTo>
                    <a:cubicBezTo>
                      <a:pt x="111" y="3"/>
                      <a:pt x="143" y="1"/>
                      <a:pt x="143" y="20"/>
                    </a:cubicBezTo>
                    <a:close/>
                  </a:path>
                </a:pathLst>
              </a:cu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89" name="Freeform 2983"/>
              <p:cNvSpPr>
                <a:spLocks/>
              </p:cNvSpPr>
              <p:nvPr/>
            </p:nvSpPr>
            <p:spPr bwMode="auto">
              <a:xfrm>
                <a:off x="3453" y="2950"/>
                <a:ext cx="293" cy="150"/>
              </a:xfrm>
              <a:custGeom>
                <a:avLst/>
                <a:gdLst/>
                <a:ahLst/>
                <a:cxnLst>
                  <a:cxn ang="0">
                    <a:pos x="133" y="17"/>
                  </a:cxn>
                  <a:cxn ang="0">
                    <a:pos x="67" y="75"/>
                  </a:cxn>
                  <a:cxn ang="0">
                    <a:pos x="0" y="17"/>
                  </a:cxn>
                  <a:cxn ang="0">
                    <a:pos x="67" y="3"/>
                  </a:cxn>
                  <a:cxn ang="0">
                    <a:pos x="133" y="17"/>
                  </a:cxn>
                </a:cxnLst>
                <a:rect l="0" t="0" r="r" b="b"/>
                <a:pathLst>
                  <a:path w="133" h="75">
                    <a:moveTo>
                      <a:pt x="133" y="17"/>
                    </a:moveTo>
                    <a:cubicBezTo>
                      <a:pt x="132" y="42"/>
                      <a:pt x="103" y="75"/>
                      <a:pt x="67" y="75"/>
                    </a:cubicBezTo>
                    <a:cubicBezTo>
                      <a:pt x="30" y="75"/>
                      <a:pt x="0" y="42"/>
                      <a:pt x="0" y="17"/>
                    </a:cubicBezTo>
                    <a:cubicBezTo>
                      <a:pt x="1" y="0"/>
                      <a:pt x="30" y="3"/>
                      <a:pt x="67" y="3"/>
                    </a:cubicBezTo>
                    <a:cubicBezTo>
                      <a:pt x="103" y="3"/>
                      <a:pt x="133" y="1"/>
                      <a:pt x="133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90" name="Freeform 2984"/>
              <p:cNvSpPr>
                <a:spLocks/>
              </p:cNvSpPr>
              <p:nvPr/>
            </p:nvSpPr>
            <p:spPr bwMode="auto">
              <a:xfrm>
                <a:off x="3686" y="2956"/>
                <a:ext cx="68" cy="132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27" y="6"/>
                  </a:cxn>
                  <a:cxn ang="0">
                    <a:pos x="32" y="24"/>
                  </a:cxn>
                  <a:cxn ang="0">
                    <a:pos x="0" y="66"/>
                  </a:cxn>
                  <a:cxn ang="0">
                    <a:pos x="1" y="0"/>
                  </a:cxn>
                </a:cxnLst>
                <a:rect l="0" t="0" r="r" b="b"/>
                <a:pathLst>
                  <a:path w="34" h="66">
                    <a:moveTo>
                      <a:pt x="1" y="0"/>
                    </a:moveTo>
                    <a:cubicBezTo>
                      <a:pt x="14" y="0"/>
                      <a:pt x="21" y="2"/>
                      <a:pt x="27" y="6"/>
                    </a:cubicBezTo>
                    <a:cubicBezTo>
                      <a:pt x="34" y="12"/>
                      <a:pt x="33" y="20"/>
                      <a:pt x="32" y="24"/>
                    </a:cubicBezTo>
                    <a:cubicBezTo>
                      <a:pt x="28" y="40"/>
                      <a:pt x="20" y="57"/>
                      <a:pt x="0" y="66"/>
                    </a:cubicBezTo>
                    <a:cubicBezTo>
                      <a:pt x="7" y="47"/>
                      <a:pt x="5" y="15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  <p:sp>
            <p:nvSpPr>
              <p:cNvPr id="91" name="Freeform 2985"/>
              <p:cNvSpPr>
                <a:spLocks/>
              </p:cNvSpPr>
              <p:nvPr/>
            </p:nvSpPr>
            <p:spPr bwMode="auto">
              <a:xfrm>
                <a:off x="3660" y="2652"/>
                <a:ext cx="152" cy="84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0" y="0"/>
                  </a:cxn>
                  <a:cxn ang="0">
                    <a:pos x="63" y="25"/>
                  </a:cxn>
                  <a:cxn ang="0">
                    <a:pos x="74" y="39"/>
                  </a:cxn>
                  <a:cxn ang="0">
                    <a:pos x="13" y="27"/>
                  </a:cxn>
                </a:cxnLst>
                <a:rect l="0" t="0" r="r" b="b"/>
                <a:pathLst>
                  <a:path w="76" h="42">
                    <a:moveTo>
                      <a:pt x="13" y="27"/>
                    </a:moveTo>
                    <a:cubicBezTo>
                      <a:pt x="9" y="11"/>
                      <a:pt x="0" y="0"/>
                      <a:pt x="0" y="0"/>
                    </a:cubicBezTo>
                    <a:cubicBezTo>
                      <a:pt x="0" y="0"/>
                      <a:pt x="49" y="11"/>
                      <a:pt x="63" y="25"/>
                    </a:cubicBezTo>
                    <a:cubicBezTo>
                      <a:pt x="67" y="29"/>
                      <a:pt x="71" y="33"/>
                      <a:pt x="74" y="39"/>
                    </a:cubicBezTo>
                    <a:cubicBezTo>
                      <a:pt x="76" y="42"/>
                      <a:pt x="60" y="30"/>
                      <a:pt x="13" y="2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219179">
                  <a:defRPr/>
                </a:pPr>
                <a:endParaRPr lang="zh-CN" altLang="en-US" sz="2400" kern="0" dirty="0">
                  <a:cs typeface="Arial" pitchFamily="34" charset="0"/>
                </a:endParaRPr>
              </a:p>
            </p:txBody>
          </p:sp>
        </p:grpSp>
        <p:sp>
          <p:nvSpPr>
            <p:cNvPr id="77" name="空心弧 21"/>
            <p:cNvSpPr/>
            <p:nvPr/>
          </p:nvSpPr>
          <p:spPr bwMode="auto">
            <a:xfrm>
              <a:off x="941695" y="2483893"/>
              <a:ext cx="791570" cy="245660"/>
            </a:xfrm>
            <a:prstGeom prst="blockArc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219179" fontAlgn="base">
                <a:spcBef>
                  <a:spcPct val="0"/>
                </a:spcBef>
                <a:spcAft>
                  <a:spcPct val="0"/>
                </a:spcAft>
                <a:buClr>
                  <a:srgbClr val="CC9900"/>
                </a:buClr>
                <a:buFont typeface="Wingdings" pitchFamily="2" charset="2"/>
                <a:buChar char="n"/>
                <a:defRPr/>
              </a:pPr>
              <a:endParaRPr lang="zh-CN" altLang="en-US" sz="2400" kern="0" dirty="0" smtClean="0">
                <a:cs typeface="Arial" pitchFamily="34" charset="0"/>
              </a:endParaRPr>
            </a:p>
          </p:txBody>
        </p:sp>
        <p:sp>
          <p:nvSpPr>
            <p:cNvPr id="78" name="Freeform 25"/>
            <p:cNvSpPr>
              <a:spLocks noEditPoints="1"/>
            </p:cNvSpPr>
            <p:nvPr/>
          </p:nvSpPr>
          <p:spPr bwMode="auto">
            <a:xfrm>
              <a:off x="1298751" y="2593075"/>
              <a:ext cx="243446" cy="17742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50" y="8"/>
                </a:cxn>
                <a:cxn ang="0">
                  <a:pos x="24" y="24"/>
                </a:cxn>
                <a:cxn ang="0">
                  <a:pos x="6" y="50"/>
                </a:cxn>
                <a:cxn ang="0">
                  <a:pos x="0" y="80"/>
                </a:cxn>
                <a:cxn ang="0">
                  <a:pos x="2" y="96"/>
                </a:cxn>
                <a:cxn ang="0">
                  <a:pos x="14" y="126"/>
                </a:cxn>
                <a:cxn ang="0">
                  <a:pos x="36" y="148"/>
                </a:cxn>
                <a:cxn ang="0">
                  <a:pos x="64" y="160"/>
                </a:cxn>
                <a:cxn ang="0">
                  <a:pos x="80" y="160"/>
                </a:cxn>
                <a:cxn ang="0">
                  <a:pos x="112" y="154"/>
                </a:cxn>
                <a:cxn ang="0">
                  <a:pos x="136" y="138"/>
                </a:cxn>
                <a:cxn ang="0">
                  <a:pos x="154" y="112"/>
                </a:cxn>
                <a:cxn ang="0">
                  <a:pos x="160" y="80"/>
                </a:cxn>
                <a:cxn ang="0">
                  <a:pos x="158" y="64"/>
                </a:cxn>
                <a:cxn ang="0">
                  <a:pos x="146" y="36"/>
                </a:cxn>
                <a:cxn ang="0">
                  <a:pos x="126" y="14"/>
                </a:cxn>
                <a:cxn ang="0">
                  <a:pos x="96" y="2"/>
                </a:cxn>
                <a:cxn ang="0">
                  <a:pos x="80" y="0"/>
                </a:cxn>
                <a:cxn ang="0">
                  <a:pos x="80" y="138"/>
                </a:cxn>
                <a:cxn ang="0">
                  <a:pos x="58" y="134"/>
                </a:cxn>
                <a:cxn ang="0">
                  <a:pos x="40" y="122"/>
                </a:cxn>
                <a:cxn ang="0">
                  <a:pos x="28" y="102"/>
                </a:cxn>
                <a:cxn ang="0">
                  <a:pos x="24" y="80"/>
                </a:cxn>
                <a:cxn ang="0">
                  <a:pos x="24" y="70"/>
                </a:cxn>
                <a:cxn ang="0">
                  <a:pos x="32" y="48"/>
                </a:cxn>
                <a:cxn ang="0">
                  <a:pos x="48" y="34"/>
                </a:cxn>
                <a:cxn ang="0">
                  <a:pos x="68" y="24"/>
                </a:cxn>
                <a:cxn ang="0">
                  <a:pos x="80" y="24"/>
                </a:cxn>
                <a:cxn ang="0">
                  <a:pos x="102" y="28"/>
                </a:cxn>
                <a:cxn ang="0">
                  <a:pos x="120" y="40"/>
                </a:cxn>
                <a:cxn ang="0">
                  <a:pos x="134" y="58"/>
                </a:cxn>
                <a:cxn ang="0">
                  <a:pos x="138" y="80"/>
                </a:cxn>
                <a:cxn ang="0">
                  <a:pos x="136" y="92"/>
                </a:cxn>
                <a:cxn ang="0">
                  <a:pos x="128" y="112"/>
                </a:cxn>
                <a:cxn ang="0">
                  <a:pos x="112" y="128"/>
                </a:cxn>
                <a:cxn ang="0">
                  <a:pos x="92" y="136"/>
                </a:cxn>
                <a:cxn ang="0">
                  <a:pos x="80" y="138"/>
                </a:cxn>
              </a:cxnLst>
              <a:rect l="0" t="0" r="r" b="b"/>
              <a:pathLst>
                <a:path w="160" h="160">
                  <a:moveTo>
                    <a:pt x="80" y="0"/>
                  </a:moveTo>
                  <a:lnTo>
                    <a:pt x="80" y="0"/>
                  </a:lnTo>
                  <a:lnTo>
                    <a:pt x="64" y="2"/>
                  </a:lnTo>
                  <a:lnTo>
                    <a:pt x="50" y="8"/>
                  </a:lnTo>
                  <a:lnTo>
                    <a:pt x="36" y="14"/>
                  </a:lnTo>
                  <a:lnTo>
                    <a:pt x="24" y="24"/>
                  </a:lnTo>
                  <a:lnTo>
                    <a:pt x="14" y="36"/>
                  </a:lnTo>
                  <a:lnTo>
                    <a:pt x="6" y="50"/>
                  </a:lnTo>
                  <a:lnTo>
                    <a:pt x="2" y="6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2" y="96"/>
                  </a:lnTo>
                  <a:lnTo>
                    <a:pt x="6" y="112"/>
                  </a:lnTo>
                  <a:lnTo>
                    <a:pt x="14" y="126"/>
                  </a:lnTo>
                  <a:lnTo>
                    <a:pt x="24" y="138"/>
                  </a:lnTo>
                  <a:lnTo>
                    <a:pt x="36" y="148"/>
                  </a:lnTo>
                  <a:lnTo>
                    <a:pt x="50" y="154"/>
                  </a:lnTo>
                  <a:lnTo>
                    <a:pt x="64" y="160"/>
                  </a:lnTo>
                  <a:lnTo>
                    <a:pt x="80" y="160"/>
                  </a:lnTo>
                  <a:lnTo>
                    <a:pt x="80" y="160"/>
                  </a:lnTo>
                  <a:lnTo>
                    <a:pt x="96" y="160"/>
                  </a:lnTo>
                  <a:lnTo>
                    <a:pt x="112" y="154"/>
                  </a:lnTo>
                  <a:lnTo>
                    <a:pt x="126" y="148"/>
                  </a:lnTo>
                  <a:lnTo>
                    <a:pt x="136" y="138"/>
                  </a:lnTo>
                  <a:lnTo>
                    <a:pt x="146" y="126"/>
                  </a:lnTo>
                  <a:lnTo>
                    <a:pt x="154" y="112"/>
                  </a:lnTo>
                  <a:lnTo>
                    <a:pt x="158" y="96"/>
                  </a:lnTo>
                  <a:lnTo>
                    <a:pt x="160" y="80"/>
                  </a:lnTo>
                  <a:lnTo>
                    <a:pt x="160" y="80"/>
                  </a:lnTo>
                  <a:lnTo>
                    <a:pt x="158" y="64"/>
                  </a:lnTo>
                  <a:lnTo>
                    <a:pt x="154" y="50"/>
                  </a:lnTo>
                  <a:lnTo>
                    <a:pt x="146" y="36"/>
                  </a:lnTo>
                  <a:lnTo>
                    <a:pt x="136" y="24"/>
                  </a:lnTo>
                  <a:lnTo>
                    <a:pt x="126" y="14"/>
                  </a:lnTo>
                  <a:lnTo>
                    <a:pt x="112" y="8"/>
                  </a:lnTo>
                  <a:lnTo>
                    <a:pt x="96" y="2"/>
                  </a:lnTo>
                  <a:lnTo>
                    <a:pt x="80" y="0"/>
                  </a:lnTo>
                  <a:lnTo>
                    <a:pt x="80" y="0"/>
                  </a:lnTo>
                  <a:close/>
                  <a:moveTo>
                    <a:pt x="80" y="138"/>
                  </a:moveTo>
                  <a:lnTo>
                    <a:pt x="80" y="138"/>
                  </a:lnTo>
                  <a:lnTo>
                    <a:pt x="68" y="136"/>
                  </a:lnTo>
                  <a:lnTo>
                    <a:pt x="58" y="134"/>
                  </a:lnTo>
                  <a:lnTo>
                    <a:pt x="48" y="128"/>
                  </a:lnTo>
                  <a:lnTo>
                    <a:pt x="40" y="122"/>
                  </a:lnTo>
                  <a:lnTo>
                    <a:pt x="32" y="112"/>
                  </a:lnTo>
                  <a:lnTo>
                    <a:pt x="28" y="102"/>
                  </a:lnTo>
                  <a:lnTo>
                    <a:pt x="24" y="92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0"/>
                  </a:lnTo>
                  <a:lnTo>
                    <a:pt x="28" y="58"/>
                  </a:lnTo>
                  <a:lnTo>
                    <a:pt x="32" y="48"/>
                  </a:lnTo>
                  <a:lnTo>
                    <a:pt x="40" y="40"/>
                  </a:lnTo>
                  <a:lnTo>
                    <a:pt x="48" y="34"/>
                  </a:lnTo>
                  <a:lnTo>
                    <a:pt x="58" y="28"/>
                  </a:lnTo>
                  <a:lnTo>
                    <a:pt x="68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92" y="24"/>
                  </a:lnTo>
                  <a:lnTo>
                    <a:pt x="102" y="28"/>
                  </a:lnTo>
                  <a:lnTo>
                    <a:pt x="112" y="34"/>
                  </a:lnTo>
                  <a:lnTo>
                    <a:pt x="120" y="40"/>
                  </a:lnTo>
                  <a:lnTo>
                    <a:pt x="128" y="48"/>
                  </a:lnTo>
                  <a:lnTo>
                    <a:pt x="134" y="58"/>
                  </a:lnTo>
                  <a:lnTo>
                    <a:pt x="136" y="70"/>
                  </a:lnTo>
                  <a:lnTo>
                    <a:pt x="138" y="80"/>
                  </a:lnTo>
                  <a:lnTo>
                    <a:pt x="138" y="80"/>
                  </a:lnTo>
                  <a:lnTo>
                    <a:pt x="136" y="92"/>
                  </a:lnTo>
                  <a:lnTo>
                    <a:pt x="134" y="102"/>
                  </a:lnTo>
                  <a:lnTo>
                    <a:pt x="128" y="112"/>
                  </a:lnTo>
                  <a:lnTo>
                    <a:pt x="120" y="122"/>
                  </a:lnTo>
                  <a:lnTo>
                    <a:pt x="112" y="128"/>
                  </a:lnTo>
                  <a:lnTo>
                    <a:pt x="102" y="134"/>
                  </a:lnTo>
                  <a:lnTo>
                    <a:pt x="92" y="136"/>
                  </a:lnTo>
                  <a:lnTo>
                    <a:pt x="80" y="138"/>
                  </a:lnTo>
                  <a:lnTo>
                    <a:pt x="80" y="138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9">
                <a:defRPr/>
              </a:pPr>
              <a:endParaRPr lang="zh-CN" altLang="en-US" sz="2400" kern="0" dirty="0">
                <a:cs typeface="Arial" pitchFamily="34" charset="0"/>
              </a:endParaRPr>
            </a:p>
          </p:txBody>
        </p:sp>
        <p:sp>
          <p:nvSpPr>
            <p:cNvPr id="79" name="Freeform 26"/>
            <p:cNvSpPr>
              <a:spLocks/>
            </p:cNvSpPr>
            <p:nvPr/>
          </p:nvSpPr>
          <p:spPr bwMode="auto">
            <a:xfrm>
              <a:off x="1247582" y="2565700"/>
              <a:ext cx="164933" cy="159246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4" y="2"/>
                </a:cxn>
                <a:cxn ang="0">
                  <a:pos x="34" y="4"/>
                </a:cxn>
                <a:cxn ang="0">
                  <a:pos x="26" y="10"/>
                </a:cxn>
                <a:cxn ang="0">
                  <a:pos x="18" y="16"/>
                </a:cxn>
                <a:cxn ang="0">
                  <a:pos x="12" y="24"/>
                </a:cxn>
                <a:cxn ang="0">
                  <a:pos x="6" y="32"/>
                </a:cxn>
                <a:cxn ang="0">
                  <a:pos x="2" y="4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2" y="52"/>
                </a:cxn>
                <a:cxn ang="0">
                  <a:pos x="2" y="52"/>
                </a:cxn>
                <a:cxn ang="0">
                  <a:pos x="2" y="56"/>
                </a:cxn>
                <a:cxn ang="0">
                  <a:pos x="6" y="56"/>
                </a:cxn>
                <a:cxn ang="0">
                  <a:pos x="6" y="56"/>
                </a:cxn>
                <a:cxn ang="0">
                  <a:pos x="8" y="56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10" y="52"/>
                </a:cxn>
                <a:cxn ang="0">
                  <a:pos x="10" y="44"/>
                </a:cxn>
                <a:cxn ang="0">
                  <a:pos x="14" y="36"/>
                </a:cxn>
                <a:cxn ang="0">
                  <a:pos x="18" y="28"/>
                </a:cxn>
                <a:cxn ang="0">
                  <a:pos x="24" y="22"/>
                </a:cxn>
                <a:cxn ang="0">
                  <a:pos x="30" y="16"/>
                </a:cxn>
                <a:cxn ang="0">
                  <a:pos x="38" y="12"/>
                </a:cxn>
                <a:cxn ang="0">
                  <a:pos x="46" y="10"/>
                </a:cxn>
                <a:cxn ang="0">
                  <a:pos x="54" y="8"/>
                </a:cxn>
                <a:cxn ang="0">
                  <a:pos x="54" y="8"/>
                </a:cxn>
                <a:cxn ang="0">
                  <a:pos x="54" y="8"/>
                </a:cxn>
                <a:cxn ang="0">
                  <a:pos x="58" y="6"/>
                </a:cxn>
                <a:cxn ang="0">
                  <a:pos x="58" y="4"/>
                </a:cxn>
                <a:cxn ang="0">
                  <a:pos x="58" y="4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58" h="56">
                  <a:moveTo>
                    <a:pt x="54" y="0"/>
                  </a:moveTo>
                  <a:lnTo>
                    <a:pt x="54" y="0"/>
                  </a:lnTo>
                  <a:lnTo>
                    <a:pt x="54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6" y="10"/>
                  </a:lnTo>
                  <a:lnTo>
                    <a:pt x="18" y="16"/>
                  </a:lnTo>
                  <a:lnTo>
                    <a:pt x="12" y="24"/>
                  </a:lnTo>
                  <a:lnTo>
                    <a:pt x="6" y="32"/>
                  </a:lnTo>
                  <a:lnTo>
                    <a:pt x="2" y="4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52"/>
                  </a:lnTo>
                  <a:lnTo>
                    <a:pt x="2" y="56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44"/>
                  </a:lnTo>
                  <a:lnTo>
                    <a:pt x="14" y="36"/>
                  </a:lnTo>
                  <a:lnTo>
                    <a:pt x="18" y="28"/>
                  </a:lnTo>
                  <a:lnTo>
                    <a:pt x="24" y="22"/>
                  </a:lnTo>
                  <a:lnTo>
                    <a:pt x="30" y="16"/>
                  </a:lnTo>
                  <a:lnTo>
                    <a:pt x="38" y="12"/>
                  </a:lnTo>
                  <a:lnTo>
                    <a:pt x="46" y="10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4" y="8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9179">
                <a:defRPr/>
              </a:pPr>
              <a:endParaRPr lang="zh-CN" altLang="en-US" sz="2400" kern="0" dirty="0">
                <a:cs typeface="Arial" pitchFamily="34" charset="0"/>
              </a:endParaRPr>
            </a:p>
          </p:txBody>
        </p:sp>
      </p:grpSp>
      <p:pic>
        <p:nvPicPr>
          <p:cNvPr id="92" name="Picture 2" descr="D:\01 工作\产品照片\AR511设备照片\07_右视图_天线侧.png"/>
          <p:cNvPicPr>
            <a:picLocks noChangeAspect="1" noChangeArrowheads="1"/>
          </p:cNvPicPr>
          <p:nvPr/>
        </p:nvPicPr>
        <p:blipFill>
          <a:blip r:embed="rId11" cstate="screen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596" y="5675097"/>
            <a:ext cx="778200" cy="2976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3" name="2016267161" descr="04-Front_right 30°down 15°1.png"/>
          <p:cNvPicPr>
            <a:picLocks noChangeAspect="1"/>
          </p:cNvPicPr>
          <p:nvPr/>
        </p:nvPicPr>
        <p:blipFill>
          <a:blip r:embed="rId1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517" y="5671005"/>
            <a:ext cx="630172" cy="287375"/>
          </a:xfrm>
          <a:prstGeom prst="rect">
            <a:avLst/>
          </a:prstGeom>
        </p:spPr>
      </p:pic>
      <p:sp>
        <p:nvSpPr>
          <p:cNvPr id="94" name="矩形 26"/>
          <p:cNvSpPr/>
          <p:nvPr/>
        </p:nvSpPr>
        <p:spPr>
          <a:xfrm>
            <a:off x="1343472" y="5447889"/>
            <a:ext cx="1095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100" b="1" dirty="0" smtClean="0"/>
              <a:t>内置</a:t>
            </a:r>
            <a:r>
              <a:rPr lang="en-US" altLang="zh-CN" sz="1100" b="1" dirty="0" smtClean="0"/>
              <a:t>IoT </a:t>
            </a:r>
            <a:r>
              <a:rPr lang="en-US" altLang="zh-CN" sz="1100" b="1" dirty="0"/>
              <a:t>Agent</a:t>
            </a:r>
            <a:endParaRPr lang="zh-CN" altLang="en-US" sz="1100" b="1" dirty="0"/>
          </a:p>
        </p:txBody>
      </p:sp>
      <p:sp>
        <p:nvSpPr>
          <p:cNvPr id="95" name="TextBox 246"/>
          <p:cNvSpPr txBox="1"/>
          <p:nvPr/>
        </p:nvSpPr>
        <p:spPr>
          <a:xfrm>
            <a:off x="4376509" y="5173482"/>
            <a:ext cx="143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低功耗设备</a:t>
            </a:r>
            <a:endParaRPr lang="zh-CN" altLang="en-US" sz="1200" dirty="0"/>
          </a:p>
        </p:txBody>
      </p:sp>
      <p:sp>
        <p:nvSpPr>
          <p:cNvPr id="96" name="Rounded Rectangle 136"/>
          <p:cNvSpPr/>
          <p:nvPr/>
        </p:nvSpPr>
        <p:spPr>
          <a:xfrm>
            <a:off x="1127448" y="1340768"/>
            <a:ext cx="6086742" cy="4896544"/>
          </a:xfrm>
          <a:prstGeom prst="roundRect">
            <a:avLst>
              <a:gd name="adj" fmla="val 2958"/>
            </a:avLst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7" name="组合 138"/>
          <p:cNvGrpSpPr/>
          <p:nvPr/>
        </p:nvGrpSpPr>
        <p:grpSpPr>
          <a:xfrm>
            <a:off x="7278246" y="1415062"/>
            <a:ext cx="4148152" cy="4750242"/>
            <a:chOff x="8344822" y="2037334"/>
            <a:chExt cx="3259229" cy="4142281"/>
          </a:xfrm>
        </p:grpSpPr>
        <p:sp>
          <p:nvSpPr>
            <p:cNvPr id="98" name="矩形 139"/>
            <p:cNvSpPr/>
            <p:nvPr/>
          </p:nvSpPr>
          <p:spPr>
            <a:xfrm>
              <a:off x="8354927" y="3479557"/>
              <a:ext cx="3249124" cy="1287970"/>
            </a:xfrm>
            <a:prstGeom prst="rect">
              <a:avLst/>
            </a:prstGeom>
            <a:gradFill flip="none" rotWithShape="1">
              <a:gsLst>
                <a:gs pos="67000">
                  <a:srgbClr val="517D21"/>
                </a:gs>
                <a:gs pos="12000">
                  <a:srgbClr val="74B230"/>
                </a:gs>
                <a:gs pos="100000">
                  <a:srgbClr val="293F11">
                    <a:alpha val="89000"/>
                  </a:srgbClr>
                </a:gs>
              </a:gsLst>
              <a:lin ang="5400000" scaled="0"/>
              <a:tileRect/>
            </a:gradFill>
            <a:ln w="12700">
              <a:solidFill>
                <a:srgbClr val="82C83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15214" tIns="57607" rIns="115214" bIns="57607" anchor="ctr">
              <a:noAutofit/>
            </a:bodyPr>
            <a:lstStyle/>
            <a:p>
              <a:pPr lvl="0" indent="-122791" algn="ctr">
                <a:lnSpc>
                  <a:spcPct val="150000"/>
                </a:lnSpc>
                <a:defRPr/>
              </a:pPr>
              <a:r>
                <a:rPr lang="zh-CN" altLang="en-US" sz="1600" b="1" kern="0" noProof="1" smtClean="0">
                  <a:solidFill>
                    <a:prstClr val="white"/>
                  </a:solidFill>
                  <a:cs typeface="Arial" pitchFamily="34" charset="0"/>
                  <a:sym typeface="Calibri" pitchFamily="34" charset="0"/>
                </a:rPr>
                <a:t>汇聚城市物联网实时数据</a:t>
              </a:r>
              <a:endParaRPr lang="en-US" altLang="zh-CN" sz="1050" b="1" dirty="0">
                <a:solidFill>
                  <a:prstClr val="white"/>
                </a:solidFill>
                <a:cs typeface="Arial" pitchFamily="34" charset="0"/>
                <a:sym typeface="Calibri" pitchFamily="34" charset="0"/>
              </a:endParaRPr>
            </a:p>
            <a:p>
              <a:pPr indent="-122791" algn="ctr">
                <a:lnSpc>
                  <a:spcPct val="150000"/>
                </a:lnSpc>
                <a:defRPr/>
              </a:pPr>
              <a:r>
                <a:rPr lang="zh-CN" altLang="en-US" sz="1600" b="1" kern="0" noProof="1">
                  <a:solidFill>
                    <a:prstClr val="white"/>
                  </a:solidFill>
                  <a:cs typeface="Arial" pitchFamily="34" charset="0"/>
                  <a:sym typeface="Calibri" pitchFamily="34" charset="0"/>
                </a:rPr>
                <a:t>为城市综合管理系统提供实时决策支撑依据</a:t>
              </a:r>
              <a:endParaRPr lang="en-US" altLang="zh-CN" sz="1600" b="1" kern="0" noProof="1">
                <a:solidFill>
                  <a:prstClr val="white"/>
                </a:solidFill>
                <a:cs typeface="Arial" pitchFamily="34" charset="0"/>
                <a:sym typeface="Calibri" pitchFamily="34" charset="0"/>
              </a:endParaRPr>
            </a:p>
          </p:txBody>
        </p:sp>
        <p:sp>
          <p:nvSpPr>
            <p:cNvPr id="99" name="矩形 140"/>
            <p:cNvSpPr/>
            <p:nvPr/>
          </p:nvSpPr>
          <p:spPr>
            <a:xfrm>
              <a:off x="8348058" y="2037334"/>
              <a:ext cx="3255993" cy="1273360"/>
            </a:xfrm>
            <a:prstGeom prst="rect">
              <a:avLst/>
            </a:prstGeom>
            <a:gradFill flip="none" rotWithShape="1">
              <a:gsLst>
                <a:gs pos="67000">
                  <a:srgbClr val="006F96"/>
                </a:gs>
                <a:gs pos="12000">
                  <a:srgbClr val="009ED6"/>
                </a:gs>
                <a:gs pos="100000">
                  <a:srgbClr val="006082"/>
                </a:gs>
              </a:gsLst>
              <a:lin ang="5400000" scaled="0"/>
              <a:tileRect/>
            </a:gradFill>
            <a:ln w="12700">
              <a:solidFill>
                <a:srgbClr val="00B6F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15214" tIns="57607" rIns="115214" bIns="57607" anchor="ctr">
              <a:no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600" b="1" dirty="0" smtClean="0">
                  <a:solidFill>
                    <a:prstClr val="white"/>
                  </a:solidFill>
                  <a:cs typeface="Arial" pitchFamily="34" charset="0"/>
                </a:rPr>
                <a:t>降低物联网应用的开发门槛</a:t>
              </a:r>
              <a:endParaRPr lang="en-US" altLang="zh-CN" sz="1600" b="1" dirty="0" smtClean="0">
                <a:solidFill>
                  <a:prstClr val="white"/>
                </a:solidFill>
                <a:cs typeface="Arial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cs typeface="Arial" pitchFamily="34" charset="0"/>
                </a:rPr>
                <a:t>孵</a:t>
              </a:r>
              <a:r>
                <a:rPr lang="zh-CN" altLang="en-US" sz="1600" b="1" dirty="0" smtClean="0">
                  <a:solidFill>
                    <a:prstClr val="white"/>
                  </a:solidFill>
                  <a:cs typeface="Arial" pitchFamily="34" charset="0"/>
                </a:rPr>
                <a:t>化和</a:t>
              </a:r>
              <a:r>
                <a:rPr kumimoji="0" lang="zh-CN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cs typeface="Arial" pitchFamily="34" charset="0"/>
                </a:rPr>
                <a:t>使能城市物联网生态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cs typeface="Arial" pitchFamily="34" charset="0"/>
              </a:endParaRPr>
            </a:p>
          </p:txBody>
        </p:sp>
        <p:sp>
          <p:nvSpPr>
            <p:cNvPr id="100" name="矩形 141"/>
            <p:cNvSpPr/>
            <p:nvPr/>
          </p:nvSpPr>
          <p:spPr>
            <a:xfrm>
              <a:off x="8344822" y="4923774"/>
              <a:ext cx="3259229" cy="1255841"/>
            </a:xfrm>
            <a:prstGeom prst="rect">
              <a:avLst/>
            </a:prstGeom>
            <a:gradFill flip="none" rotWithShape="1">
              <a:gsLst>
                <a:gs pos="67000">
                  <a:srgbClr val="008080"/>
                </a:gs>
                <a:gs pos="12000">
                  <a:srgbClr val="008080">
                    <a:lumMod val="80000"/>
                    <a:lumOff val="20000"/>
                  </a:srgbClr>
                </a:gs>
                <a:gs pos="100000">
                  <a:srgbClr val="008080">
                    <a:lumMod val="60000"/>
                  </a:srgbClr>
                </a:gs>
              </a:gsLst>
              <a:lin ang="5400000" scaled="0"/>
              <a:tileRect/>
            </a:gradFill>
            <a:ln w="12700">
              <a:solidFill>
                <a:srgbClr val="00DBD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44000" tIns="72000" rIns="144000" bIns="72000" anchor="ctr" anchorCtr="0">
              <a:no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prstClr val="white"/>
                  </a:solidFill>
                  <a:cs typeface="Arial" pitchFamily="34" charset="0"/>
                </a:rPr>
                <a:t>提供统</a:t>
              </a:r>
              <a:r>
                <a:rPr lang="zh-CN" altLang="en-US" sz="1600" b="1" dirty="0" smtClean="0">
                  <a:solidFill>
                    <a:prstClr val="white"/>
                  </a:solidFill>
                  <a:cs typeface="Arial" pitchFamily="34" charset="0"/>
                </a:rPr>
                <a:t>一的</a:t>
              </a:r>
              <a:r>
                <a:rPr lang="zh-CN" altLang="en-US" sz="1600" b="1" dirty="0">
                  <a:solidFill>
                    <a:prstClr val="white"/>
                  </a:solidFill>
                  <a:cs typeface="Arial" pitchFamily="34" charset="0"/>
                </a:rPr>
                <a:t>物联应用和设备的接入标准</a:t>
              </a:r>
              <a:endParaRPr lang="en-US" altLang="zh-CN" sz="1600" b="1" dirty="0">
                <a:solidFill>
                  <a:prstClr val="white"/>
                </a:solidFill>
                <a:cs typeface="Arial" pitchFamily="34" charset="0"/>
              </a:endParaRPr>
            </a:p>
            <a:p>
              <a:pPr lvl="0" algn="ctr">
                <a:lnSpc>
                  <a:spcPct val="150000"/>
                </a:lnSpc>
                <a:defRPr/>
              </a:pPr>
              <a:r>
                <a:rPr lang="zh-CN" altLang="en-US" sz="1600" b="1" kern="0" noProof="1" smtClean="0">
                  <a:solidFill>
                    <a:prstClr val="white"/>
                  </a:solidFill>
                  <a:cs typeface="Arial" pitchFamily="34" charset="0"/>
                  <a:sym typeface="Lucida Grande"/>
                </a:rPr>
                <a:t>规避物联网应用接入碎片化问题</a:t>
              </a:r>
            </a:p>
          </p:txBody>
        </p:sp>
      </p:grpSp>
      <p:sp>
        <p:nvSpPr>
          <p:cNvPr id="101" name="文本框 33"/>
          <p:cNvSpPr txBox="1"/>
          <p:nvPr/>
        </p:nvSpPr>
        <p:spPr>
          <a:xfrm>
            <a:off x="1640674" y="2493831"/>
            <a:ext cx="23243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219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API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2091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组合 182">
            <a:extLst>
              <a:ext uri="{FF2B5EF4-FFF2-40B4-BE49-F238E27FC236}">
                <a16:creationId xmlns="" xmlns:a16="http://schemas.microsoft.com/office/drawing/2014/main" id="{3DA9FDEA-EC25-4F1B-96F7-1A0CEDC89076}"/>
              </a:ext>
            </a:extLst>
          </p:cNvPr>
          <p:cNvGrpSpPr/>
          <p:nvPr/>
        </p:nvGrpSpPr>
        <p:grpSpPr>
          <a:xfrm flipH="1">
            <a:off x="1241458" y="2983918"/>
            <a:ext cx="1420549" cy="492447"/>
            <a:chOff x="5727706" y="2110872"/>
            <a:chExt cx="1951554" cy="670850"/>
          </a:xfrm>
        </p:grpSpPr>
        <p:sp>
          <p:nvSpPr>
            <p:cNvPr id="184" name="矩形 183">
              <a:extLst>
                <a:ext uri="{FF2B5EF4-FFF2-40B4-BE49-F238E27FC236}">
                  <a16:creationId xmlns="" xmlns:a16="http://schemas.microsoft.com/office/drawing/2014/main" id="{57AD29BC-A54C-46FB-ADCE-43F52A0F92D0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5" name="矩形 184">
              <a:extLst>
                <a:ext uri="{FF2B5EF4-FFF2-40B4-BE49-F238E27FC236}">
                  <a16:creationId xmlns="" xmlns:a16="http://schemas.microsoft.com/office/drawing/2014/main" id="{355D7BD9-C9B4-46E4-B207-8F3EC31D691B}"/>
                </a:ext>
              </a:extLst>
            </p:cNvPr>
            <p:cNvSpPr/>
            <p:nvPr/>
          </p:nvSpPr>
          <p:spPr>
            <a:xfrm>
              <a:off x="5755955" y="2136644"/>
              <a:ext cx="1898003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86" name="半闭框 185">
              <a:extLst>
                <a:ext uri="{FF2B5EF4-FFF2-40B4-BE49-F238E27FC236}">
                  <a16:creationId xmlns="" xmlns:a16="http://schemas.microsoft.com/office/drawing/2014/main" id="{FC5411E3-D1C5-4211-9B83-5A60A04B8E47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7" name="半闭框 186">
              <a:extLst>
                <a:ext uri="{FF2B5EF4-FFF2-40B4-BE49-F238E27FC236}">
                  <a16:creationId xmlns="" xmlns:a16="http://schemas.microsoft.com/office/drawing/2014/main" id="{585DC97C-A7AD-4A52-8285-E366F48917B9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>
            <a:extLst>
              <a:ext uri="{FF2B5EF4-FFF2-40B4-BE49-F238E27FC236}">
                <a16:creationId xmlns="" xmlns:a16="http://schemas.microsoft.com/office/drawing/2014/main" id="{CC71E2D1-53AF-4C1E-A1FF-AB78B41CF37C}"/>
              </a:ext>
            </a:extLst>
          </p:cNvPr>
          <p:cNvGrpSpPr/>
          <p:nvPr/>
        </p:nvGrpSpPr>
        <p:grpSpPr>
          <a:xfrm flipH="1">
            <a:off x="1218273" y="2199512"/>
            <a:ext cx="1423173" cy="492447"/>
            <a:chOff x="5727706" y="2110872"/>
            <a:chExt cx="1951554" cy="670850"/>
          </a:xfrm>
        </p:grpSpPr>
        <p:sp>
          <p:nvSpPr>
            <p:cNvPr id="180" name="矩形 179">
              <a:extLst>
                <a:ext uri="{FF2B5EF4-FFF2-40B4-BE49-F238E27FC236}">
                  <a16:creationId xmlns="" xmlns:a16="http://schemas.microsoft.com/office/drawing/2014/main" id="{BEC8653C-63C7-4843-BC25-A0BE89B23ACF}"/>
                </a:ext>
              </a:extLst>
            </p:cNvPr>
            <p:cNvSpPr/>
            <p:nvPr/>
          </p:nvSpPr>
          <p:spPr>
            <a:xfrm>
              <a:off x="5727707" y="2136644"/>
              <a:ext cx="1926249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79" name="矩形 178">
              <a:extLst>
                <a:ext uri="{FF2B5EF4-FFF2-40B4-BE49-F238E27FC236}">
                  <a16:creationId xmlns="" xmlns:a16="http://schemas.microsoft.com/office/drawing/2014/main" id="{8DFD5622-83F8-4D61-A4B1-CB4F80C51C4D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81" name="半闭框 180">
              <a:extLst>
                <a:ext uri="{FF2B5EF4-FFF2-40B4-BE49-F238E27FC236}">
                  <a16:creationId xmlns="" xmlns:a16="http://schemas.microsoft.com/office/drawing/2014/main" id="{2AD44942-6BEE-4A35-BCA4-56848D1FBF18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82" name="半闭框 181">
              <a:extLst>
                <a:ext uri="{FF2B5EF4-FFF2-40B4-BE49-F238E27FC236}">
                  <a16:creationId xmlns="" xmlns:a16="http://schemas.microsoft.com/office/drawing/2014/main" id="{31153118-7B60-48C0-BEBB-CE6EADA73713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93" name="组合 192">
            <a:extLst>
              <a:ext uri="{FF2B5EF4-FFF2-40B4-BE49-F238E27FC236}">
                <a16:creationId xmlns="" xmlns:a16="http://schemas.microsoft.com/office/drawing/2014/main" id="{8B423FE6-CD31-49BB-AE57-2A62282038A5}"/>
              </a:ext>
            </a:extLst>
          </p:cNvPr>
          <p:cNvGrpSpPr/>
          <p:nvPr/>
        </p:nvGrpSpPr>
        <p:grpSpPr>
          <a:xfrm flipH="1">
            <a:off x="1264269" y="1367193"/>
            <a:ext cx="1486454" cy="492447"/>
            <a:chOff x="5637166" y="2110872"/>
            <a:chExt cx="2042094" cy="670850"/>
          </a:xfrm>
        </p:grpSpPr>
        <p:sp>
          <p:nvSpPr>
            <p:cNvPr id="194" name="矩形 193">
              <a:extLst>
                <a:ext uri="{FF2B5EF4-FFF2-40B4-BE49-F238E27FC236}">
                  <a16:creationId xmlns="" xmlns:a16="http://schemas.microsoft.com/office/drawing/2014/main" id="{A2FA21DA-CC34-4373-AD88-C76AA86D6045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5" name="矩形 194">
              <a:extLst>
                <a:ext uri="{FF2B5EF4-FFF2-40B4-BE49-F238E27FC236}">
                  <a16:creationId xmlns="" xmlns:a16="http://schemas.microsoft.com/office/drawing/2014/main" id="{80A9867C-E2CB-4F38-8A62-48E3519BA066}"/>
                </a:ext>
              </a:extLst>
            </p:cNvPr>
            <p:cNvSpPr/>
            <p:nvPr/>
          </p:nvSpPr>
          <p:spPr>
            <a:xfrm>
              <a:off x="5637166" y="2136644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96" name="半闭框 195">
              <a:extLst>
                <a:ext uri="{FF2B5EF4-FFF2-40B4-BE49-F238E27FC236}">
                  <a16:creationId xmlns="" xmlns:a16="http://schemas.microsoft.com/office/drawing/2014/main" id="{92ADC008-AD48-4A2E-877F-3C99C57201B8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7" name="半闭框 196">
              <a:extLst>
                <a:ext uri="{FF2B5EF4-FFF2-40B4-BE49-F238E27FC236}">
                  <a16:creationId xmlns="" xmlns:a16="http://schemas.microsoft.com/office/drawing/2014/main" id="{884FE00A-47AC-42A6-8932-5D9C2BF09C15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智慧园区</a:t>
            </a:r>
            <a:endParaRPr lang="zh-CN" altLang="en-US" dirty="0">
              <a:latin typeface="+mn-lt"/>
              <a:ea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90D6D97-F3EB-4FE4-8DF9-18FEA62FB5A1}"/>
              </a:ext>
            </a:extLst>
          </p:cNvPr>
          <p:cNvGrpSpPr/>
          <p:nvPr/>
        </p:nvGrpSpPr>
        <p:grpSpPr>
          <a:xfrm>
            <a:off x="9830126" y="2211430"/>
            <a:ext cx="1486454" cy="492447"/>
            <a:chOff x="5637166" y="2110872"/>
            <a:chExt cx="2042094" cy="670850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29267F90-3350-4DCD-A267-35A1B3C17B55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E4D8FE7D-3B40-4FB6-A162-619C37A46D56}"/>
                </a:ext>
              </a:extLst>
            </p:cNvPr>
            <p:cNvSpPr/>
            <p:nvPr/>
          </p:nvSpPr>
          <p:spPr>
            <a:xfrm>
              <a:off x="5637166" y="2136643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6" name="半闭框 5">
              <a:extLst>
                <a:ext uri="{FF2B5EF4-FFF2-40B4-BE49-F238E27FC236}">
                  <a16:creationId xmlns="" xmlns:a16="http://schemas.microsoft.com/office/drawing/2014/main" id="{E37E7028-2785-4CA2-8DE6-5D8741A3DB6D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半闭框 6">
              <a:extLst>
                <a:ext uri="{FF2B5EF4-FFF2-40B4-BE49-F238E27FC236}">
                  <a16:creationId xmlns="" xmlns:a16="http://schemas.microsoft.com/office/drawing/2014/main" id="{BFA0D37B-3DDA-4211-9490-95B7FCE75F84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98511466-F6CC-402C-8F22-F63C85A281A1}"/>
              </a:ext>
            </a:extLst>
          </p:cNvPr>
          <p:cNvGrpSpPr/>
          <p:nvPr/>
        </p:nvGrpSpPr>
        <p:grpSpPr>
          <a:xfrm>
            <a:off x="9830126" y="2983918"/>
            <a:ext cx="1486454" cy="492447"/>
            <a:chOff x="5637166" y="2110872"/>
            <a:chExt cx="2042094" cy="670850"/>
          </a:xfrm>
        </p:grpSpPr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28044C7E-90D6-4A84-BF77-5C874E2B23D6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8C19147-65C3-4C89-9C28-2303595D40F4}"/>
                </a:ext>
              </a:extLst>
            </p:cNvPr>
            <p:cNvSpPr/>
            <p:nvPr/>
          </p:nvSpPr>
          <p:spPr>
            <a:xfrm>
              <a:off x="5637166" y="2136643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1" name="半闭框 10">
              <a:extLst>
                <a:ext uri="{FF2B5EF4-FFF2-40B4-BE49-F238E27FC236}">
                  <a16:creationId xmlns="" xmlns:a16="http://schemas.microsoft.com/office/drawing/2014/main" id="{F56E0B47-63C1-49EC-868C-C1940EB6589B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半闭框 11">
              <a:extLst>
                <a:ext uri="{FF2B5EF4-FFF2-40B4-BE49-F238E27FC236}">
                  <a16:creationId xmlns="" xmlns:a16="http://schemas.microsoft.com/office/drawing/2014/main" id="{1513982E-0125-4195-B236-3B2354CA9DFC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E5136C8D-BDB9-428A-BBFE-30F6605EBBA8}"/>
              </a:ext>
            </a:extLst>
          </p:cNvPr>
          <p:cNvGrpSpPr/>
          <p:nvPr/>
        </p:nvGrpSpPr>
        <p:grpSpPr>
          <a:xfrm>
            <a:off x="9830126" y="3793752"/>
            <a:ext cx="1486454" cy="492447"/>
            <a:chOff x="5637166" y="2110872"/>
            <a:chExt cx="2042094" cy="670850"/>
          </a:xfrm>
        </p:grpSpPr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DE28A700-3394-4513-B210-A4CBEDE415C3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EFC33B8A-7F20-45B9-B5B2-84D2F20D4459}"/>
                </a:ext>
              </a:extLst>
            </p:cNvPr>
            <p:cNvSpPr/>
            <p:nvPr/>
          </p:nvSpPr>
          <p:spPr>
            <a:xfrm>
              <a:off x="5637166" y="2136643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6" name="半闭框 15">
              <a:extLst>
                <a:ext uri="{FF2B5EF4-FFF2-40B4-BE49-F238E27FC236}">
                  <a16:creationId xmlns="" xmlns:a16="http://schemas.microsoft.com/office/drawing/2014/main" id="{58EB8E01-68E1-4BA5-8D93-618E3FDCA866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7" name="半闭框 16">
              <a:extLst>
                <a:ext uri="{FF2B5EF4-FFF2-40B4-BE49-F238E27FC236}">
                  <a16:creationId xmlns="" xmlns:a16="http://schemas.microsoft.com/office/drawing/2014/main" id="{A942447B-C029-436C-B367-F03E8AB47BC9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795930E4-41E0-4BBE-AAE5-FA7C6D969968}"/>
              </a:ext>
            </a:extLst>
          </p:cNvPr>
          <p:cNvGrpSpPr/>
          <p:nvPr/>
        </p:nvGrpSpPr>
        <p:grpSpPr>
          <a:xfrm>
            <a:off x="9830126" y="1366550"/>
            <a:ext cx="1486454" cy="492447"/>
            <a:chOff x="5637166" y="2110872"/>
            <a:chExt cx="2042094" cy="670850"/>
          </a:xfrm>
        </p:grpSpPr>
        <p:sp>
          <p:nvSpPr>
            <p:cNvPr id="19" name="矩形 18">
              <a:extLst>
                <a:ext uri="{FF2B5EF4-FFF2-40B4-BE49-F238E27FC236}">
                  <a16:creationId xmlns="" xmlns:a16="http://schemas.microsoft.com/office/drawing/2014/main" id="{DB38F193-604C-4FB1-94DA-22BC1F59AC2C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="" xmlns:a16="http://schemas.microsoft.com/office/drawing/2014/main" id="{35342CA3-B2AC-464C-BD5A-687B618450C5}"/>
                </a:ext>
              </a:extLst>
            </p:cNvPr>
            <p:cNvSpPr/>
            <p:nvPr/>
          </p:nvSpPr>
          <p:spPr>
            <a:xfrm>
              <a:off x="5637166" y="2136643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21" name="半闭框 20">
              <a:extLst>
                <a:ext uri="{FF2B5EF4-FFF2-40B4-BE49-F238E27FC236}">
                  <a16:creationId xmlns="" xmlns:a16="http://schemas.microsoft.com/office/drawing/2014/main" id="{A3BE894D-6226-4ADA-8D57-84150606F2C5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2" name="半闭框 21">
              <a:extLst>
                <a:ext uri="{FF2B5EF4-FFF2-40B4-BE49-F238E27FC236}">
                  <a16:creationId xmlns="" xmlns:a16="http://schemas.microsoft.com/office/drawing/2014/main" id="{A3AF0C0D-590E-41F1-BEB4-54B4D555363D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CF3027FF-3A1D-403C-A7E9-83F313C5FDEC}"/>
              </a:ext>
            </a:extLst>
          </p:cNvPr>
          <p:cNvGrpSpPr/>
          <p:nvPr/>
        </p:nvGrpSpPr>
        <p:grpSpPr>
          <a:xfrm>
            <a:off x="9530085" y="1233488"/>
            <a:ext cx="725449" cy="738929"/>
            <a:chOff x="2805113" y="1955798"/>
            <a:chExt cx="790575" cy="798512"/>
          </a:xfrm>
        </p:grpSpPr>
        <p:sp>
          <p:nvSpPr>
            <p:cNvPr id="24" name="Freeform 5">
              <a:extLst>
                <a:ext uri="{FF2B5EF4-FFF2-40B4-BE49-F238E27FC236}">
                  <a16:creationId xmlns="" xmlns:a16="http://schemas.microsoft.com/office/drawing/2014/main" id="{BFF4C8F9-6F2A-4B83-A44E-D91746872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5" name="Freeform 31">
              <a:extLst>
                <a:ext uri="{FF2B5EF4-FFF2-40B4-BE49-F238E27FC236}">
                  <a16:creationId xmlns="" xmlns:a16="http://schemas.microsoft.com/office/drawing/2014/main" id="{803548E3-737B-41A2-9A8D-402C4359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="" xmlns:a16="http://schemas.microsoft.com/office/drawing/2014/main" id="{2A0C62AB-2BBC-412E-866B-2D46710E5027}"/>
              </a:ext>
            </a:extLst>
          </p:cNvPr>
          <p:cNvGrpSpPr/>
          <p:nvPr/>
        </p:nvGrpSpPr>
        <p:grpSpPr>
          <a:xfrm>
            <a:off x="9530085" y="2079159"/>
            <a:ext cx="725449" cy="738929"/>
            <a:chOff x="2805113" y="1955798"/>
            <a:chExt cx="790575" cy="798512"/>
          </a:xfrm>
        </p:grpSpPr>
        <p:sp>
          <p:nvSpPr>
            <p:cNvPr id="27" name="Freeform 5">
              <a:extLst>
                <a:ext uri="{FF2B5EF4-FFF2-40B4-BE49-F238E27FC236}">
                  <a16:creationId xmlns="" xmlns:a16="http://schemas.microsoft.com/office/drawing/2014/main" id="{0E7BBF2A-69E1-4C02-A1FA-757F317465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8" name="Freeform 31">
              <a:extLst>
                <a:ext uri="{FF2B5EF4-FFF2-40B4-BE49-F238E27FC236}">
                  <a16:creationId xmlns="" xmlns:a16="http://schemas.microsoft.com/office/drawing/2014/main" id="{CE2CFDDA-B792-462D-A894-51E281F70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="" xmlns:a16="http://schemas.microsoft.com/office/drawing/2014/main" id="{5566075B-9126-4451-B9B8-5134A328F2BB}"/>
              </a:ext>
            </a:extLst>
          </p:cNvPr>
          <p:cNvGrpSpPr/>
          <p:nvPr/>
        </p:nvGrpSpPr>
        <p:grpSpPr>
          <a:xfrm>
            <a:off x="9530085" y="2870169"/>
            <a:ext cx="725449" cy="738929"/>
            <a:chOff x="2805113" y="1955798"/>
            <a:chExt cx="790575" cy="798512"/>
          </a:xfrm>
        </p:grpSpPr>
        <p:sp>
          <p:nvSpPr>
            <p:cNvPr id="30" name="Freeform 5">
              <a:extLst>
                <a:ext uri="{FF2B5EF4-FFF2-40B4-BE49-F238E27FC236}">
                  <a16:creationId xmlns="" xmlns:a16="http://schemas.microsoft.com/office/drawing/2014/main" id="{7B9DDC80-A826-4B77-B411-4C451E6B75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="" xmlns:a16="http://schemas.microsoft.com/office/drawing/2014/main" id="{AB0157BC-9DA3-4415-BC50-FCA7F1616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="" xmlns:a16="http://schemas.microsoft.com/office/drawing/2014/main" id="{7236D115-252A-4118-9357-47D236609C86}"/>
              </a:ext>
            </a:extLst>
          </p:cNvPr>
          <p:cNvGrpSpPr/>
          <p:nvPr/>
        </p:nvGrpSpPr>
        <p:grpSpPr>
          <a:xfrm>
            <a:off x="9530085" y="3680466"/>
            <a:ext cx="725449" cy="738929"/>
            <a:chOff x="2805113" y="1955798"/>
            <a:chExt cx="790575" cy="798512"/>
          </a:xfrm>
        </p:grpSpPr>
        <p:sp>
          <p:nvSpPr>
            <p:cNvPr id="33" name="Freeform 5">
              <a:extLst>
                <a:ext uri="{FF2B5EF4-FFF2-40B4-BE49-F238E27FC236}">
                  <a16:creationId xmlns="" xmlns:a16="http://schemas.microsoft.com/office/drawing/2014/main" id="{EF1A9FDB-0437-4E03-A8D6-4716FF37B9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="" xmlns:a16="http://schemas.microsoft.com/office/drawing/2014/main" id="{7D18E72E-B2C5-4874-B5DF-BA0AAE997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C99FFE21-2F5E-49FD-905A-BED18E7DCD20}"/>
              </a:ext>
            </a:extLst>
          </p:cNvPr>
          <p:cNvGrpSpPr/>
          <p:nvPr/>
        </p:nvGrpSpPr>
        <p:grpSpPr>
          <a:xfrm>
            <a:off x="2158719" y="1233488"/>
            <a:ext cx="725449" cy="738929"/>
            <a:chOff x="2805113" y="1955798"/>
            <a:chExt cx="790575" cy="798512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A22B0E74-E8F2-40E1-82AA-8605F1587D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7" name="Freeform 31">
              <a:extLst>
                <a:ext uri="{FF2B5EF4-FFF2-40B4-BE49-F238E27FC236}">
                  <a16:creationId xmlns="" xmlns:a16="http://schemas.microsoft.com/office/drawing/2014/main" id="{B3F7DF25-A575-4F04-902B-F49C448E3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="" xmlns:a16="http://schemas.microsoft.com/office/drawing/2014/main" id="{78A25E02-3EDF-4722-9437-1F55BB625005}"/>
              </a:ext>
            </a:extLst>
          </p:cNvPr>
          <p:cNvGrpSpPr/>
          <p:nvPr/>
        </p:nvGrpSpPr>
        <p:grpSpPr>
          <a:xfrm>
            <a:off x="2158719" y="2079159"/>
            <a:ext cx="725449" cy="738929"/>
            <a:chOff x="2805113" y="1955798"/>
            <a:chExt cx="790575" cy="798512"/>
          </a:xfrm>
        </p:grpSpPr>
        <p:sp>
          <p:nvSpPr>
            <p:cNvPr id="39" name="Freeform 5">
              <a:extLst>
                <a:ext uri="{FF2B5EF4-FFF2-40B4-BE49-F238E27FC236}">
                  <a16:creationId xmlns="" xmlns:a16="http://schemas.microsoft.com/office/drawing/2014/main" id="{BB866C9D-998B-4538-848B-8EF66F7B16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="" xmlns:a16="http://schemas.microsoft.com/office/drawing/2014/main" id="{D0156A64-BB35-421E-9C73-EEB65E644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E8A5CA0A-D3EF-4958-A941-0852EF683C63}"/>
              </a:ext>
            </a:extLst>
          </p:cNvPr>
          <p:cNvGrpSpPr/>
          <p:nvPr/>
        </p:nvGrpSpPr>
        <p:grpSpPr>
          <a:xfrm>
            <a:off x="2158719" y="2870169"/>
            <a:ext cx="725449" cy="738929"/>
            <a:chOff x="2805113" y="1955798"/>
            <a:chExt cx="790575" cy="798512"/>
          </a:xfrm>
        </p:grpSpPr>
        <p:sp>
          <p:nvSpPr>
            <p:cNvPr id="42" name="Freeform 5">
              <a:extLst>
                <a:ext uri="{FF2B5EF4-FFF2-40B4-BE49-F238E27FC236}">
                  <a16:creationId xmlns="" xmlns:a16="http://schemas.microsoft.com/office/drawing/2014/main" id="{EBE5E2F9-4159-49D8-A5BD-B868628452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="" xmlns:a16="http://schemas.microsoft.com/office/drawing/2014/main" id="{6542FE9E-0F5D-4EA9-A294-029AA392E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="" xmlns:a16="http://schemas.microsoft.com/office/drawing/2014/main" id="{BE1A9F09-8631-467C-A4BE-4CAE4FECC571}"/>
              </a:ext>
            </a:extLst>
          </p:cNvPr>
          <p:cNvGrpSpPr/>
          <p:nvPr/>
        </p:nvGrpSpPr>
        <p:grpSpPr>
          <a:xfrm>
            <a:off x="1235043" y="4638023"/>
            <a:ext cx="2909568" cy="1599289"/>
            <a:chOff x="957803" y="3311579"/>
            <a:chExt cx="2103847" cy="1146712"/>
          </a:xfrm>
        </p:grpSpPr>
        <p:grpSp>
          <p:nvGrpSpPr>
            <p:cNvPr id="45" name="组合 44">
              <a:extLst>
                <a:ext uri="{FF2B5EF4-FFF2-40B4-BE49-F238E27FC236}">
                  <a16:creationId xmlns="" xmlns:a16="http://schemas.microsoft.com/office/drawing/2014/main" id="{F339232F-D44C-4813-82AE-466661F1C085}"/>
                </a:ext>
              </a:extLst>
            </p:cNvPr>
            <p:cNvGrpSpPr/>
            <p:nvPr/>
          </p:nvGrpSpPr>
          <p:grpSpPr>
            <a:xfrm>
              <a:off x="957803" y="3322151"/>
              <a:ext cx="2080596" cy="1116671"/>
              <a:chOff x="957803" y="3322151"/>
              <a:chExt cx="2080596" cy="1116671"/>
            </a:xfrm>
          </p:grpSpPr>
          <p:sp>
            <p:nvSpPr>
              <p:cNvPr id="51" name="矩形 50">
                <a:extLst>
                  <a:ext uri="{FF2B5EF4-FFF2-40B4-BE49-F238E27FC236}">
                    <a16:creationId xmlns="" xmlns:a16="http://schemas.microsoft.com/office/drawing/2014/main" id="{131FF25C-F5DE-4723-85B2-EB1B76272A43}"/>
                  </a:ext>
                </a:extLst>
              </p:cNvPr>
              <p:cNvSpPr/>
              <p:nvPr/>
            </p:nvSpPr>
            <p:spPr>
              <a:xfrm>
                <a:off x="957803" y="3322151"/>
                <a:ext cx="2080596" cy="1116671"/>
              </a:xfrm>
              <a:prstGeom prst="rect">
                <a:avLst/>
              </a:prstGeom>
              <a:noFill/>
              <a:ln w="3175">
                <a:solidFill>
                  <a:srgbClr val="C4C4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/>
                <a:endParaRPr kumimoji="1" lang="zh-CN" altLang="en-US" sz="4269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="" xmlns:a16="http://schemas.microsoft.com/office/drawing/2014/main" id="{A4AB17A9-392B-43D7-8A8C-092B166434CE}"/>
                  </a:ext>
                </a:extLst>
              </p:cNvPr>
              <p:cNvSpPr/>
              <p:nvPr/>
            </p:nvSpPr>
            <p:spPr>
              <a:xfrm>
                <a:off x="1000248" y="3372104"/>
                <a:ext cx="1995707" cy="1019392"/>
              </a:xfrm>
              <a:prstGeom prst="rect">
                <a:avLst/>
              </a:prstGeom>
              <a:solidFill>
                <a:srgbClr val="C4C4C4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en-US" altLang="zh-CN" sz="1600" b="1" kern="0" dirty="0">
                  <a:solidFill>
                    <a:srgbClr val="EA0028"/>
                  </a:solidFill>
                </a:endParaRPr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="" xmlns:a16="http://schemas.microsoft.com/office/drawing/2014/main" id="{5254A117-B0E5-4250-A840-C5E13C0ADAA1}"/>
                </a:ext>
              </a:extLst>
            </p:cNvPr>
            <p:cNvGrpSpPr/>
            <p:nvPr/>
          </p:nvGrpSpPr>
          <p:grpSpPr>
            <a:xfrm>
              <a:off x="957803" y="3311579"/>
              <a:ext cx="2103847" cy="1146712"/>
              <a:chOff x="957803" y="3311579"/>
              <a:chExt cx="2103847" cy="1146712"/>
            </a:xfrm>
            <a:solidFill>
              <a:srgbClr val="EA0028"/>
            </a:solidFill>
          </p:grpSpPr>
          <p:sp>
            <p:nvSpPr>
              <p:cNvPr id="47" name="半闭框 46">
                <a:extLst>
                  <a:ext uri="{FF2B5EF4-FFF2-40B4-BE49-F238E27FC236}">
                    <a16:creationId xmlns="" xmlns:a16="http://schemas.microsoft.com/office/drawing/2014/main" id="{D0AD242B-EBB3-45FE-88E4-E2EE2CA07C91}"/>
                  </a:ext>
                </a:extLst>
              </p:cNvPr>
              <p:cNvSpPr/>
              <p:nvPr/>
            </p:nvSpPr>
            <p:spPr>
              <a:xfrm>
                <a:off x="957804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48" name="半闭框 47">
                <a:extLst>
                  <a:ext uri="{FF2B5EF4-FFF2-40B4-BE49-F238E27FC236}">
                    <a16:creationId xmlns="" xmlns:a16="http://schemas.microsoft.com/office/drawing/2014/main" id="{341CE7C4-DA4A-45D1-9D94-CAFF7A840630}"/>
                  </a:ext>
                </a:extLst>
              </p:cNvPr>
              <p:cNvSpPr/>
              <p:nvPr/>
            </p:nvSpPr>
            <p:spPr>
              <a:xfrm rot="16200000">
                <a:off x="961769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49" name="半闭框 48">
                <a:extLst>
                  <a:ext uri="{FF2B5EF4-FFF2-40B4-BE49-F238E27FC236}">
                    <a16:creationId xmlns="" xmlns:a16="http://schemas.microsoft.com/office/drawing/2014/main" id="{11DADE55-346C-4B0C-91AE-02B497F1C5A1}"/>
                  </a:ext>
                </a:extLst>
              </p:cNvPr>
              <p:cNvSpPr/>
              <p:nvPr/>
            </p:nvSpPr>
            <p:spPr>
              <a:xfrm flipH="1">
                <a:off x="2950029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50" name="半闭框 49">
                <a:extLst>
                  <a:ext uri="{FF2B5EF4-FFF2-40B4-BE49-F238E27FC236}">
                    <a16:creationId xmlns="" xmlns:a16="http://schemas.microsoft.com/office/drawing/2014/main" id="{EB1D4F9B-8254-428C-B2E8-0C26C3EFEA38}"/>
                  </a:ext>
                </a:extLst>
              </p:cNvPr>
              <p:cNvSpPr/>
              <p:nvPr/>
            </p:nvSpPr>
            <p:spPr>
              <a:xfrm rot="5400000" flipH="1">
                <a:off x="2960435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</p:grpSp>
      </p:grpSp>
      <p:grpSp>
        <p:nvGrpSpPr>
          <p:cNvPr id="53" name="组合 52">
            <a:extLst>
              <a:ext uri="{FF2B5EF4-FFF2-40B4-BE49-F238E27FC236}">
                <a16:creationId xmlns="" xmlns:a16="http://schemas.microsoft.com/office/drawing/2014/main" id="{0263154E-591C-4C89-9CBB-135712FE392D}"/>
              </a:ext>
            </a:extLst>
          </p:cNvPr>
          <p:cNvGrpSpPr/>
          <p:nvPr/>
        </p:nvGrpSpPr>
        <p:grpSpPr>
          <a:xfrm>
            <a:off x="4761588" y="4638023"/>
            <a:ext cx="2909568" cy="1599289"/>
            <a:chOff x="957803" y="3311579"/>
            <a:chExt cx="2103847" cy="1146712"/>
          </a:xfrm>
        </p:grpSpPr>
        <p:grpSp>
          <p:nvGrpSpPr>
            <p:cNvPr id="54" name="组合 53">
              <a:extLst>
                <a:ext uri="{FF2B5EF4-FFF2-40B4-BE49-F238E27FC236}">
                  <a16:creationId xmlns="" xmlns:a16="http://schemas.microsoft.com/office/drawing/2014/main" id="{8AC4060B-1ACB-4200-AD64-63F60771896D}"/>
                </a:ext>
              </a:extLst>
            </p:cNvPr>
            <p:cNvGrpSpPr/>
            <p:nvPr/>
          </p:nvGrpSpPr>
          <p:grpSpPr>
            <a:xfrm>
              <a:off x="957803" y="3322151"/>
              <a:ext cx="2080596" cy="1116671"/>
              <a:chOff x="957803" y="3322151"/>
              <a:chExt cx="2080596" cy="1116671"/>
            </a:xfrm>
          </p:grpSpPr>
          <p:sp>
            <p:nvSpPr>
              <p:cNvPr id="60" name="矩形 59">
                <a:extLst>
                  <a:ext uri="{FF2B5EF4-FFF2-40B4-BE49-F238E27FC236}">
                    <a16:creationId xmlns="" xmlns:a16="http://schemas.microsoft.com/office/drawing/2014/main" id="{721429BA-3278-4C6C-8BF8-60857DF9AAAF}"/>
                  </a:ext>
                </a:extLst>
              </p:cNvPr>
              <p:cNvSpPr/>
              <p:nvPr/>
            </p:nvSpPr>
            <p:spPr>
              <a:xfrm>
                <a:off x="957803" y="3322151"/>
                <a:ext cx="2080596" cy="1116671"/>
              </a:xfrm>
              <a:prstGeom prst="rect">
                <a:avLst/>
              </a:prstGeom>
              <a:noFill/>
              <a:ln w="3175">
                <a:solidFill>
                  <a:srgbClr val="C4C4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/>
                <a:endParaRPr kumimoji="1" lang="zh-CN" altLang="en-US" sz="4269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="" xmlns:a16="http://schemas.microsoft.com/office/drawing/2014/main" id="{2A373579-4243-4175-BB3C-70A9215FCBEA}"/>
                  </a:ext>
                </a:extLst>
              </p:cNvPr>
              <p:cNvSpPr/>
              <p:nvPr/>
            </p:nvSpPr>
            <p:spPr>
              <a:xfrm>
                <a:off x="1000248" y="3372104"/>
                <a:ext cx="1995707" cy="1019392"/>
              </a:xfrm>
              <a:prstGeom prst="rect">
                <a:avLst/>
              </a:prstGeom>
              <a:solidFill>
                <a:srgbClr val="C4C4C4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en-US" altLang="zh-CN" sz="1600" b="1" kern="0" dirty="0">
                  <a:solidFill>
                    <a:srgbClr val="EA0028"/>
                  </a:solidFill>
                </a:endParaRPr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="" xmlns:a16="http://schemas.microsoft.com/office/drawing/2014/main" id="{66690BFB-5DB2-4B8D-8524-BB017C1FDB86}"/>
                </a:ext>
              </a:extLst>
            </p:cNvPr>
            <p:cNvGrpSpPr/>
            <p:nvPr/>
          </p:nvGrpSpPr>
          <p:grpSpPr>
            <a:xfrm>
              <a:off x="957803" y="3311579"/>
              <a:ext cx="2103847" cy="1146712"/>
              <a:chOff x="957803" y="3311579"/>
              <a:chExt cx="2103847" cy="1146712"/>
            </a:xfrm>
            <a:solidFill>
              <a:srgbClr val="EA0028"/>
            </a:solidFill>
          </p:grpSpPr>
          <p:sp>
            <p:nvSpPr>
              <p:cNvPr id="56" name="半闭框 55">
                <a:extLst>
                  <a:ext uri="{FF2B5EF4-FFF2-40B4-BE49-F238E27FC236}">
                    <a16:creationId xmlns="" xmlns:a16="http://schemas.microsoft.com/office/drawing/2014/main" id="{714073E2-73F4-4996-BEA6-DF4F2F6DAA55}"/>
                  </a:ext>
                </a:extLst>
              </p:cNvPr>
              <p:cNvSpPr/>
              <p:nvPr/>
            </p:nvSpPr>
            <p:spPr>
              <a:xfrm>
                <a:off x="957804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57" name="半闭框 56">
                <a:extLst>
                  <a:ext uri="{FF2B5EF4-FFF2-40B4-BE49-F238E27FC236}">
                    <a16:creationId xmlns="" xmlns:a16="http://schemas.microsoft.com/office/drawing/2014/main" id="{5546A768-E877-4DD2-B96C-BC4F9923CC42}"/>
                  </a:ext>
                </a:extLst>
              </p:cNvPr>
              <p:cNvSpPr/>
              <p:nvPr/>
            </p:nvSpPr>
            <p:spPr>
              <a:xfrm rot="16200000">
                <a:off x="961769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58" name="半闭框 57">
                <a:extLst>
                  <a:ext uri="{FF2B5EF4-FFF2-40B4-BE49-F238E27FC236}">
                    <a16:creationId xmlns="" xmlns:a16="http://schemas.microsoft.com/office/drawing/2014/main" id="{05D88631-F77C-4CFE-B1A8-F48A3EE7C6B9}"/>
                  </a:ext>
                </a:extLst>
              </p:cNvPr>
              <p:cNvSpPr/>
              <p:nvPr/>
            </p:nvSpPr>
            <p:spPr>
              <a:xfrm flipH="1">
                <a:off x="2950029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59" name="半闭框 58">
                <a:extLst>
                  <a:ext uri="{FF2B5EF4-FFF2-40B4-BE49-F238E27FC236}">
                    <a16:creationId xmlns="" xmlns:a16="http://schemas.microsoft.com/office/drawing/2014/main" id="{E0C122C5-1E2D-44C4-A9F8-AA8E702EAE4E}"/>
                  </a:ext>
                </a:extLst>
              </p:cNvPr>
              <p:cNvSpPr/>
              <p:nvPr/>
            </p:nvSpPr>
            <p:spPr>
              <a:xfrm rot="5400000" flipH="1">
                <a:off x="2960435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="" xmlns:a16="http://schemas.microsoft.com/office/drawing/2014/main" id="{1044AD4A-8DA3-4F80-AFA4-292FDE0033B3}"/>
              </a:ext>
            </a:extLst>
          </p:cNvPr>
          <p:cNvGrpSpPr/>
          <p:nvPr/>
        </p:nvGrpSpPr>
        <p:grpSpPr>
          <a:xfrm>
            <a:off x="8288133" y="4638023"/>
            <a:ext cx="2909568" cy="1599289"/>
            <a:chOff x="957803" y="3311579"/>
            <a:chExt cx="2103847" cy="1146712"/>
          </a:xfrm>
        </p:grpSpPr>
        <p:grpSp>
          <p:nvGrpSpPr>
            <p:cNvPr id="63" name="组合 62">
              <a:extLst>
                <a:ext uri="{FF2B5EF4-FFF2-40B4-BE49-F238E27FC236}">
                  <a16:creationId xmlns="" xmlns:a16="http://schemas.microsoft.com/office/drawing/2014/main" id="{3302976B-3AD6-47B1-A6C9-6EBA774C8D1F}"/>
                </a:ext>
              </a:extLst>
            </p:cNvPr>
            <p:cNvGrpSpPr/>
            <p:nvPr/>
          </p:nvGrpSpPr>
          <p:grpSpPr>
            <a:xfrm>
              <a:off x="957803" y="3322151"/>
              <a:ext cx="2080596" cy="1116671"/>
              <a:chOff x="957803" y="3322151"/>
              <a:chExt cx="2080596" cy="1116671"/>
            </a:xfrm>
          </p:grpSpPr>
          <p:sp>
            <p:nvSpPr>
              <p:cNvPr id="69" name="矩形 68">
                <a:extLst>
                  <a:ext uri="{FF2B5EF4-FFF2-40B4-BE49-F238E27FC236}">
                    <a16:creationId xmlns="" xmlns:a16="http://schemas.microsoft.com/office/drawing/2014/main" id="{09E0C573-7D82-462A-8FD3-AA89B43FBA57}"/>
                  </a:ext>
                </a:extLst>
              </p:cNvPr>
              <p:cNvSpPr/>
              <p:nvPr/>
            </p:nvSpPr>
            <p:spPr>
              <a:xfrm>
                <a:off x="957803" y="3322151"/>
                <a:ext cx="2080596" cy="1116671"/>
              </a:xfrm>
              <a:prstGeom prst="rect">
                <a:avLst/>
              </a:prstGeom>
              <a:noFill/>
              <a:ln w="3175">
                <a:solidFill>
                  <a:srgbClr val="C4C4C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583"/>
                <a:endParaRPr kumimoji="1" lang="zh-CN" altLang="en-US" sz="4269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矩形 69">
                <a:extLst>
                  <a:ext uri="{FF2B5EF4-FFF2-40B4-BE49-F238E27FC236}">
                    <a16:creationId xmlns="" xmlns:a16="http://schemas.microsoft.com/office/drawing/2014/main" id="{6C66CC2B-2B00-478D-8C39-1E3BB8A47411}"/>
                  </a:ext>
                </a:extLst>
              </p:cNvPr>
              <p:cNvSpPr/>
              <p:nvPr/>
            </p:nvSpPr>
            <p:spPr>
              <a:xfrm>
                <a:off x="1000248" y="3372104"/>
                <a:ext cx="1995707" cy="1019392"/>
              </a:xfrm>
              <a:prstGeom prst="rect">
                <a:avLst/>
              </a:prstGeom>
              <a:solidFill>
                <a:srgbClr val="C4C4C4">
                  <a:alpha val="3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en-US" altLang="zh-CN" sz="1600" b="1" kern="0" dirty="0">
                  <a:solidFill>
                    <a:srgbClr val="EA0028"/>
                  </a:solidFill>
                </a:endParaRPr>
              </a:p>
            </p:txBody>
          </p:sp>
        </p:grpSp>
        <p:grpSp>
          <p:nvGrpSpPr>
            <p:cNvPr id="64" name="组合 63">
              <a:extLst>
                <a:ext uri="{FF2B5EF4-FFF2-40B4-BE49-F238E27FC236}">
                  <a16:creationId xmlns="" xmlns:a16="http://schemas.microsoft.com/office/drawing/2014/main" id="{0415AECB-665E-4AAB-87DB-D39725801798}"/>
                </a:ext>
              </a:extLst>
            </p:cNvPr>
            <p:cNvGrpSpPr/>
            <p:nvPr/>
          </p:nvGrpSpPr>
          <p:grpSpPr>
            <a:xfrm>
              <a:off x="957803" y="3311579"/>
              <a:ext cx="2103847" cy="1146712"/>
              <a:chOff x="957803" y="3311579"/>
              <a:chExt cx="2103847" cy="1146712"/>
            </a:xfrm>
            <a:solidFill>
              <a:srgbClr val="EA0028"/>
            </a:solidFill>
          </p:grpSpPr>
          <p:sp>
            <p:nvSpPr>
              <p:cNvPr id="65" name="半闭框 64">
                <a:extLst>
                  <a:ext uri="{FF2B5EF4-FFF2-40B4-BE49-F238E27FC236}">
                    <a16:creationId xmlns="" xmlns:a16="http://schemas.microsoft.com/office/drawing/2014/main" id="{0D8E12D0-0CB9-42B1-A0F8-9EC175780D4B}"/>
                  </a:ext>
                </a:extLst>
              </p:cNvPr>
              <p:cNvSpPr/>
              <p:nvPr/>
            </p:nvSpPr>
            <p:spPr>
              <a:xfrm>
                <a:off x="957804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66" name="半闭框 65">
                <a:extLst>
                  <a:ext uri="{FF2B5EF4-FFF2-40B4-BE49-F238E27FC236}">
                    <a16:creationId xmlns="" xmlns:a16="http://schemas.microsoft.com/office/drawing/2014/main" id="{D5960F4D-42AD-4CE9-8C55-D065CEFB3582}"/>
                  </a:ext>
                </a:extLst>
              </p:cNvPr>
              <p:cNvSpPr/>
              <p:nvPr/>
            </p:nvSpPr>
            <p:spPr>
              <a:xfrm rot="16200000">
                <a:off x="961769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67" name="半闭框 66">
                <a:extLst>
                  <a:ext uri="{FF2B5EF4-FFF2-40B4-BE49-F238E27FC236}">
                    <a16:creationId xmlns="" xmlns:a16="http://schemas.microsoft.com/office/drawing/2014/main" id="{46112449-7D36-4474-BD42-4177E5ABA5F1}"/>
                  </a:ext>
                </a:extLst>
              </p:cNvPr>
              <p:cNvSpPr/>
              <p:nvPr/>
            </p:nvSpPr>
            <p:spPr>
              <a:xfrm flipH="1">
                <a:off x="2950029" y="3311579"/>
                <a:ext cx="105181" cy="97249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  <p:sp>
            <p:nvSpPr>
              <p:cNvPr id="68" name="半闭框 67">
                <a:extLst>
                  <a:ext uri="{FF2B5EF4-FFF2-40B4-BE49-F238E27FC236}">
                    <a16:creationId xmlns="" xmlns:a16="http://schemas.microsoft.com/office/drawing/2014/main" id="{CC204589-9E04-4647-9B30-69D14C7EAF7C}"/>
                  </a:ext>
                </a:extLst>
              </p:cNvPr>
              <p:cNvSpPr/>
              <p:nvPr/>
            </p:nvSpPr>
            <p:spPr>
              <a:xfrm rot="5400000" flipH="1">
                <a:off x="2960435" y="4357076"/>
                <a:ext cx="97249" cy="105181"/>
              </a:xfrm>
              <a:prstGeom prst="halfFrame">
                <a:avLst>
                  <a:gd name="adj1" fmla="val 14814"/>
                  <a:gd name="adj2" fmla="val 14814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wrap="square" lIns="0" rIns="0" rtlCol="0" anchor="ctr">
                <a:noAutofit/>
              </a:bodyPr>
              <a:lstStyle/>
              <a:p>
                <a:pPr defTabSz="1625121" fontAlgn="ctr">
                  <a:buSzPct val="50000"/>
                </a:pPr>
                <a:endParaRPr lang="zh-CN" altLang="en-US" sz="1600" b="1" kern="0">
                  <a:solidFill>
                    <a:srgbClr val="EA0028"/>
                  </a:solidFill>
                </a:endParaRPr>
              </a:p>
            </p:txBody>
          </p:sp>
        </p:grpSp>
      </p:grpSp>
      <p:sp>
        <p:nvSpPr>
          <p:cNvPr id="71" name="1267670934">
            <a:extLst>
              <a:ext uri="{FF2B5EF4-FFF2-40B4-BE49-F238E27FC236}">
                <a16:creationId xmlns="" xmlns:a16="http://schemas.microsoft.com/office/drawing/2014/main" id="{AA9A315D-E302-4EBD-9CDA-3541B504E113}"/>
              </a:ext>
            </a:extLst>
          </p:cNvPr>
          <p:cNvSpPr/>
          <p:nvPr/>
        </p:nvSpPr>
        <p:spPr>
          <a:xfrm>
            <a:off x="2276253" y="4847421"/>
            <a:ext cx="827150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000">
                <a:solidFill>
                  <a:srgbClr val="0F7EB2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algn="ctr" defTabSz="122787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Arial" pitchFamily="34" charset="0"/>
              </a:rPr>
              <a:t>全光接入</a:t>
            </a:r>
            <a:endParaRPr lang="en-US" altLang="zh-CN" sz="1600" b="1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72" name="910140478">
            <a:extLst>
              <a:ext uri="{FF2B5EF4-FFF2-40B4-BE49-F238E27FC236}">
                <a16:creationId xmlns="" xmlns:a16="http://schemas.microsoft.com/office/drawing/2014/main" id="{295DA95E-4950-4014-8381-5BE0C02127D5}"/>
              </a:ext>
            </a:extLst>
          </p:cNvPr>
          <p:cNvSpPr/>
          <p:nvPr/>
        </p:nvSpPr>
        <p:spPr>
          <a:xfrm>
            <a:off x="5660513" y="4847421"/>
            <a:ext cx="1114088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000">
                <a:solidFill>
                  <a:srgbClr val="0C4384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algn="ctr" defTabSz="122787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Arial" pitchFamily="34" charset="0"/>
              </a:rPr>
              <a:t>全场景</a:t>
            </a:r>
            <a:r>
              <a:rPr lang="en-US" altLang="zh-CN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Arial" pitchFamily="34" charset="0"/>
              </a:rPr>
              <a:t>Wi-Fi</a:t>
            </a:r>
          </a:p>
        </p:txBody>
      </p:sp>
      <p:sp>
        <p:nvSpPr>
          <p:cNvPr id="73" name="273815794">
            <a:extLst>
              <a:ext uri="{FF2B5EF4-FFF2-40B4-BE49-F238E27FC236}">
                <a16:creationId xmlns="" xmlns:a16="http://schemas.microsoft.com/office/drawing/2014/main" id="{4C194425-16DC-4E47-B9FB-D75418CBA8B0}"/>
              </a:ext>
            </a:extLst>
          </p:cNvPr>
          <p:cNvSpPr/>
          <p:nvPr/>
        </p:nvSpPr>
        <p:spPr>
          <a:xfrm>
            <a:off x="9301744" y="4847421"/>
            <a:ext cx="913712" cy="24622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000">
                <a:solidFill>
                  <a:srgbClr val="DA6931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algn="ctr" defTabSz="122787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Arial" pitchFamily="34" charset="0"/>
              </a:rPr>
              <a:t>全场景</a:t>
            </a:r>
            <a:r>
              <a:rPr lang="en-US" altLang="zh-CN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Arial" pitchFamily="34" charset="0"/>
              </a:rPr>
              <a:t>IoT</a:t>
            </a:r>
          </a:p>
        </p:txBody>
      </p:sp>
      <p:pic>
        <p:nvPicPr>
          <p:cNvPr id="74" name="341623354" descr="https://www.naga.ae/images/13p001l01.jpg">
            <a:extLst>
              <a:ext uri="{FF2B5EF4-FFF2-40B4-BE49-F238E27FC236}">
                <a16:creationId xmlns="" xmlns:a16="http://schemas.microsoft.com/office/drawing/2014/main" id="{189BCAA8-CC61-4138-B3DE-FEF25EDC2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81137" y="1297797"/>
            <a:ext cx="5149772" cy="304058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TextBox 62">
            <a:extLst>
              <a:ext uri="{FF2B5EF4-FFF2-40B4-BE49-F238E27FC236}">
                <a16:creationId xmlns="" xmlns:a16="http://schemas.microsoft.com/office/drawing/2014/main" id="{8DBBAF79-469C-44F0-908B-CDF844F10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220" y="1533612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资产</a:t>
            </a:r>
            <a:endParaRPr lang="en-US" altLang="zh-CN" sz="1200" b="1" noProof="1">
              <a:solidFill>
                <a:srgbClr val="C7000B"/>
              </a:solidFill>
              <a:sym typeface="+mn-ea"/>
            </a:endParaRPr>
          </a:p>
        </p:txBody>
      </p:sp>
      <p:sp>
        <p:nvSpPr>
          <p:cNvPr id="77" name="Freeform 79">
            <a:extLst>
              <a:ext uri="{FF2B5EF4-FFF2-40B4-BE49-F238E27FC236}">
                <a16:creationId xmlns="" xmlns:a16="http://schemas.microsoft.com/office/drawing/2014/main" id="{A3A7DE01-A734-45FE-8576-D2858487D27E}"/>
              </a:ext>
            </a:extLst>
          </p:cNvPr>
          <p:cNvSpPr>
            <a:spLocks/>
          </p:cNvSpPr>
          <p:nvPr/>
        </p:nvSpPr>
        <p:spPr bwMode="auto">
          <a:xfrm rot="2418722" flipH="1">
            <a:off x="2997709" y="3733580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8" name="Freeform 79">
            <a:extLst>
              <a:ext uri="{FF2B5EF4-FFF2-40B4-BE49-F238E27FC236}">
                <a16:creationId xmlns="" xmlns:a16="http://schemas.microsoft.com/office/drawing/2014/main" id="{74E7184B-0EAB-4330-AEDE-1CA6FC66012F}"/>
              </a:ext>
            </a:extLst>
          </p:cNvPr>
          <p:cNvSpPr>
            <a:spLocks/>
          </p:cNvSpPr>
          <p:nvPr/>
        </p:nvSpPr>
        <p:spPr bwMode="auto">
          <a:xfrm rot="2418722" flipH="1">
            <a:off x="2990470" y="3002618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9" name="Freeform 79">
            <a:extLst>
              <a:ext uri="{FF2B5EF4-FFF2-40B4-BE49-F238E27FC236}">
                <a16:creationId xmlns="" xmlns:a16="http://schemas.microsoft.com/office/drawing/2014/main" id="{17584FC4-9EC9-4F18-B418-E545A798DAE8}"/>
              </a:ext>
            </a:extLst>
          </p:cNvPr>
          <p:cNvSpPr>
            <a:spLocks/>
          </p:cNvSpPr>
          <p:nvPr/>
        </p:nvSpPr>
        <p:spPr bwMode="auto">
          <a:xfrm rot="2418722" flipH="1">
            <a:off x="3025179" y="2203318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0" name="Freeform 79">
            <a:extLst>
              <a:ext uri="{FF2B5EF4-FFF2-40B4-BE49-F238E27FC236}">
                <a16:creationId xmlns="" xmlns:a16="http://schemas.microsoft.com/office/drawing/2014/main" id="{F919B4D7-9293-47A3-8E6F-5C8D3176CC1C}"/>
              </a:ext>
            </a:extLst>
          </p:cNvPr>
          <p:cNvSpPr>
            <a:spLocks/>
          </p:cNvSpPr>
          <p:nvPr/>
        </p:nvSpPr>
        <p:spPr bwMode="auto">
          <a:xfrm rot="2418722" flipH="1">
            <a:off x="3050310" y="1440753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1" name="Freeform 79">
            <a:extLst>
              <a:ext uri="{FF2B5EF4-FFF2-40B4-BE49-F238E27FC236}">
                <a16:creationId xmlns="" xmlns:a16="http://schemas.microsoft.com/office/drawing/2014/main" id="{5C7FB9FD-C1C1-420C-A6B7-EC6B4D68A56F}"/>
              </a:ext>
            </a:extLst>
          </p:cNvPr>
          <p:cNvSpPr>
            <a:spLocks/>
          </p:cNvSpPr>
          <p:nvPr/>
        </p:nvSpPr>
        <p:spPr bwMode="auto">
          <a:xfrm rot="2418722" flipH="1">
            <a:off x="9081614" y="3758287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2" name="Freeform 79">
            <a:extLst>
              <a:ext uri="{FF2B5EF4-FFF2-40B4-BE49-F238E27FC236}">
                <a16:creationId xmlns="" xmlns:a16="http://schemas.microsoft.com/office/drawing/2014/main" id="{201287A9-82C5-458E-AED4-1F32E9D09A8F}"/>
              </a:ext>
            </a:extLst>
          </p:cNvPr>
          <p:cNvSpPr>
            <a:spLocks/>
          </p:cNvSpPr>
          <p:nvPr/>
        </p:nvSpPr>
        <p:spPr bwMode="auto">
          <a:xfrm rot="2418722" flipH="1">
            <a:off x="9074375" y="3027323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3" name="Freeform 79">
            <a:extLst>
              <a:ext uri="{FF2B5EF4-FFF2-40B4-BE49-F238E27FC236}">
                <a16:creationId xmlns="" xmlns:a16="http://schemas.microsoft.com/office/drawing/2014/main" id="{C51534E0-29DD-4E87-AD9E-E93ACC79A721}"/>
              </a:ext>
            </a:extLst>
          </p:cNvPr>
          <p:cNvSpPr>
            <a:spLocks/>
          </p:cNvSpPr>
          <p:nvPr/>
        </p:nvSpPr>
        <p:spPr bwMode="auto">
          <a:xfrm rot="2418722" flipH="1">
            <a:off x="9109084" y="2228023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4" name="Freeform 79">
            <a:extLst>
              <a:ext uri="{FF2B5EF4-FFF2-40B4-BE49-F238E27FC236}">
                <a16:creationId xmlns="" xmlns:a16="http://schemas.microsoft.com/office/drawing/2014/main" id="{E00BE157-D97F-4595-8A18-37D432BBB09C}"/>
              </a:ext>
            </a:extLst>
          </p:cNvPr>
          <p:cNvSpPr>
            <a:spLocks/>
          </p:cNvSpPr>
          <p:nvPr/>
        </p:nvSpPr>
        <p:spPr bwMode="auto">
          <a:xfrm rot="2418722" flipH="1">
            <a:off x="9134216" y="1465458"/>
            <a:ext cx="194359" cy="425914"/>
          </a:xfrm>
          <a:custGeom>
            <a:avLst/>
            <a:gdLst/>
            <a:ahLst/>
            <a:cxnLst>
              <a:cxn ang="0">
                <a:pos x="404" y="771"/>
              </a:cxn>
              <a:cxn ang="0">
                <a:pos x="87" y="0"/>
              </a:cxn>
              <a:cxn ang="0">
                <a:pos x="224" y="574"/>
              </a:cxn>
              <a:cxn ang="0">
                <a:pos x="0" y="466"/>
              </a:cxn>
              <a:cxn ang="0">
                <a:pos x="301" y="1294"/>
              </a:cxn>
              <a:cxn ang="0">
                <a:pos x="155" y="686"/>
              </a:cxn>
              <a:cxn ang="0">
                <a:pos x="404" y="771"/>
              </a:cxn>
            </a:cxnLst>
            <a:rect l="0" t="0" r="r" b="b"/>
            <a:pathLst>
              <a:path w="404" h="1294">
                <a:moveTo>
                  <a:pt x="404" y="771"/>
                </a:moveTo>
                <a:lnTo>
                  <a:pt x="87" y="0"/>
                </a:lnTo>
                <a:lnTo>
                  <a:pt x="224" y="574"/>
                </a:lnTo>
                <a:lnTo>
                  <a:pt x="0" y="466"/>
                </a:lnTo>
                <a:lnTo>
                  <a:pt x="301" y="1294"/>
                </a:lnTo>
                <a:lnTo>
                  <a:pt x="155" y="686"/>
                </a:lnTo>
                <a:lnTo>
                  <a:pt x="404" y="771"/>
                </a:ln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vert="horz" wrap="none" lIns="182866" tIns="91432" rIns="182866" bIns="35999" numCol="1" anchor="ctr" anchorCtr="0" compatLnSpc="1">
            <a:prstTxWarp prst="textNoShape">
              <a:avLst/>
            </a:prstTxWarp>
          </a:bodyPr>
          <a:lstStyle/>
          <a:p>
            <a:pPr algn="ctr" defTabSz="914339">
              <a:defRPr/>
            </a:pPr>
            <a:endParaRPr lang="zh-CN" altLang="en-US" sz="7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8" name="文本框 107">
            <a:extLst>
              <a:ext uri="{FF2B5EF4-FFF2-40B4-BE49-F238E27FC236}">
                <a16:creationId xmlns="" xmlns:a16="http://schemas.microsoft.com/office/drawing/2014/main" id="{F47CB8E8-CDF2-4E45-B717-658D4CF614C5}"/>
              </a:ext>
            </a:extLst>
          </p:cNvPr>
          <p:cNvSpPr txBox="1"/>
          <p:nvPr/>
        </p:nvSpPr>
        <p:spPr>
          <a:xfrm>
            <a:off x="5183900" y="5432223"/>
            <a:ext cx="993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8</a:t>
            </a:r>
            <a:r>
              <a:rPr lang="zh-CN" altLang="en-US" sz="1400" b="1" dirty="0">
                <a:solidFill>
                  <a:srgbClr val="C7000B"/>
                </a:solidFill>
              </a:rPr>
              <a:t>万人</a:t>
            </a:r>
            <a:endParaRPr lang="en-US" altLang="zh-CN" sz="1400" b="1" dirty="0">
              <a:solidFill>
                <a:srgbClr val="C7000B"/>
              </a:solidFill>
            </a:endParaRPr>
          </a:p>
          <a:p>
            <a:pPr algn="ctr" defTabSz="1219362"/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同时在线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="" xmlns:a16="http://schemas.microsoft.com/office/drawing/2014/main" id="{950AFE1C-99A2-472B-8C90-44F02698AE6C}"/>
              </a:ext>
            </a:extLst>
          </p:cNvPr>
          <p:cNvSpPr txBox="1"/>
          <p:nvPr/>
        </p:nvSpPr>
        <p:spPr>
          <a:xfrm>
            <a:off x="6262924" y="5432223"/>
            <a:ext cx="993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100%</a:t>
            </a:r>
          </a:p>
          <a:p>
            <a:pPr algn="ctr" defTabSz="1219362"/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无缝覆盖</a:t>
            </a:r>
          </a:p>
        </p:txBody>
      </p:sp>
      <p:sp>
        <p:nvSpPr>
          <p:cNvPr id="110" name="文本框 109">
            <a:extLst>
              <a:ext uri="{FF2B5EF4-FFF2-40B4-BE49-F238E27FC236}">
                <a16:creationId xmlns="" xmlns:a16="http://schemas.microsoft.com/office/drawing/2014/main" id="{79B46DFD-7B6B-4AD2-8E6D-F101EACFBE2E}"/>
              </a:ext>
            </a:extLst>
          </p:cNvPr>
          <p:cNvSpPr txBox="1"/>
          <p:nvPr/>
        </p:nvSpPr>
        <p:spPr>
          <a:xfrm>
            <a:off x="1510989" y="5432223"/>
            <a:ext cx="11738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1</a:t>
            </a:r>
            <a:r>
              <a:rPr lang="zh-CN" altLang="en-US" sz="1400" b="1" dirty="0">
                <a:solidFill>
                  <a:srgbClr val="C7000B"/>
                </a:solidFill>
              </a:rPr>
              <a:t>根光纤</a:t>
            </a:r>
            <a:endParaRPr lang="en-US" altLang="zh-CN" sz="1400" b="1" dirty="0">
              <a:solidFill>
                <a:srgbClr val="C7000B"/>
              </a:solidFill>
            </a:endParaRPr>
          </a:p>
          <a:p>
            <a:pPr algn="ctr" defTabSz="1219362"/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全业务承载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="" xmlns:a16="http://schemas.microsoft.com/office/drawing/2014/main" id="{F12F7323-9BF9-462A-9B07-EE14EF953B7C}"/>
              </a:ext>
            </a:extLst>
          </p:cNvPr>
          <p:cNvSpPr txBox="1"/>
          <p:nvPr/>
        </p:nvSpPr>
        <p:spPr>
          <a:xfrm>
            <a:off x="2763747" y="5432224"/>
            <a:ext cx="11386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10000M</a:t>
            </a:r>
          </a:p>
          <a:p>
            <a:pPr algn="ctr" defTabSz="1219362"/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超宽接入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="" xmlns:a16="http://schemas.microsoft.com/office/drawing/2014/main" id="{2053E70D-62B0-4A30-A0CF-071BCE49C455}"/>
              </a:ext>
            </a:extLst>
          </p:cNvPr>
          <p:cNvSpPr txBox="1"/>
          <p:nvPr/>
        </p:nvSpPr>
        <p:spPr>
          <a:xfrm>
            <a:off x="8288981" y="5432223"/>
            <a:ext cx="9208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20+</a:t>
            </a:r>
          </a:p>
          <a:p>
            <a:pPr algn="ctr" defTabSz="1219362"/>
            <a:r>
              <a:rPr lang="zh-CN" alt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物联接口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="" xmlns:a16="http://schemas.microsoft.com/office/drawing/2014/main" id="{BC343CD3-C493-4457-9FD1-7FED578BF364}"/>
              </a:ext>
            </a:extLst>
          </p:cNvPr>
          <p:cNvSpPr txBox="1"/>
          <p:nvPr/>
        </p:nvSpPr>
        <p:spPr>
          <a:xfrm>
            <a:off x="9020675" y="5432224"/>
            <a:ext cx="1158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100%</a:t>
            </a:r>
          </a:p>
          <a:p>
            <a:pPr algn="ctr" defTabSz="1219362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复杂环境适应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="" xmlns:a16="http://schemas.microsoft.com/office/drawing/2014/main" id="{0356C15F-85C7-4B56-8745-D67C863C0A9B}"/>
              </a:ext>
            </a:extLst>
          </p:cNvPr>
          <p:cNvSpPr txBox="1"/>
          <p:nvPr/>
        </p:nvSpPr>
        <p:spPr>
          <a:xfrm>
            <a:off x="10026149" y="5432224"/>
            <a:ext cx="11581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362"/>
            <a:r>
              <a:rPr lang="en-US" altLang="zh-CN" sz="1400" b="1" dirty="0">
                <a:solidFill>
                  <a:srgbClr val="C7000B"/>
                </a:solidFill>
              </a:rPr>
              <a:t>100%</a:t>
            </a:r>
          </a:p>
          <a:p>
            <a:pPr algn="ctr" defTabSz="1219362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行业协议适配</a:t>
            </a:r>
          </a:p>
        </p:txBody>
      </p:sp>
      <p:grpSp>
        <p:nvGrpSpPr>
          <p:cNvPr id="115" name="组合 796">
            <a:extLst>
              <a:ext uri="{FF2B5EF4-FFF2-40B4-BE49-F238E27FC236}">
                <a16:creationId xmlns="" xmlns:a16="http://schemas.microsoft.com/office/drawing/2014/main" id="{4E6C20F4-BA82-4C7C-8ADB-A5D351F59A89}"/>
              </a:ext>
            </a:extLst>
          </p:cNvPr>
          <p:cNvGrpSpPr/>
          <p:nvPr/>
        </p:nvGrpSpPr>
        <p:grpSpPr>
          <a:xfrm>
            <a:off x="2420945" y="1488151"/>
            <a:ext cx="200998" cy="272334"/>
            <a:chOff x="23425150" y="5567363"/>
            <a:chExt cx="711200" cy="1012825"/>
          </a:xfrm>
        </p:grpSpPr>
        <p:sp>
          <p:nvSpPr>
            <p:cNvPr id="116" name="Freeform 580">
              <a:extLst>
                <a:ext uri="{FF2B5EF4-FFF2-40B4-BE49-F238E27FC236}">
                  <a16:creationId xmlns="" xmlns:a16="http://schemas.microsoft.com/office/drawing/2014/main" id="{7DA8CF17-AD40-40D1-BAA6-6F8814176D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18825" y="5567363"/>
              <a:ext cx="320675" cy="320675"/>
            </a:xfrm>
            <a:custGeom>
              <a:avLst/>
              <a:gdLst/>
              <a:ahLst/>
              <a:cxnLst>
                <a:cxn ang="0">
                  <a:pos x="51" y="101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51" y="101"/>
                </a:cxn>
                <a:cxn ang="0">
                  <a:pos x="51" y="6"/>
                </a:cxn>
                <a:cxn ang="0">
                  <a:pos x="6" y="50"/>
                </a:cxn>
                <a:cxn ang="0">
                  <a:pos x="51" y="95"/>
                </a:cxn>
                <a:cxn ang="0">
                  <a:pos x="95" y="50"/>
                </a:cxn>
                <a:cxn ang="0">
                  <a:pos x="51" y="6"/>
                </a:cxn>
              </a:cxnLst>
              <a:rect l="0" t="0" r="r" b="b"/>
              <a:pathLst>
                <a:path w="101" h="101">
                  <a:moveTo>
                    <a:pt x="51" y="101"/>
                  </a:moveTo>
                  <a:cubicBezTo>
                    <a:pt x="23" y="101"/>
                    <a:pt x="0" y="78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78"/>
                    <a:pt x="78" y="101"/>
                    <a:pt x="51" y="101"/>
                  </a:cubicBezTo>
                  <a:close/>
                  <a:moveTo>
                    <a:pt x="51" y="6"/>
                  </a:moveTo>
                  <a:cubicBezTo>
                    <a:pt x="26" y="6"/>
                    <a:pt x="6" y="26"/>
                    <a:pt x="6" y="50"/>
                  </a:cubicBezTo>
                  <a:cubicBezTo>
                    <a:pt x="6" y="75"/>
                    <a:pt x="26" y="95"/>
                    <a:pt x="51" y="95"/>
                  </a:cubicBezTo>
                  <a:cubicBezTo>
                    <a:pt x="75" y="95"/>
                    <a:pt x="95" y="75"/>
                    <a:pt x="95" y="50"/>
                  </a:cubicBezTo>
                  <a:cubicBezTo>
                    <a:pt x="95" y="26"/>
                    <a:pt x="75" y="6"/>
                    <a:pt x="51" y="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17" name="Line 581">
              <a:extLst>
                <a:ext uri="{FF2B5EF4-FFF2-40B4-BE49-F238E27FC236}">
                  <a16:creationId xmlns="" xmlns:a16="http://schemas.microsoft.com/office/drawing/2014/main" id="{8CB24EDB-191C-40AA-A404-CD14BBCA8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0750" y="6503988"/>
              <a:ext cx="1588" cy="1588"/>
            </a:xfrm>
            <a:prstGeom prst="line">
              <a:avLst/>
            </a:prstGeom>
            <a:noFill/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18" name="Line 582">
              <a:extLst>
                <a:ext uri="{FF2B5EF4-FFF2-40B4-BE49-F238E27FC236}">
                  <a16:creationId xmlns="" xmlns:a16="http://schemas.microsoft.com/office/drawing/2014/main" id="{8704449A-EA1E-4923-A536-C0B9DCB51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80750" y="6503988"/>
              <a:ext cx="1588" cy="1588"/>
            </a:xfrm>
            <a:prstGeom prst="line">
              <a:avLst/>
            </a:prstGeom>
            <a:noFill/>
            <a:ln w="63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19" name="Freeform 583">
              <a:extLst>
                <a:ext uri="{FF2B5EF4-FFF2-40B4-BE49-F238E27FC236}">
                  <a16:creationId xmlns="" xmlns:a16="http://schemas.microsoft.com/office/drawing/2014/main" id="{473D5ACD-E477-4180-A6C5-6CCC0460E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5150" y="5922963"/>
              <a:ext cx="711200" cy="657225"/>
            </a:xfrm>
            <a:custGeom>
              <a:avLst/>
              <a:gdLst/>
              <a:ahLst/>
              <a:cxnLst>
                <a:cxn ang="0">
                  <a:pos x="224" y="207"/>
                </a:cxn>
                <a:cxn ang="0">
                  <a:pos x="186" y="207"/>
                </a:cxn>
                <a:cxn ang="0">
                  <a:pos x="186" y="106"/>
                </a:cxn>
                <a:cxn ang="0">
                  <a:pos x="181" y="100"/>
                </a:cxn>
                <a:cxn ang="0">
                  <a:pos x="175" y="106"/>
                </a:cxn>
                <a:cxn ang="0">
                  <a:pos x="175" y="207"/>
                </a:cxn>
                <a:cxn ang="0">
                  <a:pos x="48" y="207"/>
                </a:cxn>
                <a:cxn ang="0">
                  <a:pos x="48" y="106"/>
                </a:cxn>
                <a:cxn ang="0">
                  <a:pos x="43" y="100"/>
                </a:cxn>
                <a:cxn ang="0">
                  <a:pos x="37" y="106"/>
                </a:cxn>
                <a:cxn ang="0">
                  <a:pos x="37" y="207"/>
                </a:cxn>
                <a:cxn ang="0">
                  <a:pos x="0" y="207"/>
                </a:cxn>
                <a:cxn ang="0">
                  <a:pos x="0" y="111"/>
                </a:cxn>
                <a:cxn ang="0">
                  <a:pos x="102" y="0"/>
                </a:cxn>
                <a:cxn ang="0">
                  <a:pos x="102" y="5"/>
                </a:cxn>
                <a:cxn ang="0">
                  <a:pos x="5" y="111"/>
                </a:cxn>
                <a:cxn ang="0">
                  <a:pos x="5" y="202"/>
                </a:cxn>
                <a:cxn ang="0">
                  <a:pos x="32" y="202"/>
                </a:cxn>
                <a:cxn ang="0">
                  <a:pos x="32" y="106"/>
                </a:cxn>
                <a:cxn ang="0">
                  <a:pos x="43" y="95"/>
                </a:cxn>
                <a:cxn ang="0">
                  <a:pos x="53" y="106"/>
                </a:cxn>
                <a:cxn ang="0">
                  <a:pos x="53" y="202"/>
                </a:cxn>
                <a:cxn ang="0">
                  <a:pos x="170" y="202"/>
                </a:cxn>
                <a:cxn ang="0">
                  <a:pos x="170" y="106"/>
                </a:cxn>
                <a:cxn ang="0">
                  <a:pos x="181" y="95"/>
                </a:cxn>
                <a:cxn ang="0">
                  <a:pos x="191" y="106"/>
                </a:cxn>
                <a:cxn ang="0">
                  <a:pos x="191" y="202"/>
                </a:cxn>
                <a:cxn ang="0">
                  <a:pos x="218" y="202"/>
                </a:cxn>
                <a:cxn ang="0">
                  <a:pos x="218" y="111"/>
                </a:cxn>
                <a:cxn ang="0">
                  <a:pos x="121" y="5"/>
                </a:cxn>
                <a:cxn ang="0">
                  <a:pos x="121" y="0"/>
                </a:cxn>
                <a:cxn ang="0">
                  <a:pos x="224" y="111"/>
                </a:cxn>
                <a:cxn ang="0">
                  <a:pos x="224" y="207"/>
                </a:cxn>
              </a:cxnLst>
              <a:rect l="0" t="0" r="r" b="b"/>
              <a:pathLst>
                <a:path w="224" h="207">
                  <a:moveTo>
                    <a:pt x="224" y="207"/>
                  </a:moveTo>
                  <a:cubicBezTo>
                    <a:pt x="186" y="207"/>
                    <a:pt x="186" y="207"/>
                    <a:pt x="186" y="207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6" y="103"/>
                    <a:pt x="184" y="100"/>
                    <a:pt x="181" y="100"/>
                  </a:cubicBezTo>
                  <a:cubicBezTo>
                    <a:pt x="178" y="100"/>
                    <a:pt x="175" y="103"/>
                    <a:pt x="175" y="106"/>
                  </a:cubicBezTo>
                  <a:cubicBezTo>
                    <a:pt x="175" y="207"/>
                    <a:pt x="175" y="207"/>
                    <a:pt x="175" y="207"/>
                  </a:cubicBezTo>
                  <a:cubicBezTo>
                    <a:pt x="48" y="207"/>
                    <a:pt x="48" y="207"/>
                    <a:pt x="48" y="207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8" y="103"/>
                    <a:pt x="46" y="100"/>
                    <a:pt x="43" y="100"/>
                  </a:cubicBezTo>
                  <a:cubicBezTo>
                    <a:pt x="40" y="100"/>
                    <a:pt x="37" y="103"/>
                    <a:pt x="37" y="106"/>
                  </a:cubicBezTo>
                  <a:cubicBezTo>
                    <a:pt x="37" y="207"/>
                    <a:pt x="37" y="207"/>
                    <a:pt x="37" y="20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54"/>
                    <a:pt x="44" y="5"/>
                    <a:pt x="102" y="0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48" y="10"/>
                    <a:pt x="5" y="56"/>
                    <a:pt x="5" y="111"/>
                  </a:cubicBezTo>
                  <a:cubicBezTo>
                    <a:pt x="5" y="202"/>
                    <a:pt x="5" y="202"/>
                    <a:pt x="5" y="202"/>
                  </a:cubicBezTo>
                  <a:cubicBezTo>
                    <a:pt x="32" y="202"/>
                    <a:pt x="32" y="202"/>
                    <a:pt x="32" y="202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0"/>
                    <a:pt x="37" y="95"/>
                    <a:pt x="43" y="95"/>
                  </a:cubicBezTo>
                  <a:cubicBezTo>
                    <a:pt x="48" y="95"/>
                    <a:pt x="53" y="100"/>
                    <a:pt x="53" y="106"/>
                  </a:cubicBezTo>
                  <a:cubicBezTo>
                    <a:pt x="53" y="202"/>
                    <a:pt x="53" y="202"/>
                    <a:pt x="53" y="202"/>
                  </a:cubicBezTo>
                  <a:cubicBezTo>
                    <a:pt x="170" y="202"/>
                    <a:pt x="170" y="202"/>
                    <a:pt x="170" y="202"/>
                  </a:cubicBezTo>
                  <a:cubicBezTo>
                    <a:pt x="170" y="106"/>
                    <a:pt x="170" y="106"/>
                    <a:pt x="170" y="106"/>
                  </a:cubicBezTo>
                  <a:cubicBezTo>
                    <a:pt x="170" y="100"/>
                    <a:pt x="175" y="95"/>
                    <a:pt x="181" y="95"/>
                  </a:cubicBezTo>
                  <a:cubicBezTo>
                    <a:pt x="186" y="95"/>
                    <a:pt x="191" y="100"/>
                    <a:pt x="191" y="106"/>
                  </a:cubicBezTo>
                  <a:cubicBezTo>
                    <a:pt x="191" y="202"/>
                    <a:pt x="191" y="202"/>
                    <a:pt x="191" y="202"/>
                  </a:cubicBezTo>
                  <a:cubicBezTo>
                    <a:pt x="218" y="202"/>
                    <a:pt x="218" y="202"/>
                    <a:pt x="218" y="202"/>
                  </a:cubicBezTo>
                  <a:cubicBezTo>
                    <a:pt x="218" y="111"/>
                    <a:pt x="218" y="111"/>
                    <a:pt x="218" y="111"/>
                  </a:cubicBezTo>
                  <a:cubicBezTo>
                    <a:pt x="218" y="56"/>
                    <a:pt x="176" y="10"/>
                    <a:pt x="121" y="5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179" y="5"/>
                    <a:pt x="224" y="54"/>
                    <a:pt x="224" y="111"/>
                  </a:cubicBezTo>
                  <a:lnTo>
                    <a:pt x="224" y="207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0" name="Freeform 600">
              <a:extLst>
                <a:ext uri="{FF2B5EF4-FFF2-40B4-BE49-F238E27FC236}">
                  <a16:creationId xmlns="" xmlns:a16="http://schemas.microsoft.com/office/drawing/2014/main" id="{18A62DB5-2E01-438F-AD34-C45A47B4A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20425" y="5916613"/>
              <a:ext cx="123825" cy="127000"/>
            </a:xfrm>
            <a:custGeom>
              <a:avLst/>
              <a:gdLst/>
              <a:ahLst/>
              <a:cxnLst>
                <a:cxn ang="0">
                  <a:pos x="20" y="40"/>
                </a:cxn>
                <a:cxn ang="0">
                  <a:pos x="0" y="20"/>
                </a:cxn>
                <a:cxn ang="0">
                  <a:pos x="20" y="0"/>
                </a:cxn>
                <a:cxn ang="0">
                  <a:pos x="39" y="20"/>
                </a:cxn>
                <a:cxn ang="0">
                  <a:pos x="20" y="40"/>
                </a:cxn>
                <a:cxn ang="0">
                  <a:pos x="20" y="5"/>
                </a:cxn>
                <a:cxn ang="0">
                  <a:pos x="5" y="20"/>
                </a:cxn>
                <a:cxn ang="0">
                  <a:pos x="20" y="35"/>
                </a:cxn>
                <a:cxn ang="0">
                  <a:pos x="34" y="20"/>
                </a:cxn>
                <a:cxn ang="0">
                  <a:pos x="20" y="5"/>
                </a:cxn>
              </a:cxnLst>
              <a:rect l="0" t="0" r="r" b="b"/>
              <a:pathLst>
                <a:path w="39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39" y="9"/>
                    <a:pt x="39" y="20"/>
                  </a:cubicBezTo>
                  <a:cubicBezTo>
                    <a:pt x="39" y="31"/>
                    <a:pt x="31" y="40"/>
                    <a:pt x="20" y="40"/>
                  </a:cubicBezTo>
                  <a:close/>
                  <a:moveTo>
                    <a:pt x="20" y="5"/>
                  </a:moveTo>
                  <a:cubicBezTo>
                    <a:pt x="12" y="5"/>
                    <a:pt x="5" y="12"/>
                    <a:pt x="5" y="20"/>
                  </a:cubicBezTo>
                  <a:cubicBezTo>
                    <a:pt x="5" y="28"/>
                    <a:pt x="12" y="35"/>
                    <a:pt x="20" y="35"/>
                  </a:cubicBezTo>
                  <a:cubicBezTo>
                    <a:pt x="28" y="35"/>
                    <a:pt x="34" y="28"/>
                    <a:pt x="34" y="20"/>
                  </a:cubicBezTo>
                  <a:cubicBezTo>
                    <a:pt x="34" y="12"/>
                    <a:pt x="28" y="5"/>
                    <a:pt x="20" y="5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1" name="Freeform 601">
              <a:extLst>
                <a:ext uri="{FF2B5EF4-FFF2-40B4-BE49-F238E27FC236}">
                  <a16:creationId xmlns="" xmlns:a16="http://schemas.microsoft.com/office/drawing/2014/main" id="{41C002AE-A2F7-4556-867E-B4D1FA9CCC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0900" y="6037263"/>
              <a:ext cx="142875" cy="422275"/>
            </a:xfrm>
            <a:custGeom>
              <a:avLst/>
              <a:gdLst/>
              <a:ahLst/>
              <a:cxnLst>
                <a:cxn ang="0">
                  <a:pos x="23" y="133"/>
                </a:cxn>
                <a:cxn ang="0">
                  <a:pos x="0" y="117"/>
                </a:cxn>
                <a:cxn ang="0">
                  <a:pos x="9" y="0"/>
                </a:cxn>
                <a:cxn ang="0">
                  <a:pos x="12" y="2"/>
                </a:cxn>
                <a:cxn ang="0">
                  <a:pos x="33" y="2"/>
                </a:cxn>
                <a:cxn ang="0">
                  <a:pos x="36" y="0"/>
                </a:cxn>
                <a:cxn ang="0">
                  <a:pos x="45" y="117"/>
                </a:cxn>
                <a:cxn ang="0">
                  <a:pos x="23" y="133"/>
                </a:cxn>
                <a:cxn ang="0">
                  <a:pos x="5" y="114"/>
                </a:cxn>
                <a:cxn ang="0">
                  <a:pos x="23" y="127"/>
                </a:cxn>
                <a:cxn ang="0">
                  <a:pos x="40" y="114"/>
                </a:cxn>
                <a:cxn ang="0">
                  <a:pos x="32" y="8"/>
                </a:cxn>
                <a:cxn ang="0">
                  <a:pos x="14" y="8"/>
                </a:cxn>
                <a:cxn ang="0">
                  <a:pos x="5" y="114"/>
                </a:cxn>
              </a:cxnLst>
              <a:rect l="0" t="0" r="r" b="b"/>
              <a:pathLst>
                <a:path w="45" h="133">
                  <a:moveTo>
                    <a:pt x="23" y="133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9" y="5"/>
                    <a:pt x="26" y="5"/>
                    <a:pt x="33" y="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45" y="117"/>
                    <a:pt x="45" y="117"/>
                    <a:pt x="45" y="117"/>
                  </a:cubicBezTo>
                  <a:lnTo>
                    <a:pt x="23" y="133"/>
                  </a:lnTo>
                  <a:close/>
                  <a:moveTo>
                    <a:pt x="5" y="114"/>
                  </a:moveTo>
                  <a:cubicBezTo>
                    <a:pt x="23" y="127"/>
                    <a:pt x="23" y="127"/>
                    <a:pt x="23" y="127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6" y="10"/>
                    <a:pt x="19" y="10"/>
                    <a:pt x="14" y="8"/>
                  </a:cubicBezTo>
                  <a:lnTo>
                    <a:pt x="5" y="114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</p:grpSp>
      <p:sp>
        <p:nvSpPr>
          <p:cNvPr id="122" name="Freeform 71">
            <a:extLst>
              <a:ext uri="{FF2B5EF4-FFF2-40B4-BE49-F238E27FC236}">
                <a16:creationId xmlns="" xmlns:a16="http://schemas.microsoft.com/office/drawing/2014/main" id="{D38FC65F-C2E7-441A-84C1-F60A49B727ED}"/>
              </a:ext>
            </a:extLst>
          </p:cNvPr>
          <p:cNvSpPr>
            <a:spLocks noEditPoints="1"/>
          </p:cNvSpPr>
          <p:nvPr/>
        </p:nvSpPr>
        <p:spPr bwMode="auto">
          <a:xfrm>
            <a:off x="2409343" y="2300835"/>
            <a:ext cx="224200" cy="266532"/>
          </a:xfrm>
          <a:custGeom>
            <a:avLst/>
            <a:gdLst/>
            <a:ahLst/>
            <a:cxnLst>
              <a:cxn ang="0">
                <a:pos x="877" y="1278"/>
              </a:cxn>
              <a:cxn ang="0">
                <a:pos x="862" y="1272"/>
              </a:cxn>
              <a:cxn ang="0">
                <a:pos x="711" y="145"/>
              </a:cxn>
              <a:cxn ang="0">
                <a:pos x="711" y="5"/>
              </a:cxn>
              <a:cxn ang="0">
                <a:pos x="700" y="0"/>
              </a:cxn>
              <a:cxn ang="0">
                <a:pos x="372" y="55"/>
              </a:cxn>
              <a:cxn ang="0">
                <a:pos x="366" y="69"/>
              </a:cxn>
              <a:cxn ang="0">
                <a:pos x="180" y="1272"/>
              </a:cxn>
              <a:cxn ang="0">
                <a:pos x="72" y="1272"/>
              </a:cxn>
              <a:cxn ang="0">
                <a:pos x="59" y="1282"/>
              </a:cxn>
              <a:cxn ang="0">
                <a:pos x="0" y="1407"/>
              </a:cxn>
              <a:cxn ang="0">
                <a:pos x="6" y="1413"/>
              </a:cxn>
              <a:cxn ang="0">
                <a:pos x="936" y="1413"/>
              </a:cxn>
              <a:cxn ang="0">
                <a:pos x="939" y="1403"/>
              </a:cxn>
              <a:cxn ang="0">
                <a:pos x="570" y="673"/>
              </a:cxn>
              <a:cxn ang="0">
                <a:pos x="561" y="669"/>
              </a:cxn>
              <a:cxn ang="0">
                <a:pos x="558" y="553"/>
              </a:cxn>
              <a:cxn ang="0">
                <a:pos x="561" y="545"/>
              </a:cxn>
              <a:cxn ang="0">
                <a:pos x="679" y="541"/>
              </a:cxn>
              <a:cxn ang="0">
                <a:pos x="688" y="545"/>
              </a:cxn>
              <a:cxn ang="0">
                <a:pos x="691" y="661"/>
              </a:cxn>
              <a:cxn ang="0">
                <a:pos x="688" y="669"/>
              </a:cxn>
              <a:cxn ang="0">
                <a:pos x="679" y="673"/>
              </a:cxn>
              <a:cxn ang="0">
                <a:pos x="691" y="1186"/>
              </a:cxn>
              <a:cxn ang="0">
                <a:pos x="685" y="1196"/>
              </a:cxn>
              <a:cxn ang="0">
                <a:pos x="570" y="1197"/>
              </a:cxn>
              <a:cxn ang="0">
                <a:pos x="558" y="1191"/>
              </a:cxn>
              <a:cxn ang="0">
                <a:pos x="558" y="1078"/>
              </a:cxn>
              <a:cxn ang="0">
                <a:pos x="565" y="1068"/>
              </a:cxn>
              <a:cxn ang="0">
                <a:pos x="679" y="1066"/>
              </a:cxn>
              <a:cxn ang="0">
                <a:pos x="691" y="1074"/>
              </a:cxn>
              <a:cxn ang="0">
                <a:pos x="438" y="862"/>
              </a:cxn>
              <a:cxn ang="0">
                <a:pos x="437" y="973"/>
              </a:cxn>
              <a:cxn ang="0">
                <a:pos x="426" y="980"/>
              </a:cxn>
              <a:cxn ang="0">
                <a:pos x="312" y="980"/>
              </a:cxn>
              <a:cxn ang="0">
                <a:pos x="303" y="968"/>
              </a:cxn>
              <a:cxn ang="0">
                <a:pos x="305" y="857"/>
              </a:cxn>
              <a:cxn ang="0">
                <a:pos x="315" y="850"/>
              </a:cxn>
              <a:cxn ang="0">
                <a:pos x="431" y="850"/>
              </a:cxn>
              <a:cxn ang="0">
                <a:pos x="438" y="862"/>
              </a:cxn>
              <a:cxn ang="0">
                <a:pos x="278" y="344"/>
              </a:cxn>
              <a:cxn ang="0">
                <a:pos x="286" y="332"/>
              </a:cxn>
              <a:cxn ang="0">
                <a:pos x="401" y="330"/>
              </a:cxn>
              <a:cxn ang="0">
                <a:pos x="413" y="339"/>
              </a:cxn>
              <a:cxn ang="0">
                <a:pos x="413" y="450"/>
              </a:cxn>
              <a:cxn ang="0">
                <a:pos x="406" y="462"/>
              </a:cxn>
              <a:cxn ang="0">
                <a:pos x="291" y="462"/>
              </a:cxn>
              <a:cxn ang="0">
                <a:pos x="280" y="455"/>
              </a:cxn>
            </a:cxnLst>
            <a:rect l="0" t="0" r="r" b="b"/>
            <a:pathLst>
              <a:path w="939" h="1413">
                <a:moveTo>
                  <a:pt x="880" y="1282"/>
                </a:moveTo>
                <a:lnTo>
                  <a:pt x="880" y="1282"/>
                </a:lnTo>
                <a:lnTo>
                  <a:pt x="877" y="1278"/>
                </a:lnTo>
                <a:lnTo>
                  <a:pt x="872" y="1275"/>
                </a:lnTo>
                <a:lnTo>
                  <a:pt x="867" y="1272"/>
                </a:lnTo>
                <a:lnTo>
                  <a:pt x="862" y="1272"/>
                </a:lnTo>
                <a:lnTo>
                  <a:pt x="784" y="1272"/>
                </a:lnTo>
                <a:lnTo>
                  <a:pt x="784" y="145"/>
                </a:lnTo>
                <a:lnTo>
                  <a:pt x="711" y="145"/>
                </a:lnTo>
                <a:lnTo>
                  <a:pt x="711" y="10"/>
                </a:lnTo>
                <a:lnTo>
                  <a:pt x="711" y="10"/>
                </a:lnTo>
                <a:lnTo>
                  <a:pt x="711" y="5"/>
                </a:lnTo>
                <a:lnTo>
                  <a:pt x="708" y="1"/>
                </a:lnTo>
                <a:lnTo>
                  <a:pt x="705" y="0"/>
                </a:lnTo>
                <a:lnTo>
                  <a:pt x="700" y="0"/>
                </a:lnTo>
                <a:lnTo>
                  <a:pt x="378" y="54"/>
                </a:lnTo>
                <a:lnTo>
                  <a:pt x="378" y="54"/>
                </a:lnTo>
                <a:lnTo>
                  <a:pt x="372" y="55"/>
                </a:lnTo>
                <a:lnTo>
                  <a:pt x="369" y="59"/>
                </a:lnTo>
                <a:lnTo>
                  <a:pt x="366" y="64"/>
                </a:lnTo>
                <a:lnTo>
                  <a:pt x="366" y="69"/>
                </a:lnTo>
                <a:lnTo>
                  <a:pt x="366" y="145"/>
                </a:lnTo>
                <a:lnTo>
                  <a:pt x="180" y="145"/>
                </a:lnTo>
                <a:lnTo>
                  <a:pt x="180" y="1272"/>
                </a:lnTo>
                <a:lnTo>
                  <a:pt x="77" y="1272"/>
                </a:lnTo>
                <a:lnTo>
                  <a:pt x="77" y="1272"/>
                </a:lnTo>
                <a:lnTo>
                  <a:pt x="72" y="1272"/>
                </a:lnTo>
                <a:lnTo>
                  <a:pt x="67" y="1275"/>
                </a:lnTo>
                <a:lnTo>
                  <a:pt x="62" y="1278"/>
                </a:lnTo>
                <a:lnTo>
                  <a:pt x="59" y="1282"/>
                </a:lnTo>
                <a:lnTo>
                  <a:pt x="0" y="1403"/>
                </a:lnTo>
                <a:lnTo>
                  <a:pt x="0" y="1403"/>
                </a:lnTo>
                <a:lnTo>
                  <a:pt x="0" y="1407"/>
                </a:lnTo>
                <a:lnTo>
                  <a:pt x="0" y="1410"/>
                </a:lnTo>
                <a:lnTo>
                  <a:pt x="3" y="1413"/>
                </a:lnTo>
                <a:lnTo>
                  <a:pt x="6" y="1413"/>
                </a:lnTo>
                <a:lnTo>
                  <a:pt x="932" y="1413"/>
                </a:lnTo>
                <a:lnTo>
                  <a:pt x="932" y="1413"/>
                </a:lnTo>
                <a:lnTo>
                  <a:pt x="936" y="1413"/>
                </a:lnTo>
                <a:lnTo>
                  <a:pt x="939" y="1410"/>
                </a:lnTo>
                <a:lnTo>
                  <a:pt x="939" y="1407"/>
                </a:lnTo>
                <a:lnTo>
                  <a:pt x="939" y="1403"/>
                </a:lnTo>
                <a:lnTo>
                  <a:pt x="880" y="1282"/>
                </a:lnTo>
                <a:close/>
                <a:moveTo>
                  <a:pt x="679" y="673"/>
                </a:moveTo>
                <a:lnTo>
                  <a:pt x="570" y="673"/>
                </a:lnTo>
                <a:lnTo>
                  <a:pt x="570" y="673"/>
                </a:lnTo>
                <a:lnTo>
                  <a:pt x="565" y="671"/>
                </a:lnTo>
                <a:lnTo>
                  <a:pt x="561" y="669"/>
                </a:lnTo>
                <a:lnTo>
                  <a:pt x="558" y="666"/>
                </a:lnTo>
                <a:lnTo>
                  <a:pt x="558" y="661"/>
                </a:lnTo>
                <a:lnTo>
                  <a:pt x="558" y="553"/>
                </a:lnTo>
                <a:lnTo>
                  <a:pt x="558" y="553"/>
                </a:lnTo>
                <a:lnTo>
                  <a:pt x="558" y="550"/>
                </a:lnTo>
                <a:lnTo>
                  <a:pt x="561" y="545"/>
                </a:lnTo>
                <a:lnTo>
                  <a:pt x="565" y="543"/>
                </a:lnTo>
                <a:lnTo>
                  <a:pt x="570" y="541"/>
                </a:lnTo>
                <a:lnTo>
                  <a:pt x="679" y="541"/>
                </a:lnTo>
                <a:lnTo>
                  <a:pt x="679" y="541"/>
                </a:lnTo>
                <a:lnTo>
                  <a:pt x="685" y="543"/>
                </a:lnTo>
                <a:lnTo>
                  <a:pt x="688" y="545"/>
                </a:lnTo>
                <a:lnTo>
                  <a:pt x="691" y="550"/>
                </a:lnTo>
                <a:lnTo>
                  <a:pt x="691" y="553"/>
                </a:lnTo>
                <a:lnTo>
                  <a:pt x="691" y="661"/>
                </a:lnTo>
                <a:lnTo>
                  <a:pt x="691" y="661"/>
                </a:lnTo>
                <a:lnTo>
                  <a:pt x="691" y="666"/>
                </a:lnTo>
                <a:lnTo>
                  <a:pt x="688" y="669"/>
                </a:lnTo>
                <a:lnTo>
                  <a:pt x="685" y="671"/>
                </a:lnTo>
                <a:lnTo>
                  <a:pt x="679" y="673"/>
                </a:lnTo>
                <a:lnTo>
                  <a:pt x="679" y="673"/>
                </a:lnTo>
                <a:close/>
                <a:moveTo>
                  <a:pt x="691" y="1078"/>
                </a:moveTo>
                <a:lnTo>
                  <a:pt x="691" y="1186"/>
                </a:lnTo>
                <a:lnTo>
                  <a:pt x="691" y="1186"/>
                </a:lnTo>
                <a:lnTo>
                  <a:pt x="691" y="1191"/>
                </a:lnTo>
                <a:lnTo>
                  <a:pt x="688" y="1194"/>
                </a:lnTo>
                <a:lnTo>
                  <a:pt x="685" y="1196"/>
                </a:lnTo>
                <a:lnTo>
                  <a:pt x="679" y="1197"/>
                </a:lnTo>
                <a:lnTo>
                  <a:pt x="570" y="1197"/>
                </a:lnTo>
                <a:lnTo>
                  <a:pt x="570" y="1197"/>
                </a:lnTo>
                <a:lnTo>
                  <a:pt x="565" y="1196"/>
                </a:lnTo>
                <a:lnTo>
                  <a:pt x="561" y="1194"/>
                </a:lnTo>
                <a:lnTo>
                  <a:pt x="558" y="1191"/>
                </a:lnTo>
                <a:lnTo>
                  <a:pt x="558" y="1186"/>
                </a:lnTo>
                <a:lnTo>
                  <a:pt x="558" y="1078"/>
                </a:lnTo>
                <a:lnTo>
                  <a:pt x="558" y="1078"/>
                </a:lnTo>
                <a:lnTo>
                  <a:pt x="558" y="1074"/>
                </a:lnTo>
                <a:lnTo>
                  <a:pt x="561" y="1069"/>
                </a:lnTo>
                <a:lnTo>
                  <a:pt x="565" y="1068"/>
                </a:lnTo>
                <a:lnTo>
                  <a:pt x="570" y="1066"/>
                </a:lnTo>
                <a:lnTo>
                  <a:pt x="679" y="1066"/>
                </a:lnTo>
                <a:lnTo>
                  <a:pt x="679" y="1066"/>
                </a:lnTo>
                <a:lnTo>
                  <a:pt x="685" y="1068"/>
                </a:lnTo>
                <a:lnTo>
                  <a:pt x="688" y="1069"/>
                </a:lnTo>
                <a:lnTo>
                  <a:pt x="691" y="1074"/>
                </a:lnTo>
                <a:lnTo>
                  <a:pt x="691" y="1078"/>
                </a:lnTo>
                <a:lnTo>
                  <a:pt x="691" y="1078"/>
                </a:lnTo>
                <a:close/>
                <a:moveTo>
                  <a:pt x="438" y="862"/>
                </a:moveTo>
                <a:lnTo>
                  <a:pt x="438" y="968"/>
                </a:lnTo>
                <a:lnTo>
                  <a:pt x="438" y="968"/>
                </a:lnTo>
                <a:lnTo>
                  <a:pt x="437" y="973"/>
                </a:lnTo>
                <a:lnTo>
                  <a:pt x="435" y="976"/>
                </a:lnTo>
                <a:lnTo>
                  <a:pt x="431" y="980"/>
                </a:lnTo>
                <a:lnTo>
                  <a:pt x="426" y="980"/>
                </a:lnTo>
                <a:lnTo>
                  <a:pt x="315" y="980"/>
                </a:lnTo>
                <a:lnTo>
                  <a:pt x="315" y="980"/>
                </a:lnTo>
                <a:lnTo>
                  <a:pt x="312" y="980"/>
                </a:lnTo>
                <a:lnTo>
                  <a:pt x="307" y="976"/>
                </a:lnTo>
                <a:lnTo>
                  <a:pt x="305" y="973"/>
                </a:lnTo>
                <a:lnTo>
                  <a:pt x="303" y="968"/>
                </a:lnTo>
                <a:lnTo>
                  <a:pt x="303" y="862"/>
                </a:lnTo>
                <a:lnTo>
                  <a:pt x="303" y="862"/>
                </a:lnTo>
                <a:lnTo>
                  <a:pt x="305" y="857"/>
                </a:lnTo>
                <a:lnTo>
                  <a:pt x="307" y="853"/>
                </a:lnTo>
                <a:lnTo>
                  <a:pt x="312" y="850"/>
                </a:lnTo>
                <a:lnTo>
                  <a:pt x="315" y="850"/>
                </a:lnTo>
                <a:lnTo>
                  <a:pt x="426" y="850"/>
                </a:lnTo>
                <a:lnTo>
                  <a:pt x="426" y="850"/>
                </a:lnTo>
                <a:lnTo>
                  <a:pt x="431" y="850"/>
                </a:lnTo>
                <a:lnTo>
                  <a:pt x="435" y="853"/>
                </a:lnTo>
                <a:lnTo>
                  <a:pt x="437" y="857"/>
                </a:lnTo>
                <a:lnTo>
                  <a:pt x="438" y="862"/>
                </a:lnTo>
                <a:lnTo>
                  <a:pt x="438" y="862"/>
                </a:lnTo>
                <a:close/>
                <a:moveTo>
                  <a:pt x="278" y="344"/>
                </a:moveTo>
                <a:lnTo>
                  <a:pt x="278" y="344"/>
                </a:lnTo>
                <a:lnTo>
                  <a:pt x="280" y="339"/>
                </a:lnTo>
                <a:lnTo>
                  <a:pt x="283" y="335"/>
                </a:lnTo>
                <a:lnTo>
                  <a:pt x="286" y="332"/>
                </a:lnTo>
                <a:lnTo>
                  <a:pt x="291" y="330"/>
                </a:lnTo>
                <a:lnTo>
                  <a:pt x="401" y="330"/>
                </a:lnTo>
                <a:lnTo>
                  <a:pt x="401" y="330"/>
                </a:lnTo>
                <a:lnTo>
                  <a:pt x="406" y="332"/>
                </a:lnTo>
                <a:lnTo>
                  <a:pt x="410" y="335"/>
                </a:lnTo>
                <a:lnTo>
                  <a:pt x="413" y="339"/>
                </a:lnTo>
                <a:lnTo>
                  <a:pt x="413" y="344"/>
                </a:lnTo>
                <a:lnTo>
                  <a:pt x="413" y="450"/>
                </a:lnTo>
                <a:lnTo>
                  <a:pt x="413" y="450"/>
                </a:lnTo>
                <a:lnTo>
                  <a:pt x="413" y="455"/>
                </a:lnTo>
                <a:lnTo>
                  <a:pt x="410" y="459"/>
                </a:lnTo>
                <a:lnTo>
                  <a:pt x="406" y="462"/>
                </a:lnTo>
                <a:lnTo>
                  <a:pt x="401" y="462"/>
                </a:lnTo>
                <a:lnTo>
                  <a:pt x="291" y="462"/>
                </a:lnTo>
                <a:lnTo>
                  <a:pt x="291" y="462"/>
                </a:lnTo>
                <a:lnTo>
                  <a:pt x="286" y="462"/>
                </a:lnTo>
                <a:lnTo>
                  <a:pt x="283" y="459"/>
                </a:lnTo>
                <a:lnTo>
                  <a:pt x="280" y="455"/>
                </a:lnTo>
                <a:lnTo>
                  <a:pt x="278" y="450"/>
                </a:lnTo>
                <a:lnTo>
                  <a:pt x="278" y="344"/>
                </a:lnTo>
                <a:close/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square" lIns="68560" tIns="34280" rIns="68560" bIns="34280" numCol="1" anchor="t" anchorCtr="0" compatLnSpc="1">
            <a:prstTxWarp prst="textNoShape">
              <a:avLst/>
            </a:prstTxWarp>
          </a:bodyPr>
          <a:lstStyle/>
          <a:p>
            <a:pPr defTabSz="914277"/>
            <a:endParaRPr lang="zh-CN" altLang="en-US" sz="2000">
              <a:solidFill>
                <a:srgbClr val="000000"/>
              </a:solidFill>
            </a:endParaRPr>
          </a:p>
        </p:txBody>
      </p:sp>
      <p:sp>
        <p:nvSpPr>
          <p:cNvPr id="123" name="Freeform 139">
            <a:extLst>
              <a:ext uri="{FF2B5EF4-FFF2-40B4-BE49-F238E27FC236}">
                <a16:creationId xmlns="" xmlns:a16="http://schemas.microsoft.com/office/drawing/2014/main" id="{5BF1BE41-DE33-47B2-A2D3-2AA60E5B3E08}"/>
              </a:ext>
            </a:extLst>
          </p:cNvPr>
          <p:cNvSpPr>
            <a:spLocks noEditPoints="1"/>
          </p:cNvSpPr>
          <p:nvPr/>
        </p:nvSpPr>
        <p:spPr bwMode="auto">
          <a:xfrm>
            <a:off x="2406814" y="3137131"/>
            <a:ext cx="229258" cy="224358"/>
          </a:xfrm>
          <a:custGeom>
            <a:avLst/>
            <a:gdLst/>
            <a:ahLst/>
            <a:cxnLst>
              <a:cxn ang="0">
                <a:pos x="2652" y="776"/>
              </a:cxn>
              <a:cxn ang="0">
                <a:pos x="2446" y="402"/>
              </a:cxn>
              <a:cxn ang="0">
                <a:pos x="2116" y="134"/>
              </a:cxn>
              <a:cxn ang="0">
                <a:pos x="1696" y="6"/>
              </a:cxn>
              <a:cxn ang="0">
                <a:pos x="0" y="6"/>
              </a:cxn>
              <a:cxn ang="0">
                <a:pos x="1582" y="2208"/>
              </a:cxn>
              <a:cxn ang="0">
                <a:pos x="2018" y="2122"/>
              </a:cxn>
              <a:cxn ang="0">
                <a:pos x="2374" y="1884"/>
              </a:cxn>
              <a:cxn ang="0">
                <a:pos x="2614" y="1534"/>
              </a:cxn>
              <a:cxn ang="0">
                <a:pos x="2702" y="1104"/>
              </a:cxn>
              <a:cxn ang="0">
                <a:pos x="1544" y="574"/>
              </a:cxn>
              <a:cxn ang="0">
                <a:pos x="1816" y="702"/>
              </a:cxn>
              <a:cxn ang="0">
                <a:pos x="1994" y="974"/>
              </a:cxn>
              <a:cxn ang="0">
                <a:pos x="2008" y="1148"/>
              </a:cxn>
              <a:cxn ang="0">
                <a:pos x="1918" y="1382"/>
              </a:cxn>
              <a:cxn ang="0">
                <a:pos x="1642" y="1604"/>
              </a:cxn>
              <a:cxn ang="0">
                <a:pos x="4086" y="3056"/>
              </a:cxn>
              <a:cxn ang="0">
                <a:pos x="3814" y="2434"/>
              </a:cxn>
              <a:cxn ang="0">
                <a:pos x="3708" y="2316"/>
              </a:cxn>
              <a:cxn ang="0">
                <a:pos x="2470" y="2286"/>
              </a:cxn>
              <a:cxn ang="0">
                <a:pos x="2320" y="2396"/>
              </a:cxn>
              <a:cxn ang="0">
                <a:pos x="2038" y="3042"/>
              </a:cxn>
              <a:cxn ang="0">
                <a:pos x="1994" y="3220"/>
              </a:cxn>
              <a:cxn ang="0">
                <a:pos x="2010" y="3572"/>
              </a:cxn>
              <a:cxn ang="0">
                <a:pos x="2074" y="3702"/>
              </a:cxn>
              <a:cxn ang="0">
                <a:pos x="2148" y="4020"/>
              </a:cxn>
              <a:cxn ang="0">
                <a:pos x="2422" y="4050"/>
              </a:cxn>
              <a:cxn ang="0">
                <a:pos x="2486" y="4004"/>
              </a:cxn>
              <a:cxn ang="0">
                <a:pos x="3634" y="4022"/>
              </a:cxn>
              <a:cxn ang="0">
                <a:pos x="3890" y="4052"/>
              </a:cxn>
              <a:cxn ang="0">
                <a:pos x="3974" y="3984"/>
              </a:cxn>
              <a:cxn ang="0">
                <a:pos x="4060" y="3682"/>
              </a:cxn>
              <a:cxn ang="0">
                <a:pos x="4116" y="3516"/>
              </a:cxn>
              <a:cxn ang="0">
                <a:pos x="4112" y="3134"/>
              </a:cxn>
              <a:cxn ang="0">
                <a:pos x="2408" y="2756"/>
              </a:cxn>
              <a:cxn ang="0">
                <a:pos x="2534" y="2474"/>
              </a:cxn>
              <a:cxn ang="0">
                <a:pos x="3500" y="2448"/>
              </a:cxn>
              <a:cxn ang="0">
                <a:pos x="3624" y="2510"/>
              </a:cxn>
              <a:cxn ang="0">
                <a:pos x="3746" y="2916"/>
              </a:cxn>
              <a:cxn ang="0">
                <a:pos x="2392" y="2948"/>
              </a:cxn>
              <a:cxn ang="0">
                <a:pos x="2368" y="2916"/>
              </a:cxn>
              <a:cxn ang="0">
                <a:pos x="2312" y="3488"/>
              </a:cxn>
              <a:cxn ang="0">
                <a:pos x="2234" y="3394"/>
              </a:cxn>
              <a:cxn ang="0">
                <a:pos x="2240" y="3282"/>
              </a:cxn>
              <a:cxn ang="0">
                <a:pos x="2326" y="3194"/>
              </a:cxn>
              <a:cxn ang="0">
                <a:pos x="2438" y="3190"/>
              </a:cxn>
              <a:cxn ang="0">
                <a:pos x="2534" y="3268"/>
              </a:cxn>
              <a:cxn ang="0">
                <a:pos x="2550" y="3378"/>
              </a:cxn>
              <a:cxn ang="0">
                <a:pos x="2482" y="3480"/>
              </a:cxn>
              <a:cxn ang="0">
                <a:pos x="3730" y="3508"/>
              </a:cxn>
              <a:cxn ang="0">
                <a:pos x="3626" y="3470"/>
              </a:cxn>
              <a:cxn ang="0">
                <a:pos x="3568" y="3362"/>
              </a:cxn>
              <a:cxn ang="0">
                <a:pos x="3594" y="3254"/>
              </a:cxn>
              <a:cxn ang="0">
                <a:pos x="3696" y="3186"/>
              </a:cxn>
              <a:cxn ang="0">
                <a:pos x="3808" y="3202"/>
              </a:cxn>
              <a:cxn ang="0">
                <a:pos x="3886" y="3296"/>
              </a:cxn>
              <a:cxn ang="0">
                <a:pos x="3880" y="3408"/>
              </a:cxn>
              <a:cxn ang="0">
                <a:pos x="3792" y="3496"/>
              </a:cxn>
            </a:cxnLst>
            <a:rect l="0" t="0" r="r" b="b"/>
            <a:pathLst>
              <a:path w="4124" h="4052">
                <a:moveTo>
                  <a:pt x="2702" y="1104"/>
                </a:moveTo>
                <a:lnTo>
                  <a:pt x="2702" y="1104"/>
                </a:lnTo>
                <a:lnTo>
                  <a:pt x="2700" y="1048"/>
                </a:lnTo>
                <a:lnTo>
                  <a:pt x="2696" y="992"/>
                </a:lnTo>
                <a:lnTo>
                  <a:pt x="2690" y="936"/>
                </a:lnTo>
                <a:lnTo>
                  <a:pt x="2680" y="882"/>
                </a:lnTo>
                <a:lnTo>
                  <a:pt x="2666" y="828"/>
                </a:lnTo>
                <a:lnTo>
                  <a:pt x="2652" y="776"/>
                </a:lnTo>
                <a:lnTo>
                  <a:pt x="2634" y="724"/>
                </a:lnTo>
                <a:lnTo>
                  <a:pt x="2614" y="674"/>
                </a:lnTo>
                <a:lnTo>
                  <a:pt x="2592" y="626"/>
                </a:lnTo>
                <a:lnTo>
                  <a:pt x="2566" y="578"/>
                </a:lnTo>
                <a:lnTo>
                  <a:pt x="2540" y="532"/>
                </a:lnTo>
                <a:lnTo>
                  <a:pt x="2510" y="488"/>
                </a:lnTo>
                <a:lnTo>
                  <a:pt x="2480" y="444"/>
                </a:lnTo>
                <a:lnTo>
                  <a:pt x="2446" y="402"/>
                </a:lnTo>
                <a:lnTo>
                  <a:pt x="2410" y="362"/>
                </a:lnTo>
                <a:lnTo>
                  <a:pt x="2374" y="324"/>
                </a:lnTo>
                <a:lnTo>
                  <a:pt x="2334" y="288"/>
                </a:lnTo>
                <a:lnTo>
                  <a:pt x="2294" y="252"/>
                </a:lnTo>
                <a:lnTo>
                  <a:pt x="2252" y="220"/>
                </a:lnTo>
                <a:lnTo>
                  <a:pt x="2208" y="190"/>
                </a:lnTo>
                <a:lnTo>
                  <a:pt x="2162" y="160"/>
                </a:lnTo>
                <a:lnTo>
                  <a:pt x="2116" y="134"/>
                </a:lnTo>
                <a:lnTo>
                  <a:pt x="2068" y="110"/>
                </a:lnTo>
                <a:lnTo>
                  <a:pt x="2018" y="88"/>
                </a:lnTo>
                <a:lnTo>
                  <a:pt x="1966" y="68"/>
                </a:lnTo>
                <a:lnTo>
                  <a:pt x="1914" y="50"/>
                </a:lnTo>
                <a:lnTo>
                  <a:pt x="1862" y="36"/>
                </a:lnTo>
                <a:lnTo>
                  <a:pt x="1808" y="24"/>
                </a:lnTo>
                <a:lnTo>
                  <a:pt x="1752" y="14"/>
                </a:lnTo>
                <a:lnTo>
                  <a:pt x="1696" y="6"/>
                </a:lnTo>
                <a:lnTo>
                  <a:pt x="1638" y="2"/>
                </a:lnTo>
                <a:lnTo>
                  <a:pt x="1582" y="0"/>
                </a:lnTo>
                <a:lnTo>
                  <a:pt x="1582" y="0"/>
                </a:lnTo>
                <a:lnTo>
                  <a:pt x="1540" y="2"/>
                </a:lnTo>
                <a:lnTo>
                  <a:pt x="1498" y="4"/>
                </a:lnTo>
                <a:lnTo>
                  <a:pt x="508" y="4"/>
                </a:lnTo>
                <a:lnTo>
                  <a:pt x="508" y="6"/>
                </a:lnTo>
                <a:lnTo>
                  <a:pt x="0" y="6"/>
                </a:lnTo>
                <a:lnTo>
                  <a:pt x="0" y="4052"/>
                </a:lnTo>
                <a:lnTo>
                  <a:pt x="570" y="4052"/>
                </a:lnTo>
                <a:lnTo>
                  <a:pt x="570" y="2204"/>
                </a:lnTo>
                <a:lnTo>
                  <a:pt x="1494" y="2204"/>
                </a:lnTo>
                <a:lnTo>
                  <a:pt x="1494" y="2204"/>
                </a:lnTo>
                <a:lnTo>
                  <a:pt x="1536" y="2208"/>
                </a:lnTo>
                <a:lnTo>
                  <a:pt x="1582" y="2208"/>
                </a:lnTo>
                <a:lnTo>
                  <a:pt x="1582" y="2208"/>
                </a:lnTo>
                <a:lnTo>
                  <a:pt x="1638" y="2206"/>
                </a:lnTo>
                <a:lnTo>
                  <a:pt x="1696" y="2202"/>
                </a:lnTo>
                <a:lnTo>
                  <a:pt x="1752" y="2196"/>
                </a:lnTo>
                <a:lnTo>
                  <a:pt x="1808" y="2186"/>
                </a:lnTo>
                <a:lnTo>
                  <a:pt x="1862" y="2174"/>
                </a:lnTo>
                <a:lnTo>
                  <a:pt x="1914" y="2158"/>
                </a:lnTo>
                <a:lnTo>
                  <a:pt x="1966" y="2140"/>
                </a:lnTo>
                <a:lnTo>
                  <a:pt x="2018" y="2122"/>
                </a:lnTo>
                <a:lnTo>
                  <a:pt x="2068" y="2098"/>
                </a:lnTo>
                <a:lnTo>
                  <a:pt x="2116" y="2074"/>
                </a:lnTo>
                <a:lnTo>
                  <a:pt x="2162" y="2048"/>
                </a:lnTo>
                <a:lnTo>
                  <a:pt x="2208" y="2020"/>
                </a:lnTo>
                <a:lnTo>
                  <a:pt x="2252" y="1988"/>
                </a:lnTo>
                <a:lnTo>
                  <a:pt x="2294" y="1956"/>
                </a:lnTo>
                <a:lnTo>
                  <a:pt x="2334" y="1922"/>
                </a:lnTo>
                <a:lnTo>
                  <a:pt x="2374" y="1884"/>
                </a:lnTo>
                <a:lnTo>
                  <a:pt x="2410" y="1846"/>
                </a:lnTo>
                <a:lnTo>
                  <a:pt x="2446" y="1806"/>
                </a:lnTo>
                <a:lnTo>
                  <a:pt x="2480" y="1764"/>
                </a:lnTo>
                <a:lnTo>
                  <a:pt x="2510" y="1722"/>
                </a:lnTo>
                <a:lnTo>
                  <a:pt x="2540" y="1676"/>
                </a:lnTo>
                <a:lnTo>
                  <a:pt x="2566" y="1630"/>
                </a:lnTo>
                <a:lnTo>
                  <a:pt x="2592" y="1582"/>
                </a:lnTo>
                <a:lnTo>
                  <a:pt x="2614" y="1534"/>
                </a:lnTo>
                <a:lnTo>
                  <a:pt x="2634" y="1484"/>
                </a:lnTo>
                <a:lnTo>
                  <a:pt x="2652" y="1432"/>
                </a:lnTo>
                <a:lnTo>
                  <a:pt x="2666" y="1380"/>
                </a:lnTo>
                <a:lnTo>
                  <a:pt x="2680" y="1326"/>
                </a:lnTo>
                <a:lnTo>
                  <a:pt x="2690" y="1272"/>
                </a:lnTo>
                <a:lnTo>
                  <a:pt x="2696" y="1218"/>
                </a:lnTo>
                <a:lnTo>
                  <a:pt x="2700" y="1162"/>
                </a:lnTo>
                <a:lnTo>
                  <a:pt x="2702" y="1104"/>
                </a:lnTo>
                <a:lnTo>
                  <a:pt x="2702" y="1104"/>
                </a:lnTo>
                <a:close/>
                <a:moveTo>
                  <a:pt x="1494" y="1636"/>
                </a:moveTo>
                <a:lnTo>
                  <a:pt x="570" y="1636"/>
                </a:lnTo>
                <a:lnTo>
                  <a:pt x="570" y="570"/>
                </a:lnTo>
                <a:lnTo>
                  <a:pt x="1494" y="570"/>
                </a:lnTo>
                <a:lnTo>
                  <a:pt x="1494" y="570"/>
                </a:lnTo>
                <a:lnTo>
                  <a:pt x="1518" y="572"/>
                </a:lnTo>
                <a:lnTo>
                  <a:pt x="1544" y="574"/>
                </a:lnTo>
                <a:lnTo>
                  <a:pt x="1568" y="578"/>
                </a:lnTo>
                <a:lnTo>
                  <a:pt x="1594" y="584"/>
                </a:lnTo>
                <a:lnTo>
                  <a:pt x="1618" y="592"/>
                </a:lnTo>
                <a:lnTo>
                  <a:pt x="1642" y="600"/>
                </a:lnTo>
                <a:lnTo>
                  <a:pt x="1688" y="620"/>
                </a:lnTo>
                <a:lnTo>
                  <a:pt x="1734" y="644"/>
                </a:lnTo>
                <a:lnTo>
                  <a:pt x="1776" y="672"/>
                </a:lnTo>
                <a:lnTo>
                  <a:pt x="1816" y="702"/>
                </a:lnTo>
                <a:lnTo>
                  <a:pt x="1854" y="738"/>
                </a:lnTo>
                <a:lnTo>
                  <a:pt x="1888" y="776"/>
                </a:lnTo>
                <a:lnTo>
                  <a:pt x="1918" y="816"/>
                </a:lnTo>
                <a:lnTo>
                  <a:pt x="1946" y="858"/>
                </a:lnTo>
                <a:lnTo>
                  <a:pt x="1968" y="904"/>
                </a:lnTo>
                <a:lnTo>
                  <a:pt x="1978" y="926"/>
                </a:lnTo>
                <a:lnTo>
                  <a:pt x="1986" y="950"/>
                </a:lnTo>
                <a:lnTo>
                  <a:pt x="1994" y="974"/>
                </a:lnTo>
                <a:lnTo>
                  <a:pt x="2000" y="998"/>
                </a:lnTo>
                <a:lnTo>
                  <a:pt x="2004" y="1024"/>
                </a:lnTo>
                <a:lnTo>
                  <a:pt x="2008" y="1048"/>
                </a:lnTo>
                <a:lnTo>
                  <a:pt x="2010" y="1072"/>
                </a:lnTo>
                <a:lnTo>
                  <a:pt x="2012" y="1098"/>
                </a:lnTo>
                <a:lnTo>
                  <a:pt x="2012" y="1098"/>
                </a:lnTo>
                <a:lnTo>
                  <a:pt x="2010" y="1124"/>
                </a:lnTo>
                <a:lnTo>
                  <a:pt x="2008" y="1148"/>
                </a:lnTo>
                <a:lnTo>
                  <a:pt x="2004" y="1174"/>
                </a:lnTo>
                <a:lnTo>
                  <a:pt x="2000" y="1198"/>
                </a:lnTo>
                <a:lnTo>
                  <a:pt x="1994" y="1222"/>
                </a:lnTo>
                <a:lnTo>
                  <a:pt x="1986" y="1246"/>
                </a:lnTo>
                <a:lnTo>
                  <a:pt x="1978" y="1270"/>
                </a:lnTo>
                <a:lnTo>
                  <a:pt x="1968" y="1294"/>
                </a:lnTo>
                <a:lnTo>
                  <a:pt x="1946" y="1340"/>
                </a:lnTo>
                <a:lnTo>
                  <a:pt x="1918" y="1382"/>
                </a:lnTo>
                <a:lnTo>
                  <a:pt x="1888" y="1424"/>
                </a:lnTo>
                <a:lnTo>
                  <a:pt x="1854" y="1462"/>
                </a:lnTo>
                <a:lnTo>
                  <a:pt x="1816" y="1498"/>
                </a:lnTo>
                <a:lnTo>
                  <a:pt x="1776" y="1530"/>
                </a:lnTo>
                <a:lnTo>
                  <a:pt x="1734" y="1560"/>
                </a:lnTo>
                <a:lnTo>
                  <a:pt x="1688" y="1584"/>
                </a:lnTo>
                <a:lnTo>
                  <a:pt x="1666" y="1594"/>
                </a:lnTo>
                <a:lnTo>
                  <a:pt x="1642" y="1604"/>
                </a:lnTo>
                <a:lnTo>
                  <a:pt x="1618" y="1612"/>
                </a:lnTo>
                <a:lnTo>
                  <a:pt x="1594" y="1620"/>
                </a:lnTo>
                <a:lnTo>
                  <a:pt x="1568" y="1626"/>
                </a:lnTo>
                <a:lnTo>
                  <a:pt x="1544" y="1630"/>
                </a:lnTo>
                <a:lnTo>
                  <a:pt x="1518" y="1634"/>
                </a:lnTo>
                <a:lnTo>
                  <a:pt x="1494" y="1636"/>
                </a:lnTo>
                <a:lnTo>
                  <a:pt x="1494" y="1636"/>
                </a:lnTo>
                <a:close/>
                <a:moveTo>
                  <a:pt x="4086" y="3056"/>
                </a:moveTo>
                <a:lnTo>
                  <a:pt x="4086" y="3056"/>
                </a:lnTo>
                <a:lnTo>
                  <a:pt x="4078" y="3042"/>
                </a:lnTo>
                <a:lnTo>
                  <a:pt x="4068" y="3030"/>
                </a:lnTo>
                <a:lnTo>
                  <a:pt x="4046" y="3004"/>
                </a:lnTo>
                <a:lnTo>
                  <a:pt x="4026" y="2986"/>
                </a:lnTo>
                <a:lnTo>
                  <a:pt x="4018" y="2980"/>
                </a:lnTo>
                <a:lnTo>
                  <a:pt x="3814" y="2434"/>
                </a:lnTo>
                <a:lnTo>
                  <a:pt x="3814" y="2434"/>
                </a:lnTo>
                <a:lnTo>
                  <a:pt x="3806" y="2414"/>
                </a:lnTo>
                <a:lnTo>
                  <a:pt x="3794" y="2396"/>
                </a:lnTo>
                <a:lnTo>
                  <a:pt x="3782" y="2380"/>
                </a:lnTo>
                <a:lnTo>
                  <a:pt x="3770" y="2366"/>
                </a:lnTo>
                <a:lnTo>
                  <a:pt x="3756" y="2350"/>
                </a:lnTo>
                <a:lnTo>
                  <a:pt x="3740" y="2338"/>
                </a:lnTo>
                <a:lnTo>
                  <a:pt x="3724" y="2326"/>
                </a:lnTo>
                <a:lnTo>
                  <a:pt x="3708" y="2316"/>
                </a:lnTo>
                <a:lnTo>
                  <a:pt x="3676" y="2298"/>
                </a:lnTo>
                <a:lnTo>
                  <a:pt x="3644" y="2286"/>
                </a:lnTo>
                <a:lnTo>
                  <a:pt x="3616" y="2278"/>
                </a:lnTo>
                <a:lnTo>
                  <a:pt x="3592" y="2276"/>
                </a:lnTo>
                <a:lnTo>
                  <a:pt x="2522" y="2276"/>
                </a:lnTo>
                <a:lnTo>
                  <a:pt x="2522" y="2276"/>
                </a:lnTo>
                <a:lnTo>
                  <a:pt x="2498" y="2278"/>
                </a:lnTo>
                <a:lnTo>
                  <a:pt x="2470" y="2286"/>
                </a:lnTo>
                <a:lnTo>
                  <a:pt x="2440" y="2298"/>
                </a:lnTo>
                <a:lnTo>
                  <a:pt x="2406" y="2316"/>
                </a:lnTo>
                <a:lnTo>
                  <a:pt x="2390" y="2326"/>
                </a:lnTo>
                <a:lnTo>
                  <a:pt x="2374" y="2338"/>
                </a:lnTo>
                <a:lnTo>
                  <a:pt x="2360" y="2350"/>
                </a:lnTo>
                <a:lnTo>
                  <a:pt x="2346" y="2366"/>
                </a:lnTo>
                <a:lnTo>
                  <a:pt x="2332" y="2380"/>
                </a:lnTo>
                <a:lnTo>
                  <a:pt x="2320" y="2396"/>
                </a:lnTo>
                <a:lnTo>
                  <a:pt x="2310" y="2414"/>
                </a:lnTo>
                <a:lnTo>
                  <a:pt x="2300" y="2434"/>
                </a:lnTo>
                <a:lnTo>
                  <a:pt x="2096" y="2980"/>
                </a:lnTo>
                <a:lnTo>
                  <a:pt x="2096" y="2980"/>
                </a:lnTo>
                <a:lnTo>
                  <a:pt x="2088" y="2986"/>
                </a:lnTo>
                <a:lnTo>
                  <a:pt x="2070" y="3004"/>
                </a:lnTo>
                <a:lnTo>
                  <a:pt x="2048" y="3030"/>
                </a:lnTo>
                <a:lnTo>
                  <a:pt x="2038" y="3042"/>
                </a:lnTo>
                <a:lnTo>
                  <a:pt x="2030" y="3056"/>
                </a:lnTo>
                <a:lnTo>
                  <a:pt x="2030" y="3056"/>
                </a:lnTo>
                <a:lnTo>
                  <a:pt x="2022" y="3070"/>
                </a:lnTo>
                <a:lnTo>
                  <a:pt x="2016" y="3086"/>
                </a:lnTo>
                <a:lnTo>
                  <a:pt x="2010" y="3106"/>
                </a:lnTo>
                <a:lnTo>
                  <a:pt x="2004" y="3134"/>
                </a:lnTo>
                <a:lnTo>
                  <a:pt x="1998" y="3172"/>
                </a:lnTo>
                <a:lnTo>
                  <a:pt x="1994" y="3220"/>
                </a:lnTo>
                <a:lnTo>
                  <a:pt x="1992" y="3284"/>
                </a:lnTo>
                <a:lnTo>
                  <a:pt x="1992" y="3366"/>
                </a:lnTo>
                <a:lnTo>
                  <a:pt x="1992" y="3366"/>
                </a:lnTo>
                <a:lnTo>
                  <a:pt x="1994" y="3448"/>
                </a:lnTo>
                <a:lnTo>
                  <a:pt x="1996" y="3484"/>
                </a:lnTo>
                <a:lnTo>
                  <a:pt x="2000" y="3516"/>
                </a:lnTo>
                <a:lnTo>
                  <a:pt x="2004" y="3546"/>
                </a:lnTo>
                <a:lnTo>
                  <a:pt x="2010" y="3572"/>
                </a:lnTo>
                <a:lnTo>
                  <a:pt x="2016" y="3596"/>
                </a:lnTo>
                <a:lnTo>
                  <a:pt x="2022" y="3618"/>
                </a:lnTo>
                <a:lnTo>
                  <a:pt x="2030" y="3638"/>
                </a:lnTo>
                <a:lnTo>
                  <a:pt x="2038" y="3654"/>
                </a:lnTo>
                <a:lnTo>
                  <a:pt x="2046" y="3668"/>
                </a:lnTo>
                <a:lnTo>
                  <a:pt x="2056" y="3682"/>
                </a:lnTo>
                <a:lnTo>
                  <a:pt x="2064" y="3692"/>
                </a:lnTo>
                <a:lnTo>
                  <a:pt x="2074" y="3702"/>
                </a:lnTo>
                <a:lnTo>
                  <a:pt x="2084" y="3710"/>
                </a:lnTo>
                <a:lnTo>
                  <a:pt x="2096" y="3716"/>
                </a:lnTo>
                <a:lnTo>
                  <a:pt x="2140" y="3740"/>
                </a:lnTo>
                <a:lnTo>
                  <a:pt x="2140" y="3960"/>
                </a:lnTo>
                <a:lnTo>
                  <a:pt x="2140" y="3960"/>
                </a:lnTo>
                <a:lnTo>
                  <a:pt x="2140" y="3984"/>
                </a:lnTo>
                <a:lnTo>
                  <a:pt x="2144" y="4004"/>
                </a:lnTo>
                <a:lnTo>
                  <a:pt x="2148" y="4020"/>
                </a:lnTo>
                <a:lnTo>
                  <a:pt x="2156" y="4032"/>
                </a:lnTo>
                <a:lnTo>
                  <a:pt x="2168" y="4042"/>
                </a:lnTo>
                <a:lnTo>
                  <a:pt x="2182" y="4048"/>
                </a:lnTo>
                <a:lnTo>
                  <a:pt x="2202" y="4050"/>
                </a:lnTo>
                <a:lnTo>
                  <a:pt x="2224" y="4052"/>
                </a:lnTo>
                <a:lnTo>
                  <a:pt x="2376" y="4052"/>
                </a:lnTo>
                <a:lnTo>
                  <a:pt x="2376" y="4052"/>
                </a:lnTo>
                <a:lnTo>
                  <a:pt x="2422" y="4050"/>
                </a:lnTo>
                <a:lnTo>
                  <a:pt x="2442" y="4048"/>
                </a:lnTo>
                <a:lnTo>
                  <a:pt x="2458" y="4044"/>
                </a:lnTo>
                <a:lnTo>
                  <a:pt x="2464" y="4040"/>
                </a:lnTo>
                <a:lnTo>
                  <a:pt x="2470" y="4034"/>
                </a:lnTo>
                <a:lnTo>
                  <a:pt x="2476" y="4030"/>
                </a:lnTo>
                <a:lnTo>
                  <a:pt x="2480" y="4022"/>
                </a:lnTo>
                <a:lnTo>
                  <a:pt x="2484" y="4014"/>
                </a:lnTo>
                <a:lnTo>
                  <a:pt x="2486" y="4004"/>
                </a:lnTo>
                <a:lnTo>
                  <a:pt x="2488" y="3982"/>
                </a:lnTo>
                <a:lnTo>
                  <a:pt x="2488" y="3768"/>
                </a:lnTo>
                <a:lnTo>
                  <a:pt x="3626" y="3768"/>
                </a:lnTo>
                <a:lnTo>
                  <a:pt x="3626" y="3982"/>
                </a:lnTo>
                <a:lnTo>
                  <a:pt x="3626" y="3982"/>
                </a:lnTo>
                <a:lnTo>
                  <a:pt x="3628" y="4004"/>
                </a:lnTo>
                <a:lnTo>
                  <a:pt x="3630" y="4014"/>
                </a:lnTo>
                <a:lnTo>
                  <a:pt x="3634" y="4022"/>
                </a:lnTo>
                <a:lnTo>
                  <a:pt x="3638" y="4030"/>
                </a:lnTo>
                <a:lnTo>
                  <a:pt x="3644" y="4034"/>
                </a:lnTo>
                <a:lnTo>
                  <a:pt x="3650" y="4040"/>
                </a:lnTo>
                <a:lnTo>
                  <a:pt x="3658" y="4044"/>
                </a:lnTo>
                <a:lnTo>
                  <a:pt x="3674" y="4048"/>
                </a:lnTo>
                <a:lnTo>
                  <a:pt x="3692" y="4050"/>
                </a:lnTo>
                <a:lnTo>
                  <a:pt x="3738" y="4052"/>
                </a:lnTo>
                <a:lnTo>
                  <a:pt x="3890" y="4052"/>
                </a:lnTo>
                <a:lnTo>
                  <a:pt x="3890" y="4052"/>
                </a:lnTo>
                <a:lnTo>
                  <a:pt x="3914" y="4050"/>
                </a:lnTo>
                <a:lnTo>
                  <a:pt x="3932" y="4048"/>
                </a:lnTo>
                <a:lnTo>
                  <a:pt x="3946" y="4042"/>
                </a:lnTo>
                <a:lnTo>
                  <a:pt x="3958" y="4032"/>
                </a:lnTo>
                <a:lnTo>
                  <a:pt x="3966" y="4020"/>
                </a:lnTo>
                <a:lnTo>
                  <a:pt x="3972" y="4004"/>
                </a:lnTo>
                <a:lnTo>
                  <a:pt x="3974" y="3984"/>
                </a:lnTo>
                <a:lnTo>
                  <a:pt x="3974" y="3960"/>
                </a:lnTo>
                <a:lnTo>
                  <a:pt x="3974" y="3740"/>
                </a:lnTo>
                <a:lnTo>
                  <a:pt x="4020" y="3716"/>
                </a:lnTo>
                <a:lnTo>
                  <a:pt x="4020" y="3716"/>
                </a:lnTo>
                <a:lnTo>
                  <a:pt x="4030" y="3710"/>
                </a:lnTo>
                <a:lnTo>
                  <a:pt x="4040" y="3702"/>
                </a:lnTo>
                <a:lnTo>
                  <a:pt x="4050" y="3692"/>
                </a:lnTo>
                <a:lnTo>
                  <a:pt x="4060" y="3682"/>
                </a:lnTo>
                <a:lnTo>
                  <a:pt x="4068" y="3668"/>
                </a:lnTo>
                <a:lnTo>
                  <a:pt x="4078" y="3654"/>
                </a:lnTo>
                <a:lnTo>
                  <a:pt x="4086" y="3638"/>
                </a:lnTo>
                <a:lnTo>
                  <a:pt x="4092" y="3618"/>
                </a:lnTo>
                <a:lnTo>
                  <a:pt x="4100" y="3596"/>
                </a:lnTo>
                <a:lnTo>
                  <a:pt x="4106" y="3572"/>
                </a:lnTo>
                <a:lnTo>
                  <a:pt x="4110" y="3546"/>
                </a:lnTo>
                <a:lnTo>
                  <a:pt x="4116" y="3516"/>
                </a:lnTo>
                <a:lnTo>
                  <a:pt x="4118" y="3484"/>
                </a:lnTo>
                <a:lnTo>
                  <a:pt x="4122" y="3448"/>
                </a:lnTo>
                <a:lnTo>
                  <a:pt x="4124" y="3366"/>
                </a:lnTo>
                <a:lnTo>
                  <a:pt x="4124" y="3366"/>
                </a:lnTo>
                <a:lnTo>
                  <a:pt x="4122" y="3284"/>
                </a:lnTo>
                <a:lnTo>
                  <a:pt x="4120" y="3220"/>
                </a:lnTo>
                <a:lnTo>
                  <a:pt x="4116" y="3172"/>
                </a:lnTo>
                <a:lnTo>
                  <a:pt x="4112" y="3134"/>
                </a:lnTo>
                <a:lnTo>
                  <a:pt x="4106" y="3106"/>
                </a:lnTo>
                <a:lnTo>
                  <a:pt x="4100" y="3086"/>
                </a:lnTo>
                <a:lnTo>
                  <a:pt x="4092" y="3070"/>
                </a:lnTo>
                <a:lnTo>
                  <a:pt x="4086" y="3056"/>
                </a:lnTo>
                <a:lnTo>
                  <a:pt x="4086" y="3056"/>
                </a:lnTo>
                <a:close/>
                <a:moveTo>
                  <a:pt x="2368" y="2916"/>
                </a:moveTo>
                <a:lnTo>
                  <a:pt x="2368" y="2916"/>
                </a:lnTo>
                <a:lnTo>
                  <a:pt x="2408" y="2756"/>
                </a:lnTo>
                <a:lnTo>
                  <a:pt x="2434" y="2646"/>
                </a:lnTo>
                <a:lnTo>
                  <a:pt x="2458" y="2558"/>
                </a:lnTo>
                <a:lnTo>
                  <a:pt x="2458" y="2558"/>
                </a:lnTo>
                <a:lnTo>
                  <a:pt x="2464" y="2546"/>
                </a:lnTo>
                <a:lnTo>
                  <a:pt x="2476" y="2528"/>
                </a:lnTo>
                <a:lnTo>
                  <a:pt x="2492" y="2510"/>
                </a:lnTo>
                <a:lnTo>
                  <a:pt x="2510" y="2490"/>
                </a:lnTo>
                <a:lnTo>
                  <a:pt x="2534" y="2474"/>
                </a:lnTo>
                <a:lnTo>
                  <a:pt x="2546" y="2466"/>
                </a:lnTo>
                <a:lnTo>
                  <a:pt x="2558" y="2460"/>
                </a:lnTo>
                <a:lnTo>
                  <a:pt x="2572" y="2454"/>
                </a:lnTo>
                <a:lnTo>
                  <a:pt x="2586" y="2450"/>
                </a:lnTo>
                <a:lnTo>
                  <a:pt x="2600" y="2448"/>
                </a:lnTo>
                <a:lnTo>
                  <a:pt x="2614" y="2448"/>
                </a:lnTo>
                <a:lnTo>
                  <a:pt x="3500" y="2448"/>
                </a:lnTo>
                <a:lnTo>
                  <a:pt x="3500" y="2448"/>
                </a:lnTo>
                <a:lnTo>
                  <a:pt x="3516" y="2448"/>
                </a:lnTo>
                <a:lnTo>
                  <a:pt x="3530" y="2450"/>
                </a:lnTo>
                <a:lnTo>
                  <a:pt x="3544" y="2454"/>
                </a:lnTo>
                <a:lnTo>
                  <a:pt x="3556" y="2460"/>
                </a:lnTo>
                <a:lnTo>
                  <a:pt x="3570" y="2466"/>
                </a:lnTo>
                <a:lnTo>
                  <a:pt x="3582" y="2474"/>
                </a:lnTo>
                <a:lnTo>
                  <a:pt x="3604" y="2490"/>
                </a:lnTo>
                <a:lnTo>
                  <a:pt x="3624" y="2510"/>
                </a:lnTo>
                <a:lnTo>
                  <a:pt x="3638" y="2528"/>
                </a:lnTo>
                <a:lnTo>
                  <a:pt x="3650" y="2546"/>
                </a:lnTo>
                <a:lnTo>
                  <a:pt x="3656" y="2558"/>
                </a:lnTo>
                <a:lnTo>
                  <a:pt x="3656" y="2558"/>
                </a:lnTo>
                <a:lnTo>
                  <a:pt x="3680" y="2646"/>
                </a:lnTo>
                <a:lnTo>
                  <a:pt x="3708" y="2756"/>
                </a:lnTo>
                <a:lnTo>
                  <a:pt x="3746" y="2916"/>
                </a:lnTo>
                <a:lnTo>
                  <a:pt x="3746" y="2916"/>
                </a:lnTo>
                <a:lnTo>
                  <a:pt x="3748" y="2928"/>
                </a:lnTo>
                <a:lnTo>
                  <a:pt x="3748" y="2936"/>
                </a:lnTo>
                <a:lnTo>
                  <a:pt x="3744" y="2942"/>
                </a:lnTo>
                <a:lnTo>
                  <a:pt x="3738" y="2946"/>
                </a:lnTo>
                <a:lnTo>
                  <a:pt x="3734" y="2948"/>
                </a:lnTo>
                <a:lnTo>
                  <a:pt x="3728" y="2948"/>
                </a:lnTo>
                <a:lnTo>
                  <a:pt x="3724" y="2948"/>
                </a:lnTo>
                <a:lnTo>
                  <a:pt x="2392" y="2948"/>
                </a:lnTo>
                <a:lnTo>
                  <a:pt x="2392" y="2948"/>
                </a:lnTo>
                <a:lnTo>
                  <a:pt x="2386" y="2948"/>
                </a:lnTo>
                <a:lnTo>
                  <a:pt x="2382" y="2948"/>
                </a:lnTo>
                <a:lnTo>
                  <a:pt x="2376" y="2946"/>
                </a:lnTo>
                <a:lnTo>
                  <a:pt x="2372" y="2942"/>
                </a:lnTo>
                <a:lnTo>
                  <a:pt x="2368" y="2936"/>
                </a:lnTo>
                <a:lnTo>
                  <a:pt x="2366" y="2928"/>
                </a:lnTo>
                <a:lnTo>
                  <a:pt x="2368" y="2916"/>
                </a:lnTo>
                <a:lnTo>
                  <a:pt x="2368" y="2916"/>
                </a:lnTo>
                <a:close/>
                <a:moveTo>
                  <a:pt x="2390" y="3508"/>
                </a:moveTo>
                <a:lnTo>
                  <a:pt x="2390" y="3508"/>
                </a:lnTo>
                <a:lnTo>
                  <a:pt x="2374" y="3508"/>
                </a:lnTo>
                <a:lnTo>
                  <a:pt x="2358" y="3504"/>
                </a:lnTo>
                <a:lnTo>
                  <a:pt x="2342" y="3500"/>
                </a:lnTo>
                <a:lnTo>
                  <a:pt x="2326" y="3496"/>
                </a:lnTo>
                <a:lnTo>
                  <a:pt x="2312" y="3488"/>
                </a:lnTo>
                <a:lnTo>
                  <a:pt x="2300" y="3480"/>
                </a:lnTo>
                <a:lnTo>
                  <a:pt x="2286" y="3470"/>
                </a:lnTo>
                <a:lnTo>
                  <a:pt x="2274" y="3460"/>
                </a:lnTo>
                <a:lnTo>
                  <a:pt x="2264" y="3448"/>
                </a:lnTo>
                <a:lnTo>
                  <a:pt x="2254" y="3436"/>
                </a:lnTo>
                <a:lnTo>
                  <a:pt x="2246" y="3422"/>
                </a:lnTo>
                <a:lnTo>
                  <a:pt x="2240" y="3408"/>
                </a:lnTo>
                <a:lnTo>
                  <a:pt x="2234" y="3394"/>
                </a:lnTo>
                <a:lnTo>
                  <a:pt x="2230" y="3378"/>
                </a:lnTo>
                <a:lnTo>
                  <a:pt x="2228" y="3362"/>
                </a:lnTo>
                <a:lnTo>
                  <a:pt x="2228" y="3344"/>
                </a:lnTo>
                <a:lnTo>
                  <a:pt x="2228" y="3344"/>
                </a:lnTo>
                <a:lnTo>
                  <a:pt x="2228" y="3328"/>
                </a:lnTo>
                <a:lnTo>
                  <a:pt x="2230" y="3312"/>
                </a:lnTo>
                <a:lnTo>
                  <a:pt x="2234" y="3296"/>
                </a:lnTo>
                <a:lnTo>
                  <a:pt x="2240" y="3282"/>
                </a:lnTo>
                <a:lnTo>
                  <a:pt x="2246" y="3268"/>
                </a:lnTo>
                <a:lnTo>
                  <a:pt x="2254" y="3254"/>
                </a:lnTo>
                <a:lnTo>
                  <a:pt x="2264" y="3242"/>
                </a:lnTo>
                <a:lnTo>
                  <a:pt x="2274" y="3230"/>
                </a:lnTo>
                <a:lnTo>
                  <a:pt x="2286" y="3220"/>
                </a:lnTo>
                <a:lnTo>
                  <a:pt x="2300" y="3210"/>
                </a:lnTo>
                <a:lnTo>
                  <a:pt x="2312" y="3202"/>
                </a:lnTo>
                <a:lnTo>
                  <a:pt x="2326" y="3194"/>
                </a:lnTo>
                <a:lnTo>
                  <a:pt x="2342" y="3190"/>
                </a:lnTo>
                <a:lnTo>
                  <a:pt x="2358" y="3186"/>
                </a:lnTo>
                <a:lnTo>
                  <a:pt x="2374" y="3182"/>
                </a:lnTo>
                <a:lnTo>
                  <a:pt x="2390" y="3182"/>
                </a:lnTo>
                <a:lnTo>
                  <a:pt x="2390" y="3182"/>
                </a:lnTo>
                <a:lnTo>
                  <a:pt x="2406" y="3182"/>
                </a:lnTo>
                <a:lnTo>
                  <a:pt x="2422" y="3186"/>
                </a:lnTo>
                <a:lnTo>
                  <a:pt x="2438" y="3190"/>
                </a:lnTo>
                <a:lnTo>
                  <a:pt x="2454" y="3194"/>
                </a:lnTo>
                <a:lnTo>
                  <a:pt x="2468" y="3202"/>
                </a:lnTo>
                <a:lnTo>
                  <a:pt x="2482" y="3210"/>
                </a:lnTo>
                <a:lnTo>
                  <a:pt x="2494" y="3220"/>
                </a:lnTo>
                <a:lnTo>
                  <a:pt x="2506" y="3230"/>
                </a:lnTo>
                <a:lnTo>
                  <a:pt x="2516" y="3242"/>
                </a:lnTo>
                <a:lnTo>
                  <a:pt x="2526" y="3254"/>
                </a:lnTo>
                <a:lnTo>
                  <a:pt x="2534" y="3268"/>
                </a:lnTo>
                <a:lnTo>
                  <a:pt x="2540" y="3282"/>
                </a:lnTo>
                <a:lnTo>
                  <a:pt x="2546" y="3296"/>
                </a:lnTo>
                <a:lnTo>
                  <a:pt x="2550" y="3312"/>
                </a:lnTo>
                <a:lnTo>
                  <a:pt x="2552" y="3328"/>
                </a:lnTo>
                <a:lnTo>
                  <a:pt x="2552" y="3344"/>
                </a:lnTo>
                <a:lnTo>
                  <a:pt x="2552" y="3344"/>
                </a:lnTo>
                <a:lnTo>
                  <a:pt x="2552" y="3362"/>
                </a:lnTo>
                <a:lnTo>
                  <a:pt x="2550" y="3378"/>
                </a:lnTo>
                <a:lnTo>
                  <a:pt x="2546" y="3394"/>
                </a:lnTo>
                <a:lnTo>
                  <a:pt x="2540" y="3408"/>
                </a:lnTo>
                <a:lnTo>
                  <a:pt x="2534" y="3422"/>
                </a:lnTo>
                <a:lnTo>
                  <a:pt x="2526" y="3436"/>
                </a:lnTo>
                <a:lnTo>
                  <a:pt x="2516" y="3448"/>
                </a:lnTo>
                <a:lnTo>
                  <a:pt x="2506" y="3460"/>
                </a:lnTo>
                <a:lnTo>
                  <a:pt x="2494" y="3470"/>
                </a:lnTo>
                <a:lnTo>
                  <a:pt x="2482" y="3480"/>
                </a:lnTo>
                <a:lnTo>
                  <a:pt x="2468" y="3488"/>
                </a:lnTo>
                <a:lnTo>
                  <a:pt x="2454" y="3496"/>
                </a:lnTo>
                <a:lnTo>
                  <a:pt x="2438" y="3500"/>
                </a:lnTo>
                <a:lnTo>
                  <a:pt x="2422" y="3504"/>
                </a:lnTo>
                <a:lnTo>
                  <a:pt x="2406" y="3508"/>
                </a:lnTo>
                <a:lnTo>
                  <a:pt x="2390" y="3508"/>
                </a:lnTo>
                <a:lnTo>
                  <a:pt x="2390" y="3508"/>
                </a:lnTo>
                <a:close/>
                <a:moveTo>
                  <a:pt x="3730" y="3508"/>
                </a:moveTo>
                <a:lnTo>
                  <a:pt x="3730" y="3508"/>
                </a:lnTo>
                <a:lnTo>
                  <a:pt x="3714" y="3508"/>
                </a:lnTo>
                <a:lnTo>
                  <a:pt x="3696" y="3504"/>
                </a:lnTo>
                <a:lnTo>
                  <a:pt x="3682" y="3500"/>
                </a:lnTo>
                <a:lnTo>
                  <a:pt x="3666" y="3496"/>
                </a:lnTo>
                <a:lnTo>
                  <a:pt x="3652" y="3488"/>
                </a:lnTo>
                <a:lnTo>
                  <a:pt x="3638" y="3480"/>
                </a:lnTo>
                <a:lnTo>
                  <a:pt x="3626" y="3470"/>
                </a:lnTo>
                <a:lnTo>
                  <a:pt x="3614" y="3460"/>
                </a:lnTo>
                <a:lnTo>
                  <a:pt x="3604" y="3448"/>
                </a:lnTo>
                <a:lnTo>
                  <a:pt x="3594" y="3436"/>
                </a:lnTo>
                <a:lnTo>
                  <a:pt x="3586" y="3422"/>
                </a:lnTo>
                <a:lnTo>
                  <a:pt x="3580" y="3408"/>
                </a:lnTo>
                <a:lnTo>
                  <a:pt x="3574" y="3394"/>
                </a:lnTo>
                <a:lnTo>
                  <a:pt x="3570" y="3378"/>
                </a:lnTo>
                <a:lnTo>
                  <a:pt x="3568" y="3362"/>
                </a:lnTo>
                <a:lnTo>
                  <a:pt x="3566" y="3344"/>
                </a:lnTo>
                <a:lnTo>
                  <a:pt x="3566" y="3344"/>
                </a:lnTo>
                <a:lnTo>
                  <a:pt x="3568" y="3328"/>
                </a:lnTo>
                <a:lnTo>
                  <a:pt x="3570" y="3312"/>
                </a:lnTo>
                <a:lnTo>
                  <a:pt x="3574" y="3296"/>
                </a:lnTo>
                <a:lnTo>
                  <a:pt x="3580" y="3282"/>
                </a:lnTo>
                <a:lnTo>
                  <a:pt x="3586" y="3268"/>
                </a:lnTo>
                <a:lnTo>
                  <a:pt x="3594" y="3254"/>
                </a:lnTo>
                <a:lnTo>
                  <a:pt x="3604" y="3242"/>
                </a:lnTo>
                <a:lnTo>
                  <a:pt x="3614" y="3230"/>
                </a:lnTo>
                <a:lnTo>
                  <a:pt x="3626" y="3220"/>
                </a:lnTo>
                <a:lnTo>
                  <a:pt x="3638" y="3210"/>
                </a:lnTo>
                <a:lnTo>
                  <a:pt x="3652" y="3202"/>
                </a:lnTo>
                <a:lnTo>
                  <a:pt x="3666" y="3194"/>
                </a:lnTo>
                <a:lnTo>
                  <a:pt x="3682" y="3190"/>
                </a:lnTo>
                <a:lnTo>
                  <a:pt x="3696" y="3186"/>
                </a:lnTo>
                <a:lnTo>
                  <a:pt x="3714" y="3182"/>
                </a:lnTo>
                <a:lnTo>
                  <a:pt x="3730" y="3182"/>
                </a:lnTo>
                <a:lnTo>
                  <a:pt x="3730" y="3182"/>
                </a:lnTo>
                <a:lnTo>
                  <a:pt x="3746" y="3182"/>
                </a:lnTo>
                <a:lnTo>
                  <a:pt x="3762" y="3186"/>
                </a:lnTo>
                <a:lnTo>
                  <a:pt x="3778" y="3190"/>
                </a:lnTo>
                <a:lnTo>
                  <a:pt x="3792" y="3194"/>
                </a:lnTo>
                <a:lnTo>
                  <a:pt x="3808" y="3202"/>
                </a:lnTo>
                <a:lnTo>
                  <a:pt x="3820" y="3210"/>
                </a:lnTo>
                <a:lnTo>
                  <a:pt x="3834" y="3220"/>
                </a:lnTo>
                <a:lnTo>
                  <a:pt x="3844" y="3230"/>
                </a:lnTo>
                <a:lnTo>
                  <a:pt x="3856" y="3242"/>
                </a:lnTo>
                <a:lnTo>
                  <a:pt x="3864" y="3254"/>
                </a:lnTo>
                <a:lnTo>
                  <a:pt x="3872" y="3268"/>
                </a:lnTo>
                <a:lnTo>
                  <a:pt x="3880" y="3282"/>
                </a:lnTo>
                <a:lnTo>
                  <a:pt x="3886" y="3296"/>
                </a:lnTo>
                <a:lnTo>
                  <a:pt x="3890" y="3312"/>
                </a:lnTo>
                <a:lnTo>
                  <a:pt x="3892" y="3328"/>
                </a:lnTo>
                <a:lnTo>
                  <a:pt x="3892" y="3344"/>
                </a:lnTo>
                <a:lnTo>
                  <a:pt x="3892" y="3344"/>
                </a:lnTo>
                <a:lnTo>
                  <a:pt x="3892" y="3362"/>
                </a:lnTo>
                <a:lnTo>
                  <a:pt x="3890" y="3378"/>
                </a:lnTo>
                <a:lnTo>
                  <a:pt x="3886" y="3394"/>
                </a:lnTo>
                <a:lnTo>
                  <a:pt x="3880" y="3408"/>
                </a:lnTo>
                <a:lnTo>
                  <a:pt x="3872" y="3422"/>
                </a:lnTo>
                <a:lnTo>
                  <a:pt x="3864" y="3436"/>
                </a:lnTo>
                <a:lnTo>
                  <a:pt x="3856" y="3448"/>
                </a:lnTo>
                <a:lnTo>
                  <a:pt x="3844" y="3460"/>
                </a:lnTo>
                <a:lnTo>
                  <a:pt x="3834" y="3470"/>
                </a:lnTo>
                <a:lnTo>
                  <a:pt x="3820" y="3480"/>
                </a:lnTo>
                <a:lnTo>
                  <a:pt x="3808" y="3488"/>
                </a:lnTo>
                <a:lnTo>
                  <a:pt x="3792" y="3496"/>
                </a:lnTo>
                <a:lnTo>
                  <a:pt x="3778" y="3500"/>
                </a:lnTo>
                <a:lnTo>
                  <a:pt x="3762" y="3504"/>
                </a:lnTo>
                <a:lnTo>
                  <a:pt x="3746" y="3508"/>
                </a:lnTo>
                <a:lnTo>
                  <a:pt x="3730" y="3508"/>
                </a:lnTo>
                <a:lnTo>
                  <a:pt x="3730" y="3508"/>
                </a:lnTo>
                <a:close/>
                <a:moveTo>
                  <a:pt x="3730" y="3508"/>
                </a:moveTo>
                <a:lnTo>
                  <a:pt x="3730" y="350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/>
          <a:p>
            <a:pPr defTabSz="1219362"/>
            <a:endParaRPr lang="zh-CN" altLang="en-US" sz="3201">
              <a:solidFill>
                <a:prstClr val="black"/>
              </a:solidFill>
            </a:endParaRPr>
          </a:p>
        </p:txBody>
      </p:sp>
      <p:grpSp>
        <p:nvGrpSpPr>
          <p:cNvPr id="124" name="组合 123">
            <a:extLst>
              <a:ext uri="{FF2B5EF4-FFF2-40B4-BE49-F238E27FC236}">
                <a16:creationId xmlns="" xmlns:a16="http://schemas.microsoft.com/office/drawing/2014/main" id="{2711E1C1-3B88-4D1E-AE38-45CD236D6B06}"/>
              </a:ext>
            </a:extLst>
          </p:cNvPr>
          <p:cNvGrpSpPr/>
          <p:nvPr/>
        </p:nvGrpSpPr>
        <p:grpSpPr>
          <a:xfrm>
            <a:off x="9733396" y="1526981"/>
            <a:ext cx="304976" cy="220432"/>
            <a:chOff x="13728701" y="614363"/>
            <a:chExt cx="749300" cy="60801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25" name="Freeform 504">
              <a:extLst>
                <a:ext uri="{FF2B5EF4-FFF2-40B4-BE49-F238E27FC236}">
                  <a16:creationId xmlns="" xmlns:a16="http://schemas.microsoft.com/office/drawing/2014/main" id="{CF2CA5CB-6A5C-45E0-8564-EB400289C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701" y="614363"/>
              <a:ext cx="749300" cy="193675"/>
            </a:xfrm>
            <a:custGeom>
              <a:avLst/>
              <a:gdLst/>
              <a:ahLst/>
              <a:cxnLst>
                <a:cxn ang="0">
                  <a:pos x="444" y="122"/>
                </a:cxn>
                <a:cxn ang="0">
                  <a:pos x="22" y="120"/>
                </a:cxn>
                <a:cxn ang="0">
                  <a:pos x="13" y="117"/>
                </a:cxn>
                <a:cxn ang="0">
                  <a:pos x="8" y="114"/>
                </a:cxn>
                <a:cxn ang="0">
                  <a:pos x="4" y="107"/>
                </a:cxn>
                <a:cxn ang="0">
                  <a:pos x="2" y="100"/>
                </a:cxn>
                <a:cxn ang="0">
                  <a:pos x="0" y="94"/>
                </a:cxn>
                <a:cxn ang="0">
                  <a:pos x="0" y="28"/>
                </a:cxn>
                <a:cxn ang="0">
                  <a:pos x="0" y="22"/>
                </a:cxn>
                <a:cxn ang="0">
                  <a:pos x="4" y="15"/>
                </a:cxn>
                <a:cxn ang="0">
                  <a:pos x="8" y="8"/>
                </a:cxn>
                <a:cxn ang="0">
                  <a:pos x="15" y="4"/>
                </a:cxn>
                <a:cxn ang="0">
                  <a:pos x="22" y="0"/>
                </a:cxn>
                <a:cxn ang="0">
                  <a:pos x="28" y="0"/>
                </a:cxn>
                <a:cxn ang="0">
                  <a:pos x="447" y="0"/>
                </a:cxn>
                <a:cxn ang="0">
                  <a:pos x="455" y="2"/>
                </a:cxn>
                <a:cxn ang="0">
                  <a:pos x="462" y="7"/>
                </a:cxn>
                <a:cxn ang="0">
                  <a:pos x="467" y="12"/>
                </a:cxn>
                <a:cxn ang="0">
                  <a:pos x="470" y="20"/>
                </a:cxn>
                <a:cxn ang="0">
                  <a:pos x="472" y="27"/>
                </a:cxn>
                <a:cxn ang="0">
                  <a:pos x="472" y="28"/>
                </a:cxn>
                <a:cxn ang="0">
                  <a:pos x="472" y="94"/>
                </a:cxn>
                <a:cxn ang="0">
                  <a:pos x="472" y="100"/>
                </a:cxn>
                <a:cxn ang="0">
                  <a:pos x="469" y="107"/>
                </a:cxn>
                <a:cxn ang="0">
                  <a:pos x="464" y="114"/>
                </a:cxn>
                <a:cxn ang="0">
                  <a:pos x="457" y="119"/>
                </a:cxn>
                <a:cxn ang="0">
                  <a:pos x="452" y="120"/>
                </a:cxn>
                <a:cxn ang="0">
                  <a:pos x="444" y="122"/>
                </a:cxn>
                <a:cxn ang="0">
                  <a:pos x="444" y="8"/>
                </a:cxn>
                <a:cxn ang="0">
                  <a:pos x="27" y="8"/>
                </a:cxn>
                <a:cxn ang="0">
                  <a:pos x="20" y="10"/>
                </a:cxn>
                <a:cxn ang="0">
                  <a:pos x="13" y="15"/>
                </a:cxn>
                <a:cxn ang="0">
                  <a:pos x="10" y="22"/>
                </a:cxn>
                <a:cxn ang="0">
                  <a:pos x="8" y="28"/>
                </a:cxn>
                <a:cxn ang="0">
                  <a:pos x="10" y="100"/>
                </a:cxn>
                <a:cxn ang="0">
                  <a:pos x="13" y="107"/>
                </a:cxn>
                <a:cxn ang="0">
                  <a:pos x="18" y="110"/>
                </a:cxn>
                <a:cxn ang="0">
                  <a:pos x="27" y="112"/>
                </a:cxn>
                <a:cxn ang="0">
                  <a:pos x="28" y="114"/>
                </a:cxn>
                <a:cxn ang="0">
                  <a:pos x="446" y="112"/>
                </a:cxn>
                <a:cxn ang="0">
                  <a:pos x="452" y="110"/>
                </a:cxn>
                <a:cxn ang="0">
                  <a:pos x="459" y="107"/>
                </a:cxn>
                <a:cxn ang="0">
                  <a:pos x="462" y="100"/>
                </a:cxn>
                <a:cxn ang="0">
                  <a:pos x="464" y="94"/>
                </a:cxn>
                <a:cxn ang="0">
                  <a:pos x="462" y="22"/>
                </a:cxn>
                <a:cxn ang="0">
                  <a:pos x="459" y="13"/>
                </a:cxn>
                <a:cxn ang="0">
                  <a:pos x="452" y="10"/>
                </a:cxn>
                <a:cxn ang="0">
                  <a:pos x="446" y="8"/>
                </a:cxn>
                <a:cxn ang="0">
                  <a:pos x="444" y="8"/>
                </a:cxn>
              </a:cxnLst>
              <a:rect l="0" t="0" r="r" b="b"/>
              <a:pathLst>
                <a:path w="472" h="122">
                  <a:moveTo>
                    <a:pt x="444" y="122"/>
                  </a:moveTo>
                  <a:lnTo>
                    <a:pt x="22" y="120"/>
                  </a:lnTo>
                  <a:lnTo>
                    <a:pt x="13" y="117"/>
                  </a:lnTo>
                  <a:lnTo>
                    <a:pt x="8" y="114"/>
                  </a:lnTo>
                  <a:lnTo>
                    <a:pt x="4" y="107"/>
                  </a:lnTo>
                  <a:lnTo>
                    <a:pt x="2" y="100"/>
                  </a:lnTo>
                  <a:lnTo>
                    <a:pt x="0" y="9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8" y="8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447" y="0"/>
                  </a:lnTo>
                  <a:lnTo>
                    <a:pt x="455" y="2"/>
                  </a:lnTo>
                  <a:lnTo>
                    <a:pt x="462" y="7"/>
                  </a:lnTo>
                  <a:lnTo>
                    <a:pt x="467" y="12"/>
                  </a:lnTo>
                  <a:lnTo>
                    <a:pt x="470" y="20"/>
                  </a:lnTo>
                  <a:lnTo>
                    <a:pt x="472" y="27"/>
                  </a:lnTo>
                  <a:lnTo>
                    <a:pt x="472" y="28"/>
                  </a:lnTo>
                  <a:lnTo>
                    <a:pt x="472" y="94"/>
                  </a:lnTo>
                  <a:lnTo>
                    <a:pt x="472" y="100"/>
                  </a:lnTo>
                  <a:lnTo>
                    <a:pt x="469" y="107"/>
                  </a:lnTo>
                  <a:lnTo>
                    <a:pt x="464" y="114"/>
                  </a:lnTo>
                  <a:lnTo>
                    <a:pt x="457" y="119"/>
                  </a:lnTo>
                  <a:lnTo>
                    <a:pt x="452" y="120"/>
                  </a:lnTo>
                  <a:lnTo>
                    <a:pt x="444" y="122"/>
                  </a:lnTo>
                  <a:close/>
                  <a:moveTo>
                    <a:pt x="444" y="8"/>
                  </a:moveTo>
                  <a:lnTo>
                    <a:pt x="27" y="8"/>
                  </a:lnTo>
                  <a:lnTo>
                    <a:pt x="20" y="10"/>
                  </a:lnTo>
                  <a:lnTo>
                    <a:pt x="13" y="15"/>
                  </a:lnTo>
                  <a:lnTo>
                    <a:pt x="10" y="22"/>
                  </a:lnTo>
                  <a:lnTo>
                    <a:pt x="8" y="28"/>
                  </a:lnTo>
                  <a:lnTo>
                    <a:pt x="10" y="100"/>
                  </a:lnTo>
                  <a:lnTo>
                    <a:pt x="13" y="107"/>
                  </a:lnTo>
                  <a:lnTo>
                    <a:pt x="18" y="110"/>
                  </a:lnTo>
                  <a:lnTo>
                    <a:pt x="27" y="112"/>
                  </a:lnTo>
                  <a:lnTo>
                    <a:pt x="28" y="114"/>
                  </a:lnTo>
                  <a:lnTo>
                    <a:pt x="446" y="112"/>
                  </a:lnTo>
                  <a:lnTo>
                    <a:pt x="452" y="110"/>
                  </a:lnTo>
                  <a:lnTo>
                    <a:pt x="459" y="107"/>
                  </a:lnTo>
                  <a:lnTo>
                    <a:pt x="462" y="100"/>
                  </a:lnTo>
                  <a:lnTo>
                    <a:pt x="464" y="94"/>
                  </a:lnTo>
                  <a:lnTo>
                    <a:pt x="462" y="22"/>
                  </a:lnTo>
                  <a:lnTo>
                    <a:pt x="459" y="13"/>
                  </a:lnTo>
                  <a:lnTo>
                    <a:pt x="452" y="10"/>
                  </a:lnTo>
                  <a:lnTo>
                    <a:pt x="446" y="8"/>
                  </a:lnTo>
                  <a:lnTo>
                    <a:pt x="444" y="8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6" name="Freeform 505">
              <a:extLst>
                <a:ext uri="{FF2B5EF4-FFF2-40B4-BE49-F238E27FC236}">
                  <a16:creationId xmlns="" xmlns:a16="http://schemas.microsoft.com/office/drawing/2014/main" id="{A6351130-5E0D-4938-88E8-AC5D88610E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27151" y="1104900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7" name="Freeform 506">
              <a:extLst>
                <a:ext uri="{FF2B5EF4-FFF2-40B4-BE49-F238E27FC236}">
                  <a16:creationId xmlns="" xmlns:a16="http://schemas.microsoft.com/office/drawing/2014/main" id="{EE0CFFE0-A692-4EF8-810F-3F57BBB55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6188" y="1104900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8" name="Freeform 507">
              <a:extLst>
                <a:ext uri="{FF2B5EF4-FFF2-40B4-BE49-F238E27FC236}">
                  <a16:creationId xmlns="" xmlns:a16="http://schemas.microsoft.com/office/drawing/2014/main" id="{2A31ABA5-D557-4AE0-833D-A4C1BAE1A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65226" y="1104900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10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10" y="8"/>
                </a:cxn>
                <a:cxn ang="0">
                  <a:pos x="10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10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10" y="8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29" name="Freeform 508">
              <a:extLst>
                <a:ext uri="{FF2B5EF4-FFF2-40B4-BE49-F238E27FC236}">
                  <a16:creationId xmlns="" xmlns:a16="http://schemas.microsoft.com/office/drawing/2014/main" id="{CFF3519C-2739-42D3-B686-5DA78BF3F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27151" y="89693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19"/>
                </a:cxn>
                <a:cxn ang="0">
                  <a:pos x="29" y="19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19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19"/>
                  </a:moveTo>
                  <a:lnTo>
                    <a:pt x="29" y="19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1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0" name="Freeform 509">
              <a:extLst>
                <a:ext uri="{FF2B5EF4-FFF2-40B4-BE49-F238E27FC236}">
                  <a16:creationId xmlns="" xmlns:a16="http://schemas.microsoft.com/office/drawing/2014/main" id="{9EE22EC4-FFE7-423C-8CA5-CADBA681C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6188" y="89693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19"/>
                </a:cxn>
                <a:cxn ang="0">
                  <a:pos x="29" y="19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19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19"/>
                  </a:moveTo>
                  <a:lnTo>
                    <a:pt x="29" y="19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1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1" name="Freeform 510">
              <a:extLst>
                <a:ext uri="{FF2B5EF4-FFF2-40B4-BE49-F238E27FC236}">
                  <a16:creationId xmlns="" xmlns:a16="http://schemas.microsoft.com/office/drawing/2014/main" id="{28C171D9-6115-4684-95E2-7D3AE5614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65226" y="89693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10" y="19"/>
                </a:cxn>
                <a:cxn ang="0">
                  <a:pos x="29" y="19"/>
                </a:cxn>
                <a:cxn ang="0">
                  <a:pos x="29" y="8"/>
                </a:cxn>
                <a:cxn ang="0">
                  <a:pos x="10" y="8"/>
                </a:cxn>
                <a:cxn ang="0">
                  <a:pos x="10" y="19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10" y="19"/>
                  </a:moveTo>
                  <a:lnTo>
                    <a:pt x="29" y="19"/>
                  </a:lnTo>
                  <a:lnTo>
                    <a:pt x="29" y="8"/>
                  </a:lnTo>
                  <a:lnTo>
                    <a:pt x="10" y="8"/>
                  </a:lnTo>
                  <a:lnTo>
                    <a:pt x="10" y="1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2" name="Freeform 511">
              <a:extLst>
                <a:ext uri="{FF2B5EF4-FFF2-40B4-BE49-F238E27FC236}">
                  <a16:creationId xmlns="" xmlns:a16="http://schemas.microsoft.com/office/drawing/2014/main" id="{AE762CB7-69E1-408C-8F24-018B5D98B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27151" y="68738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3" name="Freeform 512">
              <a:extLst>
                <a:ext uri="{FF2B5EF4-FFF2-40B4-BE49-F238E27FC236}">
                  <a16:creationId xmlns="" xmlns:a16="http://schemas.microsoft.com/office/drawing/2014/main" id="{042423E5-91A5-4768-97B7-7A5FD6A437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6188" y="68738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9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9" y="8"/>
                </a:cxn>
                <a:cxn ang="0">
                  <a:pos x="9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9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9" y="8"/>
                  </a:lnTo>
                  <a:lnTo>
                    <a:pt x="9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4" name="Freeform 513">
              <a:extLst>
                <a:ext uri="{FF2B5EF4-FFF2-40B4-BE49-F238E27FC236}">
                  <a16:creationId xmlns="" xmlns:a16="http://schemas.microsoft.com/office/drawing/2014/main" id="{05BA32F2-5A2B-4883-8241-EEE484B1E6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65226" y="687388"/>
              <a:ext cx="58738" cy="44450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0" y="28"/>
                </a:cxn>
                <a:cxn ang="0">
                  <a:pos x="0" y="0"/>
                </a:cxn>
                <a:cxn ang="0">
                  <a:pos x="37" y="0"/>
                </a:cxn>
                <a:cxn ang="0">
                  <a:pos x="37" y="28"/>
                </a:cxn>
                <a:cxn ang="0">
                  <a:pos x="10" y="20"/>
                </a:cxn>
                <a:cxn ang="0">
                  <a:pos x="29" y="20"/>
                </a:cxn>
                <a:cxn ang="0">
                  <a:pos x="29" y="8"/>
                </a:cxn>
                <a:cxn ang="0">
                  <a:pos x="10" y="8"/>
                </a:cxn>
                <a:cxn ang="0">
                  <a:pos x="10" y="20"/>
                </a:cxn>
              </a:cxnLst>
              <a:rect l="0" t="0" r="r" b="b"/>
              <a:pathLst>
                <a:path w="37" h="28">
                  <a:moveTo>
                    <a:pt x="37" y="28"/>
                  </a:moveTo>
                  <a:lnTo>
                    <a:pt x="0" y="28"/>
                  </a:lnTo>
                  <a:lnTo>
                    <a:pt x="0" y="0"/>
                  </a:lnTo>
                  <a:lnTo>
                    <a:pt x="37" y="0"/>
                  </a:lnTo>
                  <a:lnTo>
                    <a:pt x="37" y="28"/>
                  </a:lnTo>
                  <a:close/>
                  <a:moveTo>
                    <a:pt x="10" y="20"/>
                  </a:moveTo>
                  <a:lnTo>
                    <a:pt x="29" y="20"/>
                  </a:lnTo>
                  <a:lnTo>
                    <a:pt x="29" y="8"/>
                  </a:lnTo>
                  <a:lnTo>
                    <a:pt x="10" y="8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5" name="Freeform 514">
              <a:extLst>
                <a:ext uri="{FF2B5EF4-FFF2-40B4-BE49-F238E27FC236}">
                  <a16:creationId xmlns="" xmlns:a16="http://schemas.microsoft.com/office/drawing/2014/main" id="{2A7116EA-57E4-4A5D-813F-5387E79BE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7351" y="679450"/>
              <a:ext cx="60325" cy="60325"/>
            </a:xfrm>
            <a:custGeom>
              <a:avLst/>
              <a:gdLst/>
              <a:ahLst/>
              <a:cxnLst>
                <a:cxn ang="0">
                  <a:pos x="20" y="38"/>
                </a:cxn>
                <a:cxn ang="0">
                  <a:pos x="13" y="38"/>
                </a:cxn>
                <a:cxn ang="0">
                  <a:pos x="7" y="35"/>
                </a:cxn>
                <a:cxn ang="0">
                  <a:pos x="3" y="28"/>
                </a:cxn>
                <a:cxn ang="0">
                  <a:pos x="0" y="23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5" y="7"/>
                </a:cxn>
                <a:cxn ang="0">
                  <a:pos x="10" y="4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27" y="2"/>
                </a:cxn>
                <a:cxn ang="0">
                  <a:pos x="33" y="7"/>
                </a:cxn>
                <a:cxn ang="0">
                  <a:pos x="36" y="12"/>
                </a:cxn>
                <a:cxn ang="0">
                  <a:pos x="38" y="18"/>
                </a:cxn>
                <a:cxn ang="0">
                  <a:pos x="38" y="20"/>
                </a:cxn>
                <a:cxn ang="0">
                  <a:pos x="36" y="27"/>
                </a:cxn>
                <a:cxn ang="0">
                  <a:pos x="33" y="33"/>
                </a:cxn>
                <a:cxn ang="0">
                  <a:pos x="27" y="36"/>
                </a:cxn>
                <a:cxn ang="0">
                  <a:pos x="20" y="38"/>
                </a:cxn>
                <a:cxn ang="0">
                  <a:pos x="20" y="10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18"/>
                </a:cxn>
                <a:cxn ang="0">
                  <a:pos x="12" y="25"/>
                </a:cxn>
                <a:cxn ang="0">
                  <a:pos x="17" y="30"/>
                </a:cxn>
                <a:cxn ang="0">
                  <a:pos x="20" y="30"/>
                </a:cxn>
                <a:cxn ang="0">
                  <a:pos x="25" y="28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30" y="20"/>
                </a:cxn>
                <a:cxn ang="0">
                  <a:pos x="30" y="20"/>
                </a:cxn>
                <a:cxn ang="0">
                  <a:pos x="28" y="13"/>
                </a:cxn>
                <a:cxn ang="0">
                  <a:pos x="23" y="10"/>
                </a:cxn>
                <a:cxn ang="0">
                  <a:pos x="20" y="10"/>
                </a:cxn>
              </a:cxnLst>
              <a:rect l="0" t="0" r="r" b="b"/>
              <a:pathLst>
                <a:path w="38" h="38">
                  <a:moveTo>
                    <a:pt x="20" y="38"/>
                  </a:moveTo>
                  <a:lnTo>
                    <a:pt x="13" y="38"/>
                  </a:lnTo>
                  <a:lnTo>
                    <a:pt x="7" y="35"/>
                  </a:lnTo>
                  <a:lnTo>
                    <a:pt x="3" y="28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5" y="7"/>
                  </a:lnTo>
                  <a:lnTo>
                    <a:pt x="10" y="4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27" y="2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36" y="27"/>
                  </a:lnTo>
                  <a:lnTo>
                    <a:pt x="33" y="33"/>
                  </a:lnTo>
                  <a:lnTo>
                    <a:pt x="27" y="36"/>
                  </a:lnTo>
                  <a:lnTo>
                    <a:pt x="20" y="38"/>
                  </a:lnTo>
                  <a:close/>
                  <a:moveTo>
                    <a:pt x="20" y="10"/>
                  </a:moveTo>
                  <a:lnTo>
                    <a:pt x="13" y="10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12" y="25"/>
                  </a:lnTo>
                  <a:lnTo>
                    <a:pt x="17" y="30"/>
                  </a:lnTo>
                  <a:lnTo>
                    <a:pt x="20" y="30"/>
                  </a:lnTo>
                  <a:lnTo>
                    <a:pt x="25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8" y="13"/>
                  </a:lnTo>
                  <a:lnTo>
                    <a:pt x="23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6" name="Freeform 515">
              <a:extLst>
                <a:ext uri="{FF2B5EF4-FFF2-40B4-BE49-F238E27FC236}">
                  <a16:creationId xmlns="" xmlns:a16="http://schemas.microsoft.com/office/drawing/2014/main" id="{398B9317-0088-42AE-B8DC-5B30E45F92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7351" y="889000"/>
              <a:ext cx="60325" cy="60325"/>
            </a:xfrm>
            <a:custGeom>
              <a:avLst/>
              <a:gdLst/>
              <a:ahLst/>
              <a:cxnLst>
                <a:cxn ang="0">
                  <a:pos x="20" y="38"/>
                </a:cxn>
                <a:cxn ang="0">
                  <a:pos x="13" y="36"/>
                </a:cxn>
                <a:cxn ang="0">
                  <a:pos x="7" y="33"/>
                </a:cxn>
                <a:cxn ang="0">
                  <a:pos x="2" y="28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2" y="11"/>
                </a:cxn>
                <a:cxn ang="0">
                  <a:pos x="5" y="6"/>
                </a:cxn>
                <a:cxn ang="0">
                  <a:pos x="10" y="3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5" y="1"/>
                </a:cxn>
                <a:cxn ang="0">
                  <a:pos x="31" y="5"/>
                </a:cxn>
                <a:cxn ang="0">
                  <a:pos x="35" y="10"/>
                </a:cxn>
                <a:cxn ang="0">
                  <a:pos x="38" y="16"/>
                </a:cxn>
                <a:cxn ang="0">
                  <a:pos x="38" y="18"/>
                </a:cxn>
                <a:cxn ang="0">
                  <a:pos x="36" y="26"/>
                </a:cxn>
                <a:cxn ang="0">
                  <a:pos x="33" y="31"/>
                </a:cxn>
                <a:cxn ang="0">
                  <a:pos x="27" y="36"/>
                </a:cxn>
                <a:cxn ang="0">
                  <a:pos x="20" y="38"/>
                </a:cxn>
                <a:cxn ang="0">
                  <a:pos x="17" y="29"/>
                </a:cxn>
                <a:cxn ang="0">
                  <a:pos x="20" y="29"/>
                </a:cxn>
                <a:cxn ang="0">
                  <a:pos x="27" y="26"/>
                </a:cxn>
                <a:cxn ang="0">
                  <a:pos x="30" y="21"/>
                </a:cxn>
                <a:cxn ang="0">
                  <a:pos x="30" y="18"/>
                </a:cxn>
                <a:cxn ang="0">
                  <a:pos x="28" y="15"/>
                </a:cxn>
                <a:cxn ang="0">
                  <a:pos x="23" y="10"/>
                </a:cxn>
                <a:cxn ang="0">
                  <a:pos x="20" y="8"/>
                </a:cxn>
                <a:cxn ang="0">
                  <a:pos x="13" y="10"/>
                </a:cxn>
                <a:cxn ang="0">
                  <a:pos x="10" y="15"/>
                </a:cxn>
                <a:cxn ang="0">
                  <a:pos x="8" y="18"/>
                </a:cxn>
                <a:cxn ang="0">
                  <a:pos x="12" y="26"/>
                </a:cxn>
                <a:cxn ang="0">
                  <a:pos x="17" y="29"/>
                </a:cxn>
                <a:cxn ang="0">
                  <a:pos x="17" y="29"/>
                </a:cxn>
              </a:cxnLst>
              <a:rect l="0" t="0" r="r" b="b"/>
              <a:pathLst>
                <a:path w="38" h="38">
                  <a:moveTo>
                    <a:pt x="20" y="38"/>
                  </a:moveTo>
                  <a:lnTo>
                    <a:pt x="13" y="36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5" y="6"/>
                  </a:lnTo>
                  <a:lnTo>
                    <a:pt x="10" y="3"/>
                  </a:lnTo>
                  <a:lnTo>
                    <a:pt x="15" y="0"/>
                  </a:lnTo>
                  <a:lnTo>
                    <a:pt x="20" y="0"/>
                  </a:lnTo>
                  <a:lnTo>
                    <a:pt x="25" y="1"/>
                  </a:lnTo>
                  <a:lnTo>
                    <a:pt x="31" y="5"/>
                  </a:lnTo>
                  <a:lnTo>
                    <a:pt x="35" y="10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6" y="26"/>
                  </a:lnTo>
                  <a:lnTo>
                    <a:pt x="33" y="31"/>
                  </a:lnTo>
                  <a:lnTo>
                    <a:pt x="27" y="36"/>
                  </a:lnTo>
                  <a:lnTo>
                    <a:pt x="20" y="38"/>
                  </a:lnTo>
                  <a:close/>
                  <a:moveTo>
                    <a:pt x="17" y="29"/>
                  </a:moveTo>
                  <a:lnTo>
                    <a:pt x="20" y="29"/>
                  </a:lnTo>
                  <a:lnTo>
                    <a:pt x="27" y="26"/>
                  </a:lnTo>
                  <a:lnTo>
                    <a:pt x="30" y="21"/>
                  </a:lnTo>
                  <a:lnTo>
                    <a:pt x="30" y="18"/>
                  </a:lnTo>
                  <a:lnTo>
                    <a:pt x="28" y="15"/>
                  </a:lnTo>
                  <a:lnTo>
                    <a:pt x="23" y="10"/>
                  </a:lnTo>
                  <a:lnTo>
                    <a:pt x="20" y="8"/>
                  </a:lnTo>
                  <a:lnTo>
                    <a:pt x="13" y="10"/>
                  </a:lnTo>
                  <a:lnTo>
                    <a:pt x="10" y="15"/>
                  </a:lnTo>
                  <a:lnTo>
                    <a:pt x="8" y="18"/>
                  </a:lnTo>
                  <a:lnTo>
                    <a:pt x="12" y="26"/>
                  </a:lnTo>
                  <a:lnTo>
                    <a:pt x="17" y="29"/>
                  </a:lnTo>
                  <a:lnTo>
                    <a:pt x="17" y="2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7" name="Freeform 516">
              <a:extLst>
                <a:ext uri="{FF2B5EF4-FFF2-40B4-BE49-F238E27FC236}">
                  <a16:creationId xmlns="" xmlns:a16="http://schemas.microsoft.com/office/drawing/2014/main" id="{36EF004D-1C3E-4A1B-AFEB-1346E2E9C2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7351" y="1096963"/>
              <a:ext cx="60325" cy="60325"/>
            </a:xfrm>
            <a:custGeom>
              <a:avLst/>
              <a:gdLst/>
              <a:ahLst/>
              <a:cxnLst>
                <a:cxn ang="0">
                  <a:pos x="20" y="38"/>
                </a:cxn>
                <a:cxn ang="0">
                  <a:pos x="12" y="36"/>
                </a:cxn>
                <a:cxn ang="0">
                  <a:pos x="7" y="33"/>
                </a:cxn>
                <a:cxn ang="0">
                  <a:pos x="2" y="26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2"/>
                </a:cxn>
                <a:cxn ang="0">
                  <a:pos x="5" y="7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1" y="5"/>
                </a:cxn>
                <a:cxn ang="0">
                  <a:pos x="36" y="10"/>
                </a:cxn>
                <a:cxn ang="0">
                  <a:pos x="38" y="18"/>
                </a:cxn>
                <a:cxn ang="0">
                  <a:pos x="38" y="18"/>
                </a:cxn>
                <a:cxn ang="0">
                  <a:pos x="36" y="26"/>
                </a:cxn>
                <a:cxn ang="0">
                  <a:pos x="33" y="30"/>
                </a:cxn>
                <a:cxn ang="0">
                  <a:pos x="28" y="35"/>
                </a:cxn>
                <a:cxn ang="0">
                  <a:pos x="23" y="36"/>
                </a:cxn>
                <a:cxn ang="0">
                  <a:pos x="20" y="38"/>
                </a:cxn>
                <a:cxn ang="0">
                  <a:pos x="18" y="28"/>
                </a:cxn>
                <a:cxn ang="0">
                  <a:pos x="20" y="28"/>
                </a:cxn>
                <a:cxn ang="0">
                  <a:pos x="25" y="26"/>
                </a:cxn>
                <a:cxn ang="0">
                  <a:pos x="30" y="20"/>
                </a:cxn>
                <a:cxn ang="0">
                  <a:pos x="30" y="18"/>
                </a:cxn>
                <a:cxn ang="0">
                  <a:pos x="27" y="12"/>
                </a:cxn>
                <a:cxn ang="0">
                  <a:pos x="22" y="8"/>
                </a:cxn>
                <a:cxn ang="0">
                  <a:pos x="20" y="8"/>
                </a:cxn>
                <a:cxn ang="0">
                  <a:pos x="13" y="12"/>
                </a:cxn>
                <a:cxn ang="0">
                  <a:pos x="10" y="17"/>
                </a:cxn>
                <a:cxn ang="0">
                  <a:pos x="8" y="18"/>
                </a:cxn>
                <a:cxn ang="0">
                  <a:pos x="12" y="26"/>
                </a:cxn>
                <a:cxn ang="0">
                  <a:pos x="17" y="28"/>
                </a:cxn>
                <a:cxn ang="0">
                  <a:pos x="18" y="28"/>
                </a:cxn>
                <a:cxn ang="0">
                  <a:pos x="18" y="28"/>
                </a:cxn>
              </a:cxnLst>
              <a:rect l="0" t="0" r="r" b="b"/>
              <a:pathLst>
                <a:path w="38" h="38">
                  <a:moveTo>
                    <a:pt x="20" y="38"/>
                  </a:moveTo>
                  <a:lnTo>
                    <a:pt x="12" y="36"/>
                  </a:lnTo>
                  <a:lnTo>
                    <a:pt x="7" y="33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5" y="7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5"/>
                  </a:lnTo>
                  <a:lnTo>
                    <a:pt x="36" y="1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6" y="26"/>
                  </a:lnTo>
                  <a:lnTo>
                    <a:pt x="33" y="30"/>
                  </a:lnTo>
                  <a:lnTo>
                    <a:pt x="28" y="35"/>
                  </a:lnTo>
                  <a:lnTo>
                    <a:pt x="23" y="36"/>
                  </a:lnTo>
                  <a:lnTo>
                    <a:pt x="20" y="38"/>
                  </a:lnTo>
                  <a:close/>
                  <a:moveTo>
                    <a:pt x="18" y="28"/>
                  </a:moveTo>
                  <a:lnTo>
                    <a:pt x="20" y="28"/>
                  </a:lnTo>
                  <a:lnTo>
                    <a:pt x="25" y="26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27" y="12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13" y="12"/>
                  </a:lnTo>
                  <a:lnTo>
                    <a:pt x="10" y="17"/>
                  </a:lnTo>
                  <a:lnTo>
                    <a:pt x="8" y="18"/>
                  </a:lnTo>
                  <a:lnTo>
                    <a:pt x="12" y="26"/>
                  </a:lnTo>
                  <a:lnTo>
                    <a:pt x="17" y="28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8" name="Freeform 517">
              <a:extLst>
                <a:ext uri="{FF2B5EF4-FFF2-40B4-BE49-F238E27FC236}">
                  <a16:creationId xmlns="" xmlns:a16="http://schemas.microsoft.com/office/drawing/2014/main" id="{867629CC-AA69-49B0-8521-E97658170A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701" y="1028700"/>
              <a:ext cx="749300" cy="193675"/>
            </a:xfrm>
            <a:custGeom>
              <a:avLst/>
              <a:gdLst/>
              <a:ahLst/>
              <a:cxnLst>
                <a:cxn ang="0">
                  <a:pos x="444" y="122"/>
                </a:cxn>
                <a:cxn ang="0">
                  <a:pos x="23" y="122"/>
                </a:cxn>
                <a:cxn ang="0">
                  <a:pos x="17" y="120"/>
                </a:cxn>
                <a:cxn ang="0">
                  <a:pos x="10" y="115"/>
                </a:cxn>
                <a:cxn ang="0">
                  <a:pos x="5" y="111"/>
                </a:cxn>
                <a:cxn ang="0">
                  <a:pos x="2" y="102"/>
                </a:cxn>
                <a:cxn ang="0">
                  <a:pos x="0" y="96"/>
                </a:cxn>
                <a:cxn ang="0">
                  <a:pos x="0" y="94"/>
                </a:cxn>
                <a:cxn ang="0">
                  <a:pos x="0" y="28"/>
                </a:cxn>
                <a:cxn ang="0">
                  <a:pos x="0" y="22"/>
                </a:cxn>
                <a:cxn ang="0">
                  <a:pos x="4" y="15"/>
                </a:cxn>
                <a:cxn ang="0">
                  <a:pos x="8" y="9"/>
                </a:cxn>
                <a:cxn ang="0">
                  <a:pos x="15" y="4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446" y="0"/>
                </a:cxn>
                <a:cxn ang="0">
                  <a:pos x="454" y="2"/>
                </a:cxn>
                <a:cxn ang="0">
                  <a:pos x="460" y="5"/>
                </a:cxn>
                <a:cxn ang="0">
                  <a:pos x="465" y="10"/>
                </a:cxn>
                <a:cxn ang="0">
                  <a:pos x="470" y="19"/>
                </a:cxn>
                <a:cxn ang="0">
                  <a:pos x="472" y="25"/>
                </a:cxn>
                <a:cxn ang="0">
                  <a:pos x="472" y="28"/>
                </a:cxn>
                <a:cxn ang="0">
                  <a:pos x="472" y="94"/>
                </a:cxn>
                <a:cxn ang="0">
                  <a:pos x="472" y="101"/>
                </a:cxn>
                <a:cxn ang="0">
                  <a:pos x="469" y="107"/>
                </a:cxn>
                <a:cxn ang="0">
                  <a:pos x="464" y="114"/>
                </a:cxn>
                <a:cxn ang="0">
                  <a:pos x="457" y="119"/>
                </a:cxn>
                <a:cxn ang="0">
                  <a:pos x="452" y="122"/>
                </a:cxn>
                <a:cxn ang="0">
                  <a:pos x="444" y="122"/>
                </a:cxn>
                <a:cxn ang="0">
                  <a:pos x="444" y="9"/>
                </a:cxn>
                <a:cxn ang="0">
                  <a:pos x="27" y="10"/>
                </a:cxn>
                <a:cxn ang="0">
                  <a:pos x="20" y="12"/>
                </a:cxn>
                <a:cxn ang="0">
                  <a:pos x="13" y="15"/>
                </a:cxn>
                <a:cxn ang="0">
                  <a:pos x="10" y="22"/>
                </a:cxn>
                <a:cxn ang="0">
                  <a:pos x="8" y="28"/>
                </a:cxn>
                <a:cxn ang="0">
                  <a:pos x="10" y="101"/>
                </a:cxn>
                <a:cxn ang="0">
                  <a:pos x="13" y="107"/>
                </a:cxn>
                <a:cxn ang="0">
                  <a:pos x="20" y="112"/>
                </a:cxn>
                <a:cxn ang="0">
                  <a:pos x="27" y="114"/>
                </a:cxn>
                <a:cxn ang="0">
                  <a:pos x="28" y="114"/>
                </a:cxn>
                <a:cxn ang="0">
                  <a:pos x="447" y="114"/>
                </a:cxn>
                <a:cxn ang="0">
                  <a:pos x="452" y="112"/>
                </a:cxn>
                <a:cxn ang="0">
                  <a:pos x="459" y="107"/>
                </a:cxn>
                <a:cxn ang="0">
                  <a:pos x="462" y="101"/>
                </a:cxn>
                <a:cxn ang="0">
                  <a:pos x="464" y="94"/>
                </a:cxn>
                <a:cxn ang="0">
                  <a:pos x="464" y="23"/>
                </a:cxn>
                <a:cxn ang="0">
                  <a:pos x="459" y="17"/>
                </a:cxn>
                <a:cxn ang="0">
                  <a:pos x="454" y="12"/>
                </a:cxn>
                <a:cxn ang="0">
                  <a:pos x="447" y="10"/>
                </a:cxn>
                <a:cxn ang="0">
                  <a:pos x="444" y="9"/>
                </a:cxn>
              </a:cxnLst>
              <a:rect l="0" t="0" r="r" b="b"/>
              <a:pathLst>
                <a:path w="472" h="122">
                  <a:moveTo>
                    <a:pt x="444" y="122"/>
                  </a:moveTo>
                  <a:lnTo>
                    <a:pt x="23" y="122"/>
                  </a:lnTo>
                  <a:lnTo>
                    <a:pt x="17" y="120"/>
                  </a:lnTo>
                  <a:lnTo>
                    <a:pt x="10" y="115"/>
                  </a:lnTo>
                  <a:lnTo>
                    <a:pt x="5" y="111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5"/>
                  </a:lnTo>
                  <a:lnTo>
                    <a:pt x="8" y="9"/>
                  </a:lnTo>
                  <a:lnTo>
                    <a:pt x="15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446" y="0"/>
                  </a:lnTo>
                  <a:lnTo>
                    <a:pt x="454" y="2"/>
                  </a:lnTo>
                  <a:lnTo>
                    <a:pt x="460" y="5"/>
                  </a:lnTo>
                  <a:lnTo>
                    <a:pt x="465" y="10"/>
                  </a:lnTo>
                  <a:lnTo>
                    <a:pt x="470" y="19"/>
                  </a:lnTo>
                  <a:lnTo>
                    <a:pt x="472" y="25"/>
                  </a:lnTo>
                  <a:lnTo>
                    <a:pt x="472" y="28"/>
                  </a:lnTo>
                  <a:lnTo>
                    <a:pt x="472" y="94"/>
                  </a:lnTo>
                  <a:lnTo>
                    <a:pt x="472" y="101"/>
                  </a:lnTo>
                  <a:lnTo>
                    <a:pt x="469" y="107"/>
                  </a:lnTo>
                  <a:lnTo>
                    <a:pt x="464" y="114"/>
                  </a:lnTo>
                  <a:lnTo>
                    <a:pt x="457" y="119"/>
                  </a:lnTo>
                  <a:lnTo>
                    <a:pt x="452" y="122"/>
                  </a:lnTo>
                  <a:lnTo>
                    <a:pt x="444" y="122"/>
                  </a:lnTo>
                  <a:close/>
                  <a:moveTo>
                    <a:pt x="444" y="9"/>
                  </a:moveTo>
                  <a:lnTo>
                    <a:pt x="27" y="10"/>
                  </a:lnTo>
                  <a:lnTo>
                    <a:pt x="20" y="12"/>
                  </a:lnTo>
                  <a:lnTo>
                    <a:pt x="13" y="15"/>
                  </a:lnTo>
                  <a:lnTo>
                    <a:pt x="10" y="22"/>
                  </a:lnTo>
                  <a:lnTo>
                    <a:pt x="8" y="28"/>
                  </a:lnTo>
                  <a:lnTo>
                    <a:pt x="10" y="101"/>
                  </a:lnTo>
                  <a:lnTo>
                    <a:pt x="13" y="107"/>
                  </a:lnTo>
                  <a:lnTo>
                    <a:pt x="20" y="112"/>
                  </a:lnTo>
                  <a:lnTo>
                    <a:pt x="27" y="114"/>
                  </a:lnTo>
                  <a:lnTo>
                    <a:pt x="28" y="114"/>
                  </a:lnTo>
                  <a:lnTo>
                    <a:pt x="447" y="114"/>
                  </a:lnTo>
                  <a:lnTo>
                    <a:pt x="452" y="112"/>
                  </a:lnTo>
                  <a:lnTo>
                    <a:pt x="459" y="107"/>
                  </a:lnTo>
                  <a:lnTo>
                    <a:pt x="462" y="101"/>
                  </a:lnTo>
                  <a:lnTo>
                    <a:pt x="464" y="94"/>
                  </a:lnTo>
                  <a:lnTo>
                    <a:pt x="464" y="23"/>
                  </a:lnTo>
                  <a:lnTo>
                    <a:pt x="459" y="17"/>
                  </a:lnTo>
                  <a:lnTo>
                    <a:pt x="454" y="12"/>
                  </a:lnTo>
                  <a:lnTo>
                    <a:pt x="447" y="10"/>
                  </a:lnTo>
                  <a:lnTo>
                    <a:pt x="444" y="9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39" name="Freeform 518">
              <a:extLst>
                <a:ext uri="{FF2B5EF4-FFF2-40B4-BE49-F238E27FC236}">
                  <a16:creationId xmlns="" xmlns:a16="http://schemas.microsoft.com/office/drawing/2014/main" id="{D8CDB587-85EA-4CA7-A73E-A95CD3E413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28701" y="823913"/>
              <a:ext cx="749300" cy="190500"/>
            </a:xfrm>
            <a:custGeom>
              <a:avLst/>
              <a:gdLst/>
              <a:ahLst/>
              <a:cxnLst>
                <a:cxn ang="0">
                  <a:pos x="444" y="120"/>
                </a:cxn>
                <a:cxn ang="0">
                  <a:pos x="22" y="120"/>
                </a:cxn>
                <a:cxn ang="0">
                  <a:pos x="15" y="116"/>
                </a:cxn>
                <a:cxn ang="0">
                  <a:pos x="8" y="111"/>
                </a:cxn>
                <a:cxn ang="0">
                  <a:pos x="4" y="106"/>
                </a:cxn>
                <a:cxn ang="0">
                  <a:pos x="2" y="100"/>
                </a:cxn>
                <a:cxn ang="0">
                  <a:pos x="0" y="92"/>
                </a:cxn>
                <a:cxn ang="0">
                  <a:pos x="0" y="28"/>
                </a:cxn>
                <a:cxn ang="0">
                  <a:pos x="0" y="19"/>
                </a:cxn>
                <a:cxn ang="0">
                  <a:pos x="4" y="13"/>
                </a:cxn>
                <a:cxn ang="0">
                  <a:pos x="8" y="6"/>
                </a:cxn>
                <a:cxn ang="0">
                  <a:pos x="15" y="3"/>
                </a:cxn>
                <a:cxn ang="0">
                  <a:pos x="22" y="0"/>
                </a:cxn>
                <a:cxn ang="0">
                  <a:pos x="28" y="0"/>
                </a:cxn>
                <a:cxn ang="0">
                  <a:pos x="447" y="0"/>
                </a:cxn>
                <a:cxn ang="0">
                  <a:pos x="455" y="1"/>
                </a:cxn>
                <a:cxn ang="0">
                  <a:pos x="462" y="5"/>
                </a:cxn>
                <a:cxn ang="0">
                  <a:pos x="467" y="11"/>
                </a:cxn>
                <a:cxn ang="0">
                  <a:pos x="470" y="18"/>
                </a:cxn>
                <a:cxn ang="0">
                  <a:pos x="472" y="24"/>
                </a:cxn>
                <a:cxn ang="0">
                  <a:pos x="472" y="28"/>
                </a:cxn>
                <a:cxn ang="0">
                  <a:pos x="472" y="92"/>
                </a:cxn>
                <a:cxn ang="0">
                  <a:pos x="472" y="100"/>
                </a:cxn>
                <a:cxn ang="0">
                  <a:pos x="469" y="105"/>
                </a:cxn>
                <a:cxn ang="0">
                  <a:pos x="464" y="111"/>
                </a:cxn>
                <a:cxn ang="0">
                  <a:pos x="457" y="116"/>
                </a:cxn>
                <a:cxn ang="0">
                  <a:pos x="450" y="120"/>
                </a:cxn>
                <a:cxn ang="0">
                  <a:pos x="444" y="120"/>
                </a:cxn>
                <a:cxn ang="0">
                  <a:pos x="444" y="8"/>
                </a:cxn>
                <a:cxn ang="0">
                  <a:pos x="27" y="8"/>
                </a:cxn>
                <a:cxn ang="0">
                  <a:pos x="20" y="10"/>
                </a:cxn>
                <a:cxn ang="0">
                  <a:pos x="13" y="14"/>
                </a:cxn>
                <a:cxn ang="0">
                  <a:pos x="10" y="21"/>
                </a:cxn>
                <a:cxn ang="0">
                  <a:pos x="8" y="28"/>
                </a:cxn>
                <a:cxn ang="0">
                  <a:pos x="10" y="98"/>
                </a:cxn>
                <a:cxn ang="0">
                  <a:pos x="13" y="105"/>
                </a:cxn>
                <a:cxn ang="0">
                  <a:pos x="18" y="110"/>
                </a:cxn>
                <a:cxn ang="0">
                  <a:pos x="25" y="111"/>
                </a:cxn>
                <a:cxn ang="0">
                  <a:pos x="28" y="111"/>
                </a:cxn>
                <a:cxn ang="0">
                  <a:pos x="447" y="111"/>
                </a:cxn>
                <a:cxn ang="0">
                  <a:pos x="452" y="110"/>
                </a:cxn>
                <a:cxn ang="0">
                  <a:pos x="459" y="105"/>
                </a:cxn>
                <a:cxn ang="0">
                  <a:pos x="462" y="98"/>
                </a:cxn>
                <a:cxn ang="0">
                  <a:pos x="464" y="92"/>
                </a:cxn>
                <a:cxn ang="0">
                  <a:pos x="462" y="19"/>
                </a:cxn>
                <a:cxn ang="0">
                  <a:pos x="459" y="13"/>
                </a:cxn>
                <a:cxn ang="0">
                  <a:pos x="452" y="10"/>
                </a:cxn>
                <a:cxn ang="0">
                  <a:pos x="446" y="8"/>
                </a:cxn>
                <a:cxn ang="0">
                  <a:pos x="444" y="8"/>
                </a:cxn>
              </a:cxnLst>
              <a:rect l="0" t="0" r="r" b="b"/>
              <a:pathLst>
                <a:path w="472" h="120">
                  <a:moveTo>
                    <a:pt x="444" y="120"/>
                  </a:moveTo>
                  <a:lnTo>
                    <a:pt x="22" y="120"/>
                  </a:lnTo>
                  <a:lnTo>
                    <a:pt x="15" y="116"/>
                  </a:lnTo>
                  <a:lnTo>
                    <a:pt x="8" y="111"/>
                  </a:lnTo>
                  <a:lnTo>
                    <a:pt x="4" y="106"/>
                  </a:lnTo>
                  <a:lnTo>
                    <a:pt x="2" y="100"/>
                  </a:lnTo>
                  <a:lnTo>
                    <a:pt x="0" y="92"/>
                  </a:lnTo>
                  <a:lnTo>
                    <a:pt x="0" y="28"/>
                  </a:lnTo>
                  <a:lnTo>
                    <a:pt x="0" y="19"/>
                  </a:lnTo>
                  <a:lnTo>
                    <a:pt x="4" y="13"/>
                  </a:lnTo>
                  <a:lnTo>
                    <a:pt x="8" y="6"/>
                  </a:lnTo>
                  <a:lnTo>
                    <a:pt x="15" y="3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447" y="0"/>
                  </a:lnTo>
                  <a:lnTo>
                    <a:pt x="455" y="1"/>
                  </a:lnTo>
                  <a:lnTo>
                    <a:pt x="462" y="5"/>
                  </a:lnTo>
                  <a:lnTo>
                    <a:pt x="467" y="11"/>
                  </a:lnTo>
                  <a:lnTo>
                    <a:pt x="470" y="18"/>
                  </a:lnTo>
                  <a:lnTo>
                    <a:pt x="472" y="24"/>
                  </a:lnTo>
                  <a:lnTo>
                    <a:pt x="472" y="28"/>
                  </a:lnTo>
                  <a:lnTo>
                    <a:pt x="472" y="92"/>
                  </a:lnTo>
                  <a:lnTo>
                    <a:pt x="472" y="100"/>
                  </a:lnTo>
                  <a:lnTo>
                    <a:pt x="469" y="105"/>
                  </a:lnTo>
                  <a:lnTo>
                    <a:pt x="464" y="111"/>
                  </a:lnTo>
                  <a:lnTo>
                    <a:pt x="457" y="116"/>
                  </a:lnTo>
                  <a:lnTo>
                    <a:pt x="450" y="120"/>
                  </a:lnTo>
                  <a:lnTo>
                    <a:pt x="444" y="120"/>
                  </a:lnTo>
                  <a:close/>
                  <a:moveTo>
                    <a:pt x="444" y="8"/>
                  </a:moveTo>
                  <a:lnTo>
                    <a:pt x="27" y="8"/>
                  </a:lnTo>
                  <a:lnTo>
                    <a:pt x="20" y="10"/>
                  </a:lnTo>
                  <a:lnTo>
                    <a:pt x="13" y="14"/>
                  </a:lnTo>
                  <a:lnTo>
                    <a:pt x="10" y="21"/>
                  </a:lnTo>
                  <a:lnTo>
                    <a:pt x="8" y="28"/>
                  </a:lnTo>
                  <a:lnTo>
                    <a:pt x="10" y="98"/>
                  </a:lnTo>
                  <a:lnTo>
                    <a:pt x="13" y="105"/>
                  </a:lnTo>
                  <a:lnTo>
                    <a:pt x="18" y="110"/>
                  </a:lnTo>
                  <a:lnTo>
                    <a:pt x="25" y="111"/>
                  </a:lnTo>
                  <a:lnTo>
                    <a:pt x="28" y="111"/>
                  </a:lnTo>
                  <a:lnTo>
                    <a:pt x="447" y="111"/>
                  </a:lnTo>
                  <a:lnTo>
                    <a:pt x="452" y="110"/>
                  </a:lnTo>
                  <a:lnTo>
                    <a:pt x="459" y="105"/>
                  </a:lnTo>
                  <a:lnTo>
                    <a:pt x="462" y="98"/>
                  </a:lnTo>
                  <a:lnTo>
                    <a:pt x="464" y="92"/>
                  </a:lnTo>
                  <a:lnTo>
                    <a:pt x="462" y="19"/>
                  </a:lnTo>
                  <a:lnTo>
                    <a:pt x="459" y="13"/>
                  </a:lnTo>
                  <a:lnTo>
                    <a:pt x="452" y="10"/>
                  </a:lnTo>
                  <a:lnTo>
                    <a:pt x="446" y="8"/>
                  </a:lnTo>
                  <a:lnTo>
                    <a:pt x="444" y="8"/>
                  </a:lnTo>
                  <a:close/>
                </a:path>
              </a:pathLst>
            </a:custGeom>
            <a:grpFill/>
            <a:ln w="317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="" xmlns:a16="http://schemas.microsoft.com/office/drawing/2014/main" id="{8946D082-FA44-45D3-B997-9CBC0BA08483}"/>
              </a:ext>
            </a:extLst>
          </p:cNvPr>
          <p:cNvGrpSpPr/>
          <p:nvPr/>
        </p:nvGrpSpPr>
        <p:grpSpPr>
          <a:xfrm>
            <a:off x="9722465" y="2272503"/>
            <a:ext cx="353331" cy="351458"/>
            <a:chOff x="5957888" y="-281071"/>
            <a:chExt cx="5512209" cy="5595312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1" name="Freeform 51">
              <a:extLst>
                <a:ext uri="{FF2B5EF4-FFF2-40B4-BE49-F238E27FC236}">
                  <a16:creationId xmlns="" xmlns:a16="http://schemas.microsoft.com/office/drawing/2014/main" id="{285CBA2F-5BC0-4308-928E-96C01EA0D3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0288" y="1204912"/>
              <a:ext cx="431800" cy="555625"/>
            </a:xfrm>
            <a:custGeom>
              <a:avLst/>
              <a:gdLst/>
              <a:ahLst/>
              <a:cxnLst>
                <a:cxn ang="0">
                  <a:pos x="134" y="350"/>
                </a:cxn>
                <a:cxn ang="0">
                  <a:pos x="168" y="346"/>
                </a:cxn>
                <a:cxn ang="0">
                  <a:pos x="198" y="334"/>
                </a:cxn>
                <a:cxn ang="0">
                  <a:pos x="222" y="318"/>
                </a:cxn>
                <a:cxn ang="0">
                  <a:pos x="240" y="296"/>
                </a:cxn>
                <a:cxn ang="0">
                  <a:pos x="254" y="270"/>
                </a:cxn>
                <a:cxn ang="0">
                  <a:pos x="264" y="240"/>
                </a:cxn>
                <a:cxn ang="0">
                  <a:pos x="272" y="174"/>
                </a:cxn>
                <a:cxn ang="0">
                  <a:pos x="270" y="142"/>
                </a:cxn>
                <a:cxn ang="0">
                  <a:pos x="260" y="94"/>
                </a:cxn>
                <a:cxn ang="0">
                  <a:pos x="248" y="66"/>
                </a:cxn>
                <a:cxn ang="0">
                  <a:pos x="232" y="42"/>
                </a:cxn>
                <a:cxn ang="0">
                  <a:pos x="210" y="22"/>
                </a:cxn>
                <a:cxn ang="0">
                  <a:pos x="184" y="8"/>
                </a:cxn>
                <a:cxn ang="0">
                  <a:pos x="152" y="2"/>
                </a:cxn>
                <a:cxn ang="0">
                  <a:pos x="134" y="0"/>
                </a:cxn>
                <a:cxn ang="0">
                  <a:pos x="100" y="4"/>
                </a:cxn>
                <a:cxn ang="0">
                  <a:pos x="72" y="16"/>
                </a:cxn>
                <a:cxn ang="0">
                  <a:pos x="50" y="32"/>
                </a:cxn>
                <a:cxn ang="0">
                  <a:pos x="30" y="54"/>
                </a:cxn>
                <a:cxn ang="0">
                  <a:pos x="18" y="80"/>
                </a:cxn>
                <a:cxn ang="0">
                  <a:pos x="8" y="110"/>
                </a:cxn>
                <a:cxn ang="0">
                  <a:pos x="0" y="174"/>
                </a:cxn>
                <a:cxn ang="0">
                  <a:pos x="2" y="208"/>
                </a:cxn>
                <a:cxn ang="0">
                  <a:pos x="12" y="256"/>
                </a:cxn>
                <a:cxn ang="0">
                  <a:pos x="24" y="284"/>
                </a:cxn>
                <a:cxn ang="0">
                  <a:pos x="40" y="308"/>
                </a:cxn>
                <a:cxn ang="0">
                  <a:pos x="60" y="328"/>
                </a:cxn>
                <a:cxn ang="0">
                  <a:pos x="86" y="340"/>
                </a:cxn>
                <a:cxn ang="0">
                  <a:pos x="116" y="348"/>
                </a:cxn>
                <a:cxn ang="0">
                  <a:pos x="134" y="350"/>
                </a:cxn>
                <a:cxn ang="0">
                  <a:pos x="136" y="68"/>
                </a:cxn>
                <a:cxn ang="0">
                  <a:pos x="154" y="70"/>
                </a:cxn>
                <a:cxn ang="0">
                  <a:pos x="168" y="78"/>
                </a:cxn>
                <a:cxn ang="0">
                  <a:pos x="178" y="90"/>
                </a:cxn>
                <a:cxn ang="0">
                  <a:pos x="188" y="122"/>
                </a:cxn>
                <a:cxn ang="0">
                  <a:pos x="192" y="174"/>
                </a:cxn>
                <a:cxn ang="0">
                  <a:pos x="192" y="210"/>
                </a:cxn>
                <a:cxn ang="0">
                  <a:pos x="184" y="244"/>
                </a:cxn>
                <a:cxn ang="0">
                  <a:pos x="174" y="266"/>
                </a:cxn>
                <a:cxn ang="0">
                  <a:pos x="162" y="276"/>
                </a:cxn>
                <a:cxn ang="0">
                  <a:pos x="146" y="282"/>
                </a:cxn>
                <a:cxn ang="0">
                  <a:pos x="136" y="282"/>
                </a:cxn>
                <a:cxn ang="0">
                  <a:pos x="118" y="280"/>
                </a:cxn>
                <a:cxn ang="0">
                  <a:pos x="106" y="272"/>
                </a:cxn>
                <a:cxn ang="0">
                  <a:pos x="96" y="260"/>
                </a:cxn>
                <a:cxn ang="0">
                  <a:pos x="84" y="228"/>
                </a:cxn>
                <a:cxn ang="0">
                  <a:pos x="80" y="174"/>
                </a:cxn>
                <a:cxn ang="0">
                  <a:pos x="82" y="140"/>
                </a:cxn>
                <a:cxn ang="0">
                  <a:pos x="88" y="104"/>
                </a:cxn>
                <a:cxn ang="0">
                  <a:pos x="100" y="84"/>
                </a:cxn>
                <a:cxn ang="0">
                  <a:pos x="112" y="74"/>
                </a:cxn>
                <a:cxn ang="0">
                  <a:pos x="126" y="68"/>
                </a:cxn>
                <a:cxn ang="0">
                  <a:pos x="136" y="68"/>
                </a:cxn>
                <a:cxn ang="0">
                  <a:pos x="136" y="68"/>
                </a:cxn>
              </a:cxnLst>
              <a:rect l="0" t="0" r="r" b="b"/>
              <a:pathLst>
                <a:path w="272" h="350">
                  <a:moveTo>
                    <a:pt x="134" y="350"/>
                  </a:moveTo>
                  <a:lnTo>
                    <a:pt x="134" y="350"/>
                  </a:lnTo>
                  <a:lnTo>
                    <a:pt x="152" y="348"/>
                  </a:lnTo>
                  <a:lnTo>
                    <a:pt x="168" y="346"/>
                  </a:lnTo>
                  <a:lnTo>
                    <a:pt x="184" y="340"/>
                  </a:lnTo>
                  <a:lnTo>
                    <a:pt x="198" y="334"/>
                  </a:lnTo>
                  <a:lnTo>
                    <a:pt x="210" y="328"/>
                  </a:lnTo>
                  <a:lnTo>
                    <a:pt x="222" y="318"/>
                  </a:lnTo>
                  <a:lnTo>
                    <a:pt x="232" y="308"/>
                  </a:lnTo>
                  <a:lnTo>
                    <a:pt x="240" y="296"/>
                  </a:lnTo>
                  <a:lnTo>
                    <a:pt x="248" y="284"/>
                  </a:lnTo>
                  <a:lnTo>
                    <a:pt x="254" y="270"/>
                  </a:lnTo>
                  <a:lnTo>
                    <a:pt x="260" y="256"/>
                  </a:lnTo>
                  <a:lnTo>
                    <a:pt x="264" y="240"/>
                  </a:lnTo>
                  <a:lnTo>
                    <a:pt x="270" y="208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0" y="142"/>
                  </a:lnTo>
                  <a:lnTo>
                    <a:pt x="264" y="110"/>
                  </a:lnTo>
                  <a:lnTo>
                    <a:pt x="260" y="94"/>
                  </a:lnTo>
                  <a:lnTo>
                    <a:pt x="254" y="80"/>
                  </a:lnTo>
                  <a:lnTo>
                    <a:pt x="248" y="66"/>
                  </a:lnTo>
                  <a:lnTo>
                    <a:pt x="240" y="54"/>
                  </a:lnTo>
                  <a:lnTo>
                    <a:pt x="232" y="42"/>
                  </a:lnTo>
                  <a:lnTo>
                    <a:pt x="222" y="32"/>
                  </a:lnTo>
                  <a:lnTo>
                    <a:pt x="210" y="22"/>
                  </a:lnTo>
                  <a:lnTo>
                    <a:pt x="198" y="16"/>
                  </a:lnTo>
                  <a:lnTo>
                    <a:pt x="184" y="8"/>
                  </a:lnTo>
                  <a:lnTo>
                    <a:pt x="168" y="4"/>
                  </a:lnTo>
                  <a:lnTo>
                    <a:pt x="152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6" y="2"/>
                  </a:lnTo>
                  <a:lnTo>
                    <a:pt x="100" y="4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60" y="22"/>
                  </a:lnTo>
                  <a:lnTo>
                    <a:pt x="50" y="32"/>
                  </a:lnTo>
                  <a:lnTo>
                    <a:pt x="40" y="42"/>
                  </a:lnTo>
                  <a:lnTo>
                    <a:pt x="30" y="54"/>
                  </a:lnTo>
                  <a:lnTo>
                    <a:pt x="24" y="66"/>
                  </a:lnTo>
                  <a:lnTo>
                    <a:pt x="18" y="80"/>
                  </a:lnTo>
                  <a:lnTo>
                    <a:pt x="12" y="94"/>
                  </a:lnTo>
                  <a:lnTo>
                    <a:pt x="8" y="110"/>
                  </a:lnTo>
                  <a:lnTo>
                    <a:pt x="2" y="14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208"/>
                  </a:lnTo>
                  <a:lnTo>
                    <a:pt x="8" y="240"/>
                  </a:lnTo>
                  <a:lnTo>
                    <a:pt x="12" y="256"/>
                  </a:lnTo>
                  <a:lnTo>
                    <a:pt x="18" y="270"/>
                  </a:lnTo>
                  <a:lnTo>
                    <a:pt x="24" y="284"/>
                  </a:lnTo>
                  <a:lnTo>
                    <a:pt x="30" y="296"/>
                  </a:lnTo>
                  <a:lnTo>
                    <a:pt x="40" y="308"/>
                  </a:lnTo>
                  <a:lnTo>
                    <a:pt x="50" y="318"/>
                  </a:lnTo>
                  <a:lnTo>
                    <a:pt x="60" y="328"/>
                  </a:lnTo>
                  <a:lnTo>
                    <a:pt x="72" y="334"/>
                  </a:lnTo>
                  <a:lnTo>
                    <a:pt x="86" y="340"/>
                  </a:lnTo>
                  <a:lnTo>
                    <a:pt x="100" y="346"/>
                  </a:lnTo>
                  <a:lnTo>
                    <a:pt x="116" y="348"/>
                  </a:lnTo>
                  <a:lnTo>
                    <a:pt x="134" y="350"/>
                  </a:lnTo>
                  <a:lnTo>
                    <a:pt x="134" y="350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lnTo>
                    <a:pt x="146" y="68"/>
                  </a:lnTo>
                  <a:lnTo>
                    <a:pt x="154" y="70"/>
                  </a:lnTo>
                  <a:lnTo>
                    <a:pt x="162" y="74"/>
                  </a:lnTo>
                  <a:lnTo>
                    <a:pt x="168" y="78"/>
                  </a:lnTo>
                  <a:lnTo>
                    <a:pt x="174" y="84"/>
                  </a:lnTo>
                  <a:lnTo>
                    <a:pt x="178" y="90"/>
                  </a:lnTo>
                  <a:lnTo>
                    <a:pt x="184" y="104"/>
                  </a:lnTo>
                  <a:lnTo>
                    <a:pt x="188" y="122"/>
                  </a:lnTo>
                  <a:lnTo>
                    <a:pt x="192" y="140"/>
                  </a:lnTo>
                  <a:lnTo>
                    <a:pt x="192" y="174"/>
                  </a:lnTo>
                  <a:lnTo>
                    <a:pt x="192" y="174"/>
                  </a:lnTo>
                  <a:lnTo>
                    <a:pt x="192" y="210"/>
                  </a:lnTo>
                  <a:lnTo>
                    <a:pt x="188" y="228"/>
                  </a:lnTo>
                  <a:lnTo>
                    <a:pt x="184" y="244"/>
                  </a:lnTo>
                  <a:lnTo>
                    <a:pt x="178" y="260"/>
                  </a:lnTo>
                  <a:lnTo>
                    <a:pt x="174" y="266"/>
                  </a:lnTo>
                  <a:lnTo>
                    <a:pt x="168" y="272"/>
                  </a:lnTo>
                  <a:lnTo>
                    <a:pt x="162" y="276"/>
                  </a:lnTo>
                  <a:lnTo>
                    <a:pt x="154" y="280"/>
                  </a:lnTo>
                  <a:lnTo>
                    <a:pt x="146" y="282"/>
                  </a:lnTo>
                  <a:lnTo>
                    <a:pt x="136" y="282"/>
                  </a:lnTo>
                  <a:lnTo>
                    <a:pt x="136" y="282"/>
                  </a:lnTo>
                  <a:lnTo>
                    <a:pt x="126" y="282"/>
                  </a:lnTo>
                  <a:lnTo>
                    <a:pt x="118" y="280"/>
                  </a:lnTo>
                  <a:lnTo>
                    <a:pt x="112" y="276"/>
                  </a:lnTo>
                  <a:lnTo>
                    <a:pt x="106" y="272"/>
                  </a:lnTo>
                  <a:lnTo>
                    <a:pt x="100" y="266"/>
                  </a:lnTo>
                  <a:lnTo>
                    <a:pt x="96" y="260"/>
                  </a:lnTo>
                  <a:lnTo>
                    <a:pt x="88" y="244"/>
                  </a:lnTo>
                  <a:lnTo>
                    <a:pt x="84" y="228"/>
                  </a:lnTo>
                  <a:lnTo>
                    <a:pt x="82" y="210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2" y="140"/>
                  </a:lnTo>
                  <a:lnTo>
                    <a:pt x="84" y="122"/>
                  </a:lnTo>
                  <a:lnTo>
                    <a:pt x="88" y="104"/>
                  </a:lnTo>
                  <a:lnTo>
                    <a:pt x="96" y="90"/>
                  </a:lnTo>
                  <a:lnTo>
                    <a:pt x="100" y="84"/>
                  </a:lnTo>
                  <a:lnTo>
                    <a:pt x="106" y="78"/>
                  </a:lnTo>
                  <a:lnTo>
                    <a:pt x="112" y="74"/>
                  </a:lnTo>
                  <a:lnTo>
                    <a:pt x="118" y="70"/>
                  </a:lnTo>
                  <a:lnTo>
                    <a:pt x="126" y="68"/>
                  </a:lnTo>
                  <a:lnTo>
                    <a:pt x="136" y="68"/>
                  </a:lnTo>
                  <a:lnTo>
                    <a:pt x="136" y="68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2" name="Freeform 55">
              <a:extLst>
                <a:ext uri="{FF2B5EF4-FFF2-40B4-BE49-F238E27FC236}">
                  <a16:creationId xmlns="" xmlns:a16="http://schemas.microsoft.com/office/drawing/2014/main" id="{667DDDE7-2172-4C39-A691-3D5C58376C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3713" y="1204912"/>
              <a:ext cx="428625" cy="555625"/>
            </a:xfrm>
            <a:custGeom>
              <a:avLst/>
              <a:gdLst/>
              <a:ahLst/>
              <a:cxnLst>
                <a:cxn ang="0">
                  <a:pos x="132" y="350"/>
                </a:cxn>
                <a:cxn ang="0">
                  <a:pos x="166" y="346"/>
                </a:cxn>
                <a:cxn ang="0">
                  <a:pos x="196" y="334"/>
                </a:cxn>
                <a:cxn ang="0">
                  <a:pos x="220" y="318"/>
                </a:cxn>
                <a:cxn ang="0">
                  <a:pos x="238" y="296"/>
                </a:cxn>
                <a:cxn ang="0">
                  <a:pos x="254" y="270"/>
                </a:cxn>
                <a:cxn ang="0">
                  <a:pos x="264" y="240"/>
                </a:cxn>
                <a:cxn ang="0">
                  <a:pos x="270" y="174"/>
                </a:cxn>
                <a:cxn ang="0">
                  <a:pos x="270" y="142"/>
                </a:cxn>
                <a:cxn ang="0">
                  <a:pos x="258" y="94"/>
                </a:cxn>
                <a:cxn ang="0">
                  <a:pos x="246" y="66"/>
                </a:cxn>
                <a:cxn ang="0">
                  <a:pos x="230" y="42"/>
                </a:cxn>
                <a:cxn ang="0">
                  <a:pos x="208" y="22"/>
                </a:cxn>
                <a:cxn ang="0">
                  <a:pos x="182" y="8"/>
                </a:cxn>
                <a:cxn ang="0">
                  <a:pos x="150" y="2"/>
                </a:cxn>
                <a:cxn ang="0">
                  <a:pos x="132" y="0"/>
                </a:cxn>
                <a:cxn ang="0">
                  <a:pos x="100" y="4"/>
                </a:cxn>
                <a:cxn ang="0">
                  <a:pos x="70" y="16"/>
                </a:cxn>
                <a:cxn ang="0">
                  <a:pos x="48" y="32"/>
                </a:cxn>
                <a:cxn ang="0">
                  <a:pos x="30" y="54"/>
                </a:cxn>
                <a:cxn ang="0">
                  <a:pos x="16" y="80"/>
                </a:cxn>
                <a:cxn ang="0">
                  <a:pos x="6" y="110"/>
                </a:cxn>
                <a:cxn ang="0">
                  <a:pos x="0" y="174"/>
                </a:cxn>
                <a:cxn ang="0">
                  <a:pos x="2" y="208"/>
                </a:cxn>
                <a:cxn ang="0">
                  <a:pos x="10" y="256"/>
                </a:cxn>
                <a:cxn ang="0">
                  <a:pos x="22" y="284"/>
                </a:cxn>
                <a:cxn ang="0">
                  <a:pos x="38" y="308"/>
                </a:cxn>
                <a:cxn ang="0">
                  <a:pos x="58" y="328"/>
                </a:cxn>
                <a:cxn ang="0">
                  <a:pos x="84" y="340"/>
                </a:cxn>
                <a:cxn ang="0">
                  <a:pos x="116" y="348"/>
                </a:cxn>
                <a:cxn ang="0">
                  <a:pos x="132" y="350"/>
                </a:cxn>
                <a:cxn ang="0">
                  <a:pos x="134" y="68"/>
                </a:cxn>
                <a:cxn ang="0">
                  <a:pos x="152" y="70"/>
                </a:cxn>
                <a:cxn ang="0">
                  <a:pos x="166" y="78"/>
                </a:cxn>
                <a:cxn ang="0">
                  <a:pos x="176" y="90"/>
                </a:cxn>
                <a:cxn ang="0">
                  <a:pos x="188" y="122"/>
                </a:cxn>
                <a:cxn ang="0">
                  <a:pos x="190" y="174"/>
                </a:cxn>
                <a:cxn ang="0">
                  <a:pos x="190" y="210"/>
                </a:cxn>
                <a:cxn ang="0">
                  <a:pos x="184" y="244"/>
                </a:cxn>
                <a:cxn ang="0">
                  <a:pos x="172" y="266"/>
                </a:cxn>
                <a:cxn ang="0">
                  <a:pos x="160" y="276"/>
                </a:cxn>
                <a:cxn ang="0">
                  <a:pos x="144" y="282"/>
                </a:cxn>
                <a:cxn ang="0">
                  <a:pos x="134" y="282"/>
                </a:cxn>
                <a:cxn ang="0">
                  <a:pos x="118" y="280"/>
                </a:cxn>
                <a:cxn ang="0">
                  <a:pos x="104" y="272"/>
                </a:cxn>
                <a:cxn ang="0">
                  <a:pos x="94" y="260"/>
                </a:cxn>
                <a:cxn ang="0">
                  <a:pos x="84" y="228"/>
                </a:cxn>
                <a:cxn ang="0">
                  <a:pos x="80" y="174"/>
                </a:cxn>
                <a:cxn ang="0">
                  <a:pos x="80" y="140"/>
                </a:cxn>
                <a:cxn ang="0">
                  <a:pos x="88" y="104"/>
                </a:cxn>
                <a:cxn ang="0">
                  <a:pos x="98" y="84"/>
                </a:cxn>
                <a:cxn ang="0">
                  <a:pos x="110" y="74"/>
                </a:cxn>
                <a:cxn ang="0">
                  <a:pos x="126" y="68"/>
                </a:cxn>
                <a:cxn ang="0">
                  <a:pos x="134" y="68"/>
                </a:cxn>
                <a:cxn ang="0">
                  <a:pos x="134" y="68"/>
                </a:cxn>
              </a:cxnLst>
              <a:rect l="0" t="0" r="r" b="b"/>
              <a:pathLst>
                <a:path w="270" h="350">
                  <a:moveTo>
                    <a:pt x="132" y="350"/>
                  </a:moveTo>
                  <a:lnTo>
                    <a:pt x="132" y="350"/>
                  </a:lnTo>
                  <a:lnTo>
                    <a:pt x="150" y="348"/>
                  </a:lnTo>
                  <a:lnTo>
                    <a:pt x="166" y="346"/>
                  </a:lnTo>
                  <a:lnTo>
                    <a:pt x="182" y="340"/>
                  </a:lnTo>
                  <a:lnTo>
                    <a:pt x="196" y="334"/>
                  </a:lnTo>
                  <a:lnTo>
                    <a:pt x="208" y="328"/>
                  </a:lnTo>
                  <a:lnTo>
                    <a:pt x="220" y="318"/>
                  </a:lnTo>
                  <a:lnTo>
                    <a:pt x="230" y="308"/>
                  </a:lnTo>
                  <a:lnTo>
                    <a:pt x="238" y="296"/>
                  </a:lnTo>
                  <a:lnTo>
                    <a:pt x="246" y="284"/>
                  </a:lnTo>
                  <a:lnTo>
                    <a:pt x="254" y="270"/>
                  </a:lnTo>
                  <a:lnTo>
                    <a:pt x="258" y="256"/>
                  </a:lnTo>
                  <a:lnTo>
                    <a:pt x="264" y="240"/>
                  </a:lnTo>
                  <a:lnTo>
                    <a:pt x="270" y="208"/>
                  </a:lnTo>
                  <a:lnTo>
                    <a:pt x="270" y="174"/>
                  </a:lnTo>
                  <a:lnTo>
                    <a:pt x="270" y="174"/>
                  </a:lnTo>
                  <a:lnTo>
                    <a:pt x="270" y="142"/>
                  </a:lnTo>
                  <a:lnTo>
                    <a:pt x="264" y="110"/>
                  </a:lnTo>
                  <a:lnTo>
                    <a:pt x="258" y="94"/>
                  </a:lnTo>
                  <a:lnTo>
                    <a:pt x="254" y="80"/>
                  </a:lnTo>
                  <a:lnTo>
                    <a:pt x="246" y="66"/>
                  </a:lnTo>
                  <a:lnTo>
                    <a:pt x="238" y="54"/>
                  </a:lnTo>
                  <a:lnTo>
                    <a:pt x="230" y="42"/>
                  </a:lnTo>
                  <a:lnTo>
                    <a:pt x="220" y="32"/>
                  </a:lnTo>
                  <a:lnTo>
                    <a:pt x="208" y="22"/>
                  </a:lnTo>
                  <a:lnTo>
                    <a:pt x="196" y="16"/>
                  </a:lnTo>
                  <a:lnTo>
                    <a:pt x="182" y="8"/>
                  </a:lnTo>
                  <a:lnTo>
                    <a:pt x="166" y="4"/>
                  </a:lnTo>
                  <a:lnTo>
                    <a:pt x="150" y="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16" y="2"/>
                  </a:lnTo>
                  <a:lnTo>
                    <a:pt x="100" y="4"/>
                  </a:lnTo>
                  <a:lnTo>
                    <a:pt x="84" y="8"/>
                  </a:lnTo>
                  <a:lnTo>
                    <a:pt x="70" y="16"/>
                  </a:lnTo>
                  <a:lnTo>
                    <a:pt x="58" y="22"/>
                  </a:lnTo>
                  <a:lnTo>
                    <a:pt x="48" y="32"/>
                  </a:lnTo>
                  <a:lnTo>
                    <a:pt x="38" y="42"/>
                  </a:lnTo>
                  <a:lnTo>
                    <a:pt x="30" y="54"/>
                  </a:lnTo>
                  <a:lnTo>
                    <a:pt x="22" y="66"/>
                  </a:lnTo>
                  <a:lnTo>
                    <a:pt x="16" y="80"/>
                  </a:lnTo>
                  <a:lnTo>
                    <a:pt x="10" y="94"/>
                  </a:lnTo>
                  <a:lnTo>
                    <a:pt x="6" y="110"/>
                  </a:lnTo>
                  <a:lnTo>
                    <a:pt x="2" y="14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208"/>
                  </a:lnTo>
                  <a:lnTo>
                    <a:pt x="6" y="240"/>
                  </a:lnTo>
                  <a:lnTo>
                    <a:pt x="10" y="256"/>
                  </a:lnTo>
                  <a:lnTo>
                    <a:pt x="16" y="270"/>
                  </a:lnTo>
                  <a:lnTo>
                    <a:pt x="22" y="284"/>
                  </a:lnTo>
                  <a:lnTo>
                    <a:pt x="30" y="296"/>
                  </a:lnTo>
                  <a:lnTo>
                    <a:pt x="38" y="308"/>
                  </a:lnTo>
                  <a:lnTo>
                    <a:pt x="48" y="318"/>
                  </a:lnTo>
                  <a:lnTo>
                    <a:pt x="58" y="328"/>
                  </a:lnTo>
                  <a:lnTo>
                    <a:pt x="70" y="334"/>
                  </a:lnTo>
                  <a:lnTo>
                    <a:pt x="84" y="340"/>
                  </a:lnTo>
                  <a:lnTo>
                    <a:pt x="100" y="346"/>
                  </a:lnTo>
                  <a:lnTo>
                    <a:pt x="116" y="348"/>
                  </a:lnTo>
                  <a:lnTo>
                    <a:pt x="132" y="350"/>
                  </a:lnTo>
                  <a:lnTo>
                    <a:pt x="132" y="350"/>
                  </a:lnTo>
                  <a:close/>
                  <a:moveTo>
                    <a:pt x="134" y="68"/>
                  </a:moveTo>
                  <a:lnTo>
                    <a:pt x="134" y="68"/>
                  </a:lnTo>
                  <a:lnTo>
                    <a:pt x="144" y="68"/>
                  </a:lnTo>
                  <a:lnTo>
                    <a:pt x="152" y="70"/>
                  </a:lnTo>
                  <a:lnTo>
                    <a:pt x="160" y="74"/>
                  </a:lnTo>
                  <a:lnTo>
                    <a:pt x="166" y="78"/>
                  </a:lnTo>
                  <a:lnTo>
                    <a:pt x="172" y="84"/>
                  </a:lnTo>
                  <a:lnTo>
                    <a:pt x="176" y="90"/>
                  </a:lnTo>
                  <a:lnTo>
                    <a:pt x="184" y="104"/>
                  </a:lnTo>
                  <a:lnTo>
                    <a:pt x="188" y="122"/>
                  </a:lnTo>
                  <a:lnTo>
                    <a:pt x="190" y="140"/>
                  </a:lnTo>
                  <a:lnTo>
                    <a:pt x="190" y="174"/>
                  </a:lnTo>
                  <a:lnTo>
                    <a:pt x="190" y="174"/>
                  </a:lnTo>
                  <a:lnTo>
                    <a:pt x="190" y="210"/>
                  </a:lnTo>
                  <a:lnTo>
                    <a:pt x="188" y="228"/>
                  </a:lnTo>
                  <a:lnTo>
                    <a:pt x="184" y="244"/>
                  </a:lnTo>
                  <a:lnTo>
                    <a:pt x="176" y="260"/>
                  </a:lnTo>
                  <a:lnTo>
                    <a:pt x="172" y="266"/>
                  </a:lnTo>
                  <a:lnTo>
                    <a:pt x="166" y="272"/>
                  </a:lnTo>
                  <a:lnTo>
                    <a:pt x="160" y="276"/>
                  </a:lnTo>
                  <a:lnTo>
                    <a:pt x="152" y="280"/>
                  </a:lnTo>
                  <a:lnTo>
                    <a:pt x="144" y="282"/>
                  </a:lnTo>
                  <a:lnTo>
                    <a:pt x="134" y="282"/>
                  </a:lnTo>
                  <a:lnTo>
                    <a:pt x="134" y="282"/>
                  </a:lnTo>
                  <a:lnTo>
                    <a:pt x="126" y="282"/>
                  </a:lnTo>
                  <a:lnTo>
                    <a:pt x="118" y="280"/>
                  </a:lnTo>
                  <a:lnTo>
                    <a:pt x="110" y="276"/>
                  </a:lnTo>
                  <a:lnTo>
                    <a:pt x="104" y="272"/>
                  </a:lnTo>
                  <a:lnTo>
                    <a:pt x="98" y="266"/>
                  </a:lnTo>
                  <a:lnTo>
                    <a:pt x="94" y="260"/>
                  </a:lnTo>
                  <a:lnTo>
                    <a:pt x="88" y="244"/>
                  </a:lnTo>
                  <a:lnTo>
                    <a:pt x="84" y="228"/>
                  </a:lnTo>
                  <a:lnTo>
                    <a:pt x="80" y="210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0" y="140"/>
                  </a:lnTo>
                  <a:lnTo>
                    <a:pt x="84" y="122"/>
                  </a:lnTo>
                  <a:lnTo>
                    <a:pt x="88" y="104"/>
                  </a:lnTo>
                  <a:lnTo>
                    <a:pt x="94" y="90"/>
                  </a:lnTo>
                  <a:lnTo>
                    <a:pt x="98" y="84"/>
                  </a:lnTo>
                  <a:lnTo>
                    <a:pt x="104" y="78"/>
                  </a:lnTo>
                  <a:lnTo>
                    <a:pt x="110" y="74"/>
                  </a:lnTo>
                  <a:lnTo>
                    <a:pt x="118" y="70"/>
                  </a:lnTo>
                  <a:lnTo>
                    <a:pt x="126" y="68"/>
                  </a:lnTo>
                  <a:lnTo>
                    <a:pt x="134" y="68"/>
                  </a:lnTo>
                  <a:lnTo>
                    <a:pt x="134" y="68"/>
                  </a:lnTo>
                  <a:close/>
                  <a:moveTo>
                    <a:pt x="134" y="68"/>
                  </a:moveTo>
                  <a:lnTo>
                    <a:pt x="134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3" name="Freeform 59">
              <a:extLst>
                <a:ext uri="{FF2B5EF4-FFF2-40B4-BE49-F238E27FC236}">
                  <a16:creationId xmlns="" xmlns:a16="http://schemas.microsoft.com/office/drawing/2014/main" id="{A38AFB63-E5AE-4700-A948-005684A41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43963" y="1204912"/>
              <a:ext cx="431800" cy="555625"/>
            </a:xfrm>
            <a:custGeom>
              <a:avLst/>
              <a:gdLst/>
              <a:ahLst/>
              <a:cxnLst>
                <a:cxn ang="0">
                  <a:pos x="134" y="350"/>
                </a:cxn>
                <a:cxn ang="0">
                  <a:pos x="168" y="346"/>
                </a:cxn>
                <a:cxn ang="0">
                  <a:pos x="196" y="334"/>
                </a:cxn>
                <a:cxn ang="0">
                  <a:pos x="220" y="318"/>
                </a:cxn>
                <a:cxn ang="0">
                  <a:pos x="240" y="296"/>
                </a:cxn>
                <a:cxn ang="0">
                  <a:pos x="254" y="270"/>
                </a:cxn>
                <a:cxn ang="0">
                  <a:pos x="264" y="240"/>
                </a:cxn>
                <a:cxn ang="0">
                  <a:pos x="272" y="174"/>
                </a:cxn>
                <a:cxn ang="0">
                  <a:pos x="270" y="142"/>
                </a:cxn>
                <a:cxn ang="0">
                  <a:pos x="260" y="94"/>
                </a:cxn>
                <a:cxn ang="0">
                  <a:pos x="248" y="66"/>
                </a:cxn>
                <a:cxn ang="0">
                  <a:pos x="230" y="42"/>
                </a:cxn>
                <a:cxn ang="0">
                  <a:pos x="210" y="22"/>
                </a:cxn>
                <a:cxn ang="0">
                  <a:pos x="182" y="8"/>
                </a:cxn>
                <a:cxn ang="0">
                  <a:pos x="152" y="2"/>
                </a:cxn>
                <a:cxn ang="0">
                  <a:pos x="134" y="0"/>
                </a:cxn>
                <a:cxn ang="0">
                  <a:pos x="100" y="4"/>
                </a:cxn>
                <a:cxn ang="0">
                  <a:pos x="72" y="16"/>
                </a:cxn>
                <a:cxn ang="0">
                  <a:pos x="48" y="32"/>
                </a:cxn>
                <a:cxn ang="0">
                  <a:pos x="30" y="54"/>
                </a:cxn>
                <a:cxn ang="0">
                  <a:pos x="16" y="80"/>
                </a:cxn>
                <a:cxn ang="0">
                  <a:pos x="8" y="110"/>
                </a:cxn>
                <a:cxn ang="0">
                  <a:pos x="0" y="174"/>
                </a:cxn>
                <a:cxn ang="0">
                  <a:pos x="2" y="208"/>
                </a:cxn>
                <a:cxn ang="0">
                  <a:pos x="12" y="256"/>
                </a:cxn>
                <a:cxn ang="0">
                  <a:pos x="24" y="284"/>
                </a:cxn>
                <a:cxn ang="0">
                  <a:pos x="40" y="308"/>
                </a:cxn>
                <a:cxn ang="0">
                  <a:pos x="60" y="328"/>
                </a:cxn>
                <a:cxn ang="0">
                  <a:pos x="86" y="340"/>
                </a:cxn>
                <a:cxn ang="0">
                  <a:pos x="116" y="348"/>
                </a:cxn>
                <a:cxn ang="0">
                  <a:pos x="134" y="350"/>
                </a:cxn>
                <a:cxn ang="0">
                  <a:pos x="136" y="68"/>
                </a:cxn>
                <a:cxn ang="0">
                  <a:pos x="154" y="70"/>
                </a:cxn>
                <a:cxn ang="0">
                  <a:pos x="168" y="78"/>
                </a:cxn>
                <a:cxn ang="0">
                  <a:pos x="178" y="90"/>
                </a:cxn>
                <a:cxn ang="0">
                  <a:pos x="188" y="122"/>
                </a:cxn>
                <a:cxn ang="0">
                  <a:pos x="192" y="174"/>
                </a:cxn>
                <a:cxn ang="0">
                  <a:pos x="190" y="210"/>
                </a:cxn>
                <a:cxn ang="0">
                  <a:pos x="184" y="244"/>
                </a:cxn>
                <a:cxn ang="0">
                  <a:pos x="172" y="266"/>
                </a:cxn>
                <a:cxn ang="0">
                  <a:pos x="162" y="276"/>
                </a:cxn>
                <a:cxn ang="0">
                  <a:pos x="146" y="282"/>
                </a:cxn>
                <a:cxn ang="0">
                  <a:pos x="136" y="282"/>
                </a:cxn>
                <a:cxn ang="0">
                  <a:pos x="118" y="280"/>
                </a:cxn>
                <a:cxn ang="0">
                  <a:pos x="104" y="272"/>
                </a:cxn>
                <a:cxn ang="0">
                  <a:pos x="94" y="260"/>
                </a:cxn>
                <a:cxn ang="0">
                  <a:pos x="84" y="228"/>
                </a:cxn>
                <a:cxn ang="0">
                  <a:pos x="80" y="174"/>
                </a:cxn>
                <a:cxn ang="0">
                  <a:pos x="82" y="140"/>
                </a:cxn>
                <a:cxn ang="0">
                  <a:pos x="88" y="104"/>
                </a:cxn>
                <a:cxn ang="0">
                  <a:pos x="100" y="84"/>
                </a:cxn>
                <a:cxn ang="0">
                  <a:pos x="110" y="74"/>
                </a:cxn>
                <a:cxn ang="0">
                  <a:pos x="126" y="68"/>
                </a:cxn>
                <a:cxn ang="0">
                  <a:pos x="136" y="68"/>
                </a:cxn>
                <a:cxn ang="0">
                  <a:pos x="136" y="68"/>
                </a:cxn>
              </a:cxnLst>
              <a:rect l="0" t="0" r="r" b="b"/>
              <a:pathLst>
                <a:path w="272" h="350">
                  <a:moveTo>
                    <a:pt x="134" y="350"/>
                  </a:moveTo>
                  <a:lnTo>
                    <a:pt x="134" y="350"/>
                  </a:lnTo>
                  <a:lnTo>
                    <a:pt x="152" y="348"/>
                  </a:lnTo>
                  <a:lnTo>
                    <a:pt x="168" y="346"/>
                  </a:lnTo>
                  <a:lnTo>
                    <a:pt x="182" y="340"/>
                  </a:lnTo>
                  <a:lnTo>
                    <a:pt x="196" y="334"/>
                  </a:lnTo>
                  <a:lnTo>
                    <a:pt x="210" y="328"/>
                  </a:lnTo>
                  <a:lnTo>
                    <a:pt x="220" y="318"/>
                  </a:lnTo>
                  <a:lnTo>
                    <a:pt x="230" y="308"/>
                  </a:lnTo>
                  <a:lnTo>
                    <a:pt x="240" y="296"/>
                  </a:lnTo>
                  <a:lnTo>
                    <a:pt x="248" y="284"/>
                  </a:lnTo>
                  <a:lnTo>
                    <a:pt x="254" y="270"/>
                  </a:lnTo>
                  <a:lnTo>
                    <a:pt x="260" y="256"/>
                  </a:lnTo>
                  <a:lnTo>
                    <a:pt x="264" y="240"/>
                  </a:lnTo>
                  <a:lnTo>
                    <a:pt x="270" y="208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0" y="142"/>
                  </a:lnTo>
                  <a:lnTo>
                    <a:pt x="264" y="110"/>
                  </a:lnTo>
                  <a:lnTo>
                    <a:pt x="260" y="94"/>
                  </a:lnTo>
                  <a:lnTo>
                    <a:pt x="254" y="80"/>
                  </a:lnTo>
                  <a:lnTo>
                    <a:pt x="248" y="66"/>
                  </a:lnTo>
                  <a:lnTo>
                    <a:pt x="240" y="54"/>
                  </a:lnTo>
                  <a:lnTo>
                    <a:pt x="230" y="42"/>
                  </a:lnTo>
                  <a:lnTo>
                    <a:pt x="220" y="32"/>
                  </a:lnTo>
                  <a:lnTo>
                    <a:pt x="210" y="22"/>
                  </a:lnTo>
                  <a:lnTo>
                    <a:pt x="196" y="16"/>
                  </a:lnTo>
                  <a:lnTo>
                    <a:pt x="182" y="8"/>
                  </a:lnTo>
                  <a:lnTo>
                    <a:pt x="168" y="4"/>
                  </a:lnTo>
                  <a:lnTo>
                    <a:pt x="152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6" y="2"/>
                  </a:lnTo>
                  <a:lnTo>
                    <a:pt x="100" y="4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60" y="22"/>
                  </a:lnTo>
                  <a:lnTo>
                    <a:pt x="48" y="32"/>
                  </a:lnTo>
                  <a:lnTo>
                    <a:pt x="40" y="42"/>
                  </a:lnTo>
                  <a:lnTo>
                    <a:pt x="30" y="54"/>
                  </a:lnTo>
                  <a:lnTo>
                    <a:pt x="24" y="66"/>
                  </a:lnTo>
                  <a:lnTo>
                    <a:pt x="16" y="80"/>
                  </a:lnTo>
                  <a:lnTo>
                    <a:pt x="12" y="94"/>
                  </a:lnTo>
                  <a:lnTo>
                    <a:pt x="8" y="110"/>
                  </a:lnTo>
                  <a:lnTo>
                    <a:pt x="2" y="14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208"/>
                  </a:lnTo>
                  <a:lnTo>
                    <a:pt x="8" y="240"/>
                  </a:lnTo>
                  <a:lnTo>
                    <a:pt x="12" y="256"/>
                  </a:lnTo>
                  <a:lnTo>
                    <a:pt x="16" y="270"/>
                  </a:lnTo>
                  <a:lnTo>
                    <a:pt x="24" y="284"/>
                  </a:lnTo>
                  <a:lnTo>
                    <a:pt x="30" y="296"/>
                  </a:lnTo>
                  <a:lnTo>
                    <a:pt x="40" y="308"/>
                  </a:lnTo>
                  <a:lnTo>
                    <a:pt x="48" y="318"/>
                  </a:lnTo>
                  <a:lnTo>
                    <a:pt x="60" y="328"/>
                  </a:lnTo>
                  <a:lnTo>
                    <a:pt x="72" y="334"/>
                  </a:lnTo>
                  <a:lnTo>
                    <a:pt x="86" y="340"/>
                  </a:lnTo>
                  <a:lnTo>
                    <a:pt x="100" y="346"/>
                  </a:lnTo>
                  <a:lnTo>
                    <a:pt x="116" y="348"/>
                  </a:lnTo>
                  <a:lnTo>
                    <a:pt x="134" y="350"/>
                  </a:lnTo>
                  <a:lnTo>
                    <a:pt x="134" y="350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lnTo>
                    <a:pt x="146" y="68"/>
                  </a:lnTo>
                  <a:lnTo>
                    <a:pt x="154" y="70"/>
                  </a:lnTo>
                  <a:lnTo>
                    <a:pt x="162" y="74"/>
                  </a:lnTo>
                  <a:lnTo>
                    <a:pt x="168" y="78"/>
                  </a:lnTo>
                  <a:lnTo>
                    <a:pt x="172" y="84"/>
                  </a:lnTo>
                  <a:lnTo>
                    <a:pt x="178" y="90"/>
                  </a:lnTo>
                  <a:lnTo>
                    <a:pt x="184" y="104"/>
                  </a:lnTo>
                  <a:lnTo>
                    <a:pt x="188" y="122"/>
                  </a:lnTo>
                  <a:lnTo>
                    <a:pt x="190" y="140"/>
                  </a:lnTo>
                  <a:lnTo>
                    <a:pt x="192" y="174"/>
                  </a:lnTo>
                  <a:lnTo>
                    <a:pt x="192" y="174"/>
                  </a:lnTo>
                  <a:lnTo>
                    <a:pt x="190" y="210"/>
                  </a:lnTo>
                  <a:lnTo>
                    <a:pt x="188" y="228"/>
                  </a:lnTo>
                  <a:lnTo>
                    <a:pt x="184" y="244"/>
                  </a:lnTo>
                  <a:lnTo>
                    <a:pt x="178" y="260"/>
                  </a:lnTo>
                  <a:lnTo>
                    <a:pt x="172" y="266"/>
                  </a:lnTo>
                  <a:lnTo>
                    <a:pt x="168" y="272"/>
                  </a:lnTo>
                  <a:lnTo>
                    <a:pt x="162" y="276"/>
                  </a:lnTo>
                  <a:lnTo>
                    <a:pt x="154" y="280"/>
                  </a:lnTo>
                  <a:lnTo>
                    <a:pt x="146" y="282"/>
                  </a:lnTo>
                  <a:lnTo>
                    <a:pt x="136" y="282"/>
                  </a:lnTo>
                  <a:lnTo>
                    <a:pt x="136" y="282"/>
                  </a:lnTo>
                  <a:lnTo>
                    <a:pt x="126" y="282"/>
                  </a:lnTo>
                  <a:lnTo>
                    <a:pt x="118" y="280"/>
                  </a:lnTo>
                  <a:lnTo>
                    <a:pt x="110" y="276"/>
                  </a:lnTo>
                  <a:lnTo>
                    <a:pt x="104" y="272"/>
                  </a:lnTo>
                  <a:lnTo>
                    <a:pt x="100" y="266"/>
                  </a:lnTo>
                  <a:lnTo>
                    <a:pt x="94" y="260"/>
                  </a:lnTo>
                  <a:lnTo>
                    <a:pt x="88" y="244"/>
                  </a:lnTo>
                  <a:lnTo>
                    <a:pt x="84" y="228"/>
                  </a:lnTo>
                  <a:lnTo>
                    <a:pt x="82" y="210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2" y="140"/>
                  </a:lnTo>
                  <a:lnTo>
                    <a:pt x="84" y="122"/>
                  </a:lnTo>
                  <a:lnTo>
                    <a:pt x="88" y="104"/>
                  </a:lnTo>
                  <a:lnTo>
                    <a:pt x="94" y="90"/>
                  </a:lnTo>
                  <a:lnTo>
                    <a:pt x="100" y="84"/>
                  </a:lnTo>
                  <a:lnTo>
                    <a:pt x="104" y="78"/>
                  </a:lnTo>
                  <a:lnTo>
                    <a:pt x="110" y="74"/>
                  </a:lnTo>
                  <a:lnTo>
                    <a:pt x="118" y="70"/>
                  </a:lnTo>
                  <a:lnTo>
                    <a:pt x="126" y="68"/>
                  </a:lnTo>
                  <a:lnTo>
                    <a:pt x="136" y="68"/>
                  </a:lnTo>
                  <a:lnTo>
                    <a:pt x="136" y="68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4" name="Freeform 63">
              <a:extLst>
                <a:ext uri="{FF2B5EF4-FFF2-40B4-BE49-F238E27FC236}">
                  <a16:creationId xmlns="" xmlns:a16="http://schemas.microsoft.com/office/drawing/2014/main" id="{3F654A02-83F8-40E8-B266-12CA53976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74213" y="1204912"/>
              <a:ext cx="431800" cy="555625"/>
            </a:xfrm>
            <a:custGeom>
              <a:avLst/>
              <a:gdLst/>
              <a:ahLst/>
              <a:cxnLst>
                <a:cxn ang="0">
                  <a:pos x="134" y="350"/>
                </a:cxn>
                <a:cxn ang="0">
                  <a:pos x="168" y="346"/>
                </a:cxn>
                <a:cxn ang="0">
                  <a:pos x="198" y="334"/>
                </a:cxn>
                <a:cxn ang="0">
                  <a:pos x="222" y="318"/>
                </a:cxn>
                <a:cxn ang="0">
                  <a:pos x="240" y="296"/>
                </a:cxn>
                <a:cxn ang="0">
                  <a:pos x="254" y="270"/>
                </a:cxn>
                <a:cxn ang="0">
                  <a:pos x="264" y="240"/>
                </a:cxn>
                <a:cxn ang="0">
                  <a:pos x="272" y="174"/>
                </a:cxn>
                <a:cxn ang="0">
                  <a:pos x="270" y="142"/>
                </a:cxn>
                <a:cxn ang="0">
                  <a:pos x="260" y="94"/>
                </a:cxn>
                <a:cxn ang="0">
                  <a:pos x="248" y="66"/>
                </a:cxn>
                <a:cxn ang="0">
                  <a:pos x="232" y="42"/>
                </a:cxn>
                <a:cxn ang="0">
                  <a:pos x="210" y="22"/>
                </a:cxn>
                <a:cxn ang="0">
                  <a:pos x="184" y="8"/>
                </a:cxn>
                <a:cxn ang="0">
                  <a:pos x="152" y="2"/>
                </a:cxn>
                <a:cxn ang="0">
                  <a:pos x="134" y="0"/>
                </a:cxn>
                <a:cxn ang="0">
                  <a:pos x="100" y="4"/>
                </a:cxn>
                <a:cxn ang="0">
                  <a:pos x="72" y="16"/>
                </a:cxn>
                <a:cxn ang="0">
                  <a:pos x="50" y="32"/>
                </a:cxn>
                <a:cxn ang="0">
                  <a:pos x="32" y="54"/>
                </a:cxn>
                <a:cxn ang="0">
                  <a:pos x="18" y="80"/>
                </a:cxn>
                <a:cxn ang="0">
                  <a:pos x="8" y="110"/>
                </a:cxn>
                <a:cxn ang="0">
                  <a:pos x="0" y="174"/>
                </a:cxn>
                <a:cxn ang="0">
                  <a:pos x="2" y="208"/>
                </a:cxn>
                <a:cxn ang="0">
                  <a:pos x="12" y="256"/>
                </a:cxn>
                <a:cxn ang="0">
                  <a:pos x="24" y="284"/>
                </a:cxn>
                <a:cxn ang="0">
                  <a:pos x="40" y="308"/>
                </a:cxn>
                <a:cxn ang="0">
                  <a:pos x="60" y="328"/>
                </a:cxn>
                <a:cxn ang="0">
                  <a:pos x="86" y="340"/>
                </a:cxn>
                <a:cxn ang="0">
                  <a:pos x="116" y="348"/>
                </a:cxn>
                <a:cxn ang="0">
                  <a:pos x="134" y="350"/>
                </a:cxn>
                <a:cxn ang="0">
                  <a:pos x="136" y="68"/>
                </a:cxn>
                <a:cxn ang="0">
                  <a:pos x="154" y="70"/>
                </a:cxn>
                <a:cxn ang="0">
                  <a:pos x="168" y="78"/>
                </a:cxn>
                <a:cxn ang="0">
                  <a:pos x="178" y="90"/>
                </a:cxn>
                <a:cxn ang="0">
                  <a:pos x="190" y="122"/>
                </a:cxn>
                <a:cxn ang="0">
                  <a:pos x="192" y="174"/>
                </a:cxn>
                <a:cxn ang="0">
                  <a:pos x="192" y="210"/>
                </a:cxn>
                <a:cxn ang="0">
                  <a:pos x="184" y="244"/>
                </a:cxn>
                <a:cxn ang="0">
                  <a:pos x="174" y="266"/>
                </a:cxn>
                <a:cxn ang="0">
                  <a:pos x="162" y="276"/>
                </a:cxn>
                <a:cxn ang="0">
                  <a:pos x="146" y="282"/>
                </a:cxn>
                <a:cxn ang="0">
                  <a:pos x="136" y="282"/>
                </a:cxn>
                <a:cxn ang="0">
                  <a:pos x="118" y="280"/>
                </a:cxn>
                <a:cxn ang="0">
                  <a:pos x="106" y="272"/>
                </a:cxn>
                <a:cxn ang="0">
                  <a:pos x="96" y="260"/>
                </a:cxn>
                <a:cxn ang="0">
                  <a:pos x="84" y="228"/>
                </a:cxn>
                <a:cxn ang="0">
                  <a:pos x="80" y="174"/>
                </a:cxn>
                <a:cxn ang="0">
                  <a:pos x="82" y="140"/>
                </a:cxn>
                <a:cxn ang="0">
                  <a:pos x="88" y="104"/>
                </a:cxn>
                <a:cxn ang="0">
                  <a:pos x="100" y="84"/>
                </a:cxn>
                <a:cxn ang="0">
                  <a:pos x="112" y="74"/>
                </a:cxn>
                <a:cxn ang="0">
                  <a:pos x="128" y="68"/>
                </a:cxn>
                <a:cxn ang="0">
                  <a:pos x="136" y="68"/>
                </a:cxn>
                <a:cxn ang="0">
                  <a:pos x="136" y="68"/>
                </a:cxn>
              </a:cxnLst>
              <a:rect l="0" t="0" r="r" b="b"/>
              <a:pathLst>
                <a:path w="272" h="350">
                  <a:moveTo>
                    <a:pt x="134" y="350"/>
                  </a:moveTo>
                  <a:lnTo>
                    <a:pt x="134" y="350"/>
                  </a:lnTo>
                  <a:lnTo>
                    <a:pt x="152" y="348"/>
                  </a:lnTo>
                  <a:lnTo>
                    <a:pt x="168" y="346"/>
                  </a:lnTo>
                  <a:lnTo>
                    <a:pt x="184" y="340"/>
                  </a:lnTo>
                  <a:lnTo>
                    <a:pt x="198" y="334"/>
                  </a:lnTo>
                  <a:lnTo>
                    <a:pt x="210" y="328"/>
                  </a:lnTo>
                  <a:lnTo>
                    <a:pt x="222" y="318"/>
                  </a:lnTo>
                  <a:lnTo>
                    <a:pt x="232" y="308"/>
                  </a:lnTo>
                  <a:lnTo>
                    <a:pt x="240" y="296"/>
                  </a:lnTo>
                  <a:lnTo>
                    <a:pt x="248" y="284"/>
                  </a:lnTo>
                  <a:lnTo>
                    <a:pt x="254" y="270"/>
                  </a:lnTo>
                  <a:lnTo>
                    <a:pt x="260" y="256"/>
                  </a:lnTo>
                  <a:lnTo>
                    <a:pt x="264" y="240"/>
                  </a:lnTo>
                  <a:lnTo>
                    <a:pt x="270" y="208"/>
                  </a:lnTo>
                  <a:lnTo>
                    <a:pt x="272" y="174"/>
                  </a:lnTo>
                  <a:lnTo>
                    <a:pt x="272" y="174"/>
                  </a:lnTo>
                  <a:lnTo>
                    <a:pt x="270" y="142"/>
                  </a:lnTo>
                  <a:lnTo>
                    <a:pt x="264" y="110"/>
                  </a:lnTo>
                  <a:lnTo>
                    <a:pt x="260" y="94"/>
                  </a:lnTo>
                  <a:lnTo>
                    <a:pt x="254" y="80"/>
                  </a:lnTo>
                  <a:lnTo>
                    <a:pt x="248" y="66"/>
                  </a:lnTo>
                  <a:lnTo>
                    <a:pt x="240" y="54"/>
                  </a:lnTo>
                  <a:lnTo>
                    <a:pt x="232" y="42"/>
                  </a:lnTo>
                  <a:lnTo>
                    <a:pt x="222" y="32"/>
                  </a:lnTo>
                  <a:lnTo>
                    <a:pt x="210" y="22"/>
                  </a:lnTo>
                  <a:lnTo>
                    <a:pt x="198" y="16"/>
                  </a:lnTo>
                  <a:lnTo>
                    <a:pt x="184" y="8"/>
                  </a:lnTo>
                  <a:lnTo>
                    <a:pt x="168" y="4"/>
                  </a:lnTo>
                  <a:lnTo>
                    <a:pt x="152" y="2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16" y="2"/>
                  </a:lnTo>
                  <a:lnTo>
                    <a:pt x="100" y="4"/>
                  </a:lnTo>
                  <a:lnTo>
                    <a:pt x="86" y="8"/>
                  </a:lnTo>
                  <a:lnTo>
                    <a:pt x="72" y="16"/>
                  </a:lnTo>
                  <a:lnTo>
                    <a:pt x="60" y="22"/>
                  </a:lnTo>
                  <a:lnTo>
                    <a:pt x="50" y="32"/>
                  </a:lnTo>
                  <a:lnTo>
                    <a:pt x="40" y="42"/>
                  </a:lnTo>
                  <a:lnTo>
                    <a:pt x="32" y="54"/>
                  </a:lnTo>
                  <a:lnTo>
                    <a:pt x="24" y="66"/>
                  </a:lnTo>
                  <a:lnTo>
                    <a:pt x="18" y="80"/>
                  </a:lnTo>
                  <a:lnTo>
                    <a:pt x="12" y="94"/>
                  </a:lnTo>
                  <a:lnTo>
                    <a:pt x="8" y="110"/>
                  </a:lnTo>
                  <a:lnTo>
                    <a:pt x="2" y="142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2" y="208"/>
                  </a:lnTo>
                  <a:lnTo>
                    <a:pt x="8" y="240"/>
                  </a:lnTo>
                  <a:lnTo>
                    <a:pt x="12" y="256"/>
                  </a:lnTo>
                  <a:lnTo>
                    <a:pt x="18" y="270"/>
                  </a:lnTo>
                  <a:lnTo>
                    <a:pt x="24" y="284"/>
                  </a:lnTo>
                  <a:lnTo>
                    <a:pt x="32" y="296"/>
                  </a:lnTo>
                  <a:lnTo>
                    <a:pt x="40" y="308"/>
                  </a:lnTo>
                  <a:lnTo>
                    <a:pt x="50" y="318"/>
                  </a:lnTo>
                  <a:lnTo>
                    <a:pt x="60" y="328"/>
                  </a:lnTo>
                  <a:lnTo>
                    <a:pt x="72" y="334"/>
                  </a:lnTo>
                  <a:lnTo>
                    <a:pt x="86" y="340"/>
                  </a:lnTo>
                  <a:lnTo>
                    <a:pt x="100" y="346"/>
                  </a:lnTo>
                  <a:lnTo>
                    <a:pt x="116" y="348"/>
                  </a:lnTo>
                  <a:lnTo>
                    <a:pt x="134" y="350"/>
                  </a:lnTo>
                  <a:lnTo>
                    <a:pt x="134" y="350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lnTo>
                    <a:pt x="146" y="68"/>
                  </a:lnTo>
                  <a:lnTo>
                    <a:pt x="154" y="70"/>
                  </a:lnTo>
                  <a:lnTo>
                    <a:pt x="162" y="74"/>
                  </a:lnTo>
                  <a:lnTo>
                    <a:pt x="168" y="78"/>
                  </a:lnTo>
                  <a:lnTo>
                    <a:pt x="174" y="84"/>
                  </a:lnTo>
                  <a:lnTo>
                    <a:pt x="178" y="90"/>
                  </a:lnTo>
                  <a:lnTo>
                    <a:pt x="184" y="104"/>
                  </a:lnTo>
                  <a:lnTo>
                    <a:pt x="190" y="122"/>
                  </a:lnTo>
                  <a:lnTo>
                    <a:pt x="192" y="140"/>
                  </a:lnTo>
                  <a:lnTo>
                    <a:pt x="192" y="174"/>
                  </a:lnTo>
                  <a:lnTo>
                    <a:pt x="192" y="174"/>
                  </a:lnTo>
                  <a:lnTo>
                    <a:pt x="192" y="210"/>
                  </a:lnTo>
                  <a:lnTo>
                    <a:pt x="190" y="228"/>
                  </a:lnTo>
                  <a:lnTo>
                    <a:pt x="184" y="244"/>
                  </a:lnTo>
                  <a:lnTo>
                    <a:pt x="178" y="260"/>
                  </a:lnTo>
                  <a:lnTo>
                    <a:pt x="174" y="266"/>
                  </a:lnTo>
                  <a:lnTo>
                    <a:pt x="168" y="272"/>
                  </a:lnTo>
                  <a:lnTo>
                    <a:pt x="162" y="276"/>
                  </a:lnTo>
                  <a:lnTo>
                    <a:pt x="154" y="280"/>
                  </a:lnTo>
                  <a:lnTo>
                    <a:pt x="146" y="282"/>
                  </a:lnTo>
                  <a:lnTo>
                    <a:pt x="136" y="282"/>
                  </a:lnTo>
                  <a:lnTo>
                    <a:pt x="136" y="282"/>
                  </a:lnTo>
                  <a:lnTo>
                    <a:pt x="128" y="282"/>
                  </a:lnTo>
                  <a:lnTo>
                    <a:pt x="118" y="280"/>
                  </a:lnTo>
                  <a:lnTo>
                    <a:pt x="112" y="276"/>
                  </a:lnTo>
                  <a:lnTo>
                    <a:pt x="106" y="272"/>
                  </a:lnTo>
                  <a:lnTo>
                    <a:pt x="100" y="266"/>
                  </a:lnTo>
                  <a:lnTo>
                    <a:pt x="96" y="260"/>
                  </a:lnTo>
                  <a:lnTo>
                    <a:pt x="88" y="244"/>
                  </a:lnTo>
                  <a:lnTo>
                    <a:pt x="84" y="228"/>
                  </a:lnTo>
                  <a:lnTo>
                    <a:pt x="82" y="210"/>
                  </a:lnTo>
                  <a:lnTo>
                    <a:pt x="80" y="174"/>
                  </a:lnTo>
                  <a:lnTo>
                    <a:pt x="80" y="174"/>
                  </a:lnTo>
                  <a:lnTo>
                    <a:pt x="82" y="140"/>
                  </a:lnTo>
                  <a:lnTo>
                    <a:pt x="84" y="122"/>
                  </a:lnTo>
                  <a:lnTo>
                    <a:pt x="88" y="104"/>
                  </a:lnTo>
                  <a:lnTo>
                    <a:pt x="96" y="90"/>
                  </a:lnTo>
                  <a:lnTo>
                    <a:pt x="100" y="84"/>
                  </a:lnTo>
                  <a:lnTo>
                    <a:pt x="106" y="78"/>
                  </a:lnTo>
                  <a:lnTo>
                    <a:pt x="112" y="74"/>
                  </a:lnTo>
                  <a:lnTo>
                    <a:pt x="118" y="70"/>
                  </a:lnTo>
                  <a:lnTo>
                    <a:pt x="128" y="68"/>
                  </a:lnTo>
                  <a:lnTo>
                    <a:pt x="136" y="68"/>
                  </a:lnTo>
                  <a:lnTo>
                    <a:pt x="136" y="68"/>
                  </a:lnTo>
                  <a:close/>
                  <a:moveTo>
                    <a:pt x="136" y="68"/>
                  </a:moveTo>
                  <a:lnTo>
                    <a:pt x="136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5" name="Freeform 67">
              <a:extLst>
                <a:ext uri="{FF2B5EF4-FFF2-40B4-BE49-F238E27FC236}">
                  <a16:creationId xmlns="" xmlns:a16="http://schemas.microsoft.com/office/drawing/2014/main" id="{D6464A88-855C-4B76-A556-487473A798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7888" y="-281071"/>
              <a:ext cx="5512209" cy="5595312"/>
            </a:xfrm>
            <a:custGeom>
              <a:avLst/>
              <a:gdLst/>
              <a:ahLst/>
              <a:cxnLst>
                <a:cxn ang="0">
                  <a:pos x="1292" y="54"/>
                </a:cxn>
                <a:cxn ang="0">
                  <a:pos x="760" y="294"/>
                </a:cxn>
                <a:cxn ang="0">
                  <a:pos x="342" y="692"/>
                </a:cxn>
                <a:cxn ang="0">
                  <a:pos x="78" y="1210"/>
                </a:cxn>
                <a:cxn ang="0">
                  <a:pos x="0" y="1722"/>
                </a:cxn>
                <a:cxn ang="0">
                  <a:pos x="104" y="2314"/>
                </a:cxn>
                <a:cxn ang="0">
                  <a:pos x="394" y="2818"/>
                </a:cxn>
                <a:cxn ang="0">
                  <a:pos x="830" y="3196"/>
                </a:cxn>
                <a:cxn ang="0">
                  <a:pos x="1376" y="3410"/>
                </a:cxn>
                <a:cxn ang="0">
                  <a:pos x="1900" y="3436"/>
                </a:cxn>
                <a:cxn ang="0">
                  <a:pos x="2470" y="3276"/>
                </a:cxn>
                <a:cxn ang="0">
                  <a:pos x="2942" y="2940"/>
                </a:cxn>
                <a:cxn ang="0">
                  <a:pos x="3276" y="2470"/>
                </a:cxn>
                <a:cxn ang="0">
                  <a:pos x="3438" y="1898"/>
                </a:cxn>
                <a:cxn ang="0">
                  <a:pos x="3412" y="1374"/>
                </a:cxn>
                <a:cxn ang="0">
                  <a:pos x="3196" y="828"/>
                </a:cxn>
                <a:cxn ang="0">
                  <a:pos x="2820" y="392"/>
                </a:cxn>
                <a:cxn ang="0">
                  <a:pos x="2316" y="104"/>
                </a:cxn>
                <a:cxn ang="0">
                  <a:pos x="1724" y="0"/>
                </a:cxn>
                <a:cxn ang="0">
                  <a:pos x="750" y="980"/>
                </a:cxn>
                <a:cxn ang="0">
                  <a:pos x="826" y="894"/>
                </a:cxn>
                <a:cxn ang="0">
                  <a:pos x="2536" y="872"/>
                </a:cxn>
                <a:cxn ang="0">
                  <a:pos x="2648" y="912"/>
                </a:cxn>
                <a:cxn ang="0">
                  <a:pos x="2708" y="1012"/>
                </a:cxn>
                <a:cxn ang="0">
                  <a:pos x="2704" y="1386"/>
                </a:cxn>
                <a:cxn ang="0">
                  <a:pos x="2634" y="1478"/>
                </a:cxn>
                <a:cxn ang="0">
                  <a:pos x="910" y="1508"/>
                </a:cxn>
                <a:cxn ang="0">
                  <a:pos x="812" y="1478"/>
                </a:cxn>
                <a:cxn ang="0">
                  <a:pos x="744" y="1386"/>
                </a:cxn>
                <a:cxn ang="0">
                  <a:pos x="880" y="2684"/>
                </a:cxn>
                <a:cxn ang="0">
                  <a:pos x="620" y="2560"/>
                </a:cxn>
                <a:cxn ang="0">
                  <a:pos x="494" y="2298"/>
                </a:cxn>
                <a:cxn ang="0">
                  <a:pos x="544" y="2048"/>
                </a:cxn>
                <a:cxn ang="0">
                  <a:pos x="756" y="1856"/>
                </a:cxn>
                <a:cxn ang="0">
                  <a:pos x="1012" y="1830"/>
                </a:cxn>
                <a:cxn ang="0">
                  <a:pos x="1258" y="1978"/>
                </a:cxn>
                <a:cxn ang="0">
                  <a:pos x="1358" y="2254"/>
                </a:cxn>
                <a:cxn ang="0">
                  <a:pos x="1284" y="2496"/>
                </a:cxn>
                <a:cxn ang="0">
                  <a:pos x="1054" y="2668"/>
                </a:cxn>
                <a:cxn ang="0">
                  <a:pos x="1774" y="3238"/>
                </a:cxn>
                <a:cxn ang="0">
                  <a:pos x="1512" y="3112"/>
                </a:cxn>
                <a:cxn ang="0">
                  <a:pos x="1388" y="2852"/>
                </a:cxn>
                <a:cxn ang="0">
                  <a:pos x="1438" y="2600"/>
                </a:cxn>
                <a:cxn ang="0">
                  <a:pos x="1650" y="2408"/>
                </a:cxn>
                <a:cxn ang="0">
                  <a:pos x="1906" y="2384"/>
                </a:cxn>
                <a:cxn ang="0">
                  <a:pos x="2152" y="2532"/>
                </a:cxn>
                <a:cxn ang="0">
                  <a:pos x="2250" y="2806"/>
                </a:cxn>
                <a:cxn ang="0">
                  <a:pos x="2176" y="3048"/>
                </a:cxn>
                <a:cxn ang="0">
                  <a:pos x="1946" y="3220"/>
                </a:cxn>
                <a:cxn ang="0">
                  <a:pos x="2628" y="2684"/>
                </a:cxn>
                <a:cxn ang="0">
                  <a:pos x="2366" y="2560"/>
                </a:cxn>
                <a:cxn ang="0">
                  <a:pos x="2242" y="2298"/>
                </a:cxn>
                <a:cxn ang="0">
                  <a:pos x="2292" y="2048"/>
                </a:cxn>
                <a:cxn ang="0">
                  <a:pos x="2504" y="1856"/>
                </a:cxn>
                <a:cxn ang="0">
                  <a:pos x="2760" y="1830"/>
                </a:cxn>
                <a:cxn ang="0">
                  <a:pos x="3006" y="1978"/>
                </a:cxn>
                <a:cxn ang="0">
                  <a:pos x="3106" y="2254"/>
                </a:cxn>
                <a:cxn ang="0">
                  <a:pos x="3032" y="2496"/>
                </a:cxn>
                <a:cxn ang="0">
                  <a:pos x="2802" y="2668"/>
                </a:cxn>
              </a:cxnLst>
              <a:rect l="0" t="0" r="r" b="b"/>
              <a:pathLst>
                <a:path w="3446" h="3446">
                  <a:moveTo>
                    <a:pt x="1724" y="0"/>
                  </a:moveTo>
                  <a:lnTo>
                    <a:pt x="1724" y="0"/>
                  </a:lnTo>
                  <a:lnTo>
                    <a:pt x="1634" y="2"/>
                  </a:lnTo>
                  <a:lnTo>
                    <a:pt x="1548" y="8"/>
                  </a:lnTo>
                  <a:lnTo>
                    <a:pt x="1460" y="18"/>
                  </a:lnTo>
                  <a:lnTo>
                    <a:pt x="1376" y="34"/>
                  </a:lnTo>
                  <a:lnTo>
                    <a:pt x="1292" y="54"/>
                  </a:lnTo>
                  <a:lnTo>
                    <a:pt x="1210" y="76"/>
                  </a:lnTo>
                  <a:lnTo>
                    <a:pt x="1130" y="104"/>
                  </a:lnTo>
                  <a:lnTo>
                    <a:pt x="1052" y="134"/>
                  </a:lnTo>
                  <a:lnTo>
                    <a:pt x="976" y="168"/>
                  </a:lnTo>
                  <a:lnTo>
                    <a:pt x="902" y="206"/>
                  </a:lnTo>
                  <a:lnTo>
                    <a:pt x="830" y="248"/>
                  </a:lnTo>
                  <a:lnTo>
                    <a:pt x="760" y="294"/>
                  </a:lnTo>
                  <a:lnTo>
                    <a:pt x="692" y="342"/>
                  </a:lnTo>
                  <a:lnTo>
                    <a:pt x="628" y="392"/>
                  </a:lnTo>
                  <a:lnTo>
                    <a:pt x="564" y="446"/>
                  </a:lnTo>
                  <a:lnTo>
                    <a:pt x="504" y="504"/>
                  </a:lnTo>
                  <a:lnTo>
                    <a:pt x="448" y="564"/>
                  </a:lnTo>
                  <a:lnTo>
                    <a:pt x="394" y="626"/>
                  </a:lnTo>
                  <a:lnTo>
                    <a:pt x="342" y="692"/>
                  </a:lnTo>
                  <a:lnTo>
                    <a:pt x="294" y="758"/>
                  </a:lnTo>
                  <a:lnTo>
                    <a:pt x="250" y="828"/>
                  </a:lnTo>
                  <a:lnTo>
                    <a:pt x="208" y="900"/>
                  </a:lnTo>
                  <a:lnTo>
                    <a:pt x="170" y="976"/>
                  </a:lnTo>
                  <a:lnTo>
                    <a:pt x="136" y="1052"/>
                  </a:lnTo>
                  <a:lnTo>
                    <a:pt x="104" y="1130"/>
                  </a:lnTo>
                  <a:lnTo>
                    <a:pt x="78" y="1210"/>
                  </a:lnTo>
                  <a:lnTo>
                    <a:pt x="54" y="1292"/>
                  </a:lnTo>
                  <a:lnTo>
                    <a:pt x="36" y="1374"/>
                  </a:lnTo>
                  <a:lnTo>
                    <a:pt x="20" y="1460"/>
                  </a:lnTo>
                  <a:lnTo>
                    <a:pt x="10" y="1546"/>
                  </a:lnTo>
                  <a:lnTo>
                    <a:pt x="2" y="1634"/>
                  </a:lnTo>
                  <a:lnTo>
                    <a:pt x="0" y="1722"/>
                  </a:lnTo>
                  <a:lnTo>
                    <a:pt x="0" y="1722"/>
                  </a:lnTo>
                  <a:lnTo>
                    <a:pt x="2" y="1810"/>
                  </a:lnTo>
                  <a:lnTo>
                    <a:pt x="10" y="1898"/>
                  </a:lnTo>
                  <a:lnTo>
                    <a:pt x="20" y="1984"/>
                  </a:lnTo>
                  <a:lnTo>
                    <a:pt x="36" y="2070"/>
                  </a:lnTo>
                  <a:lnTo>
                    <a:pt x="54" y="2152"/>
                  </a:lnTo>
                  <a:lnTo>
                    <a:pt x="78" y="2234"/>
                  </a:lnTo>
                  <a:lnTo>
                    <a:pt x="104" y="2314"/>
                  </a:lnTo>
                  <a:lnTo>
                    <a:pt x="136" y="2392"/>
                  </a:lnTo>
                  <a:lnTo>
                    <a:pt x="170" y="2470"/>
                  </a:lnTo>
                  <a:lnTo>
                    <a:pt x="208" y="2544"/>
                  </a:lnTo>
                  <a:lnTo>
                    <a:pt x="250" y="2616"/>
                  </a:lnTo>
                  <a:lnTo>
                    <a:pt x="294" y="2686"/>
                  </a:lnTo>
                  <a:lnTo>
                    <a:pt x="342" y="2754"/>
                  </a:lnTo>
                  <a:lnTo>
                    <a:pt x="394" y="2818"/>
                  </a:lnTo>
                  <a:lnTo>
                    <a:pt x="448" y="2880"/>
                  </a:lnTo>
                  <a:lnTo>
                    <a:pt x="504" y="2940"/>
                  </a:lnTo>
                  <a:lnTo>
                    <a:pt x="564" y="2998"/>
                  </a:lnTo>
                  <a:lnTo>
                    <a:pt x="628" y="3052"/>
                  </a:lnTo>
                  <a:lnTo>
                    <a:pt x="692" y="3102"/>
                  </a:lnTo>
                  <a:lnTo>
                    <a:pt x="760" y="3150"/>
                  </a:lnTo>
                  <a:lnTo>
                    <a:pt x="830" y="3196"/>
                  </a:lnTo>
                  <a:lnTo>
                    <a:pt x="902" y="3238"/>
                  </a:lnTo>
                  <a:lnTo>
                    <a:pt x="976" y="3276"/>
                  </a:lnTo>
                  <a:lnTo>
                    <a:pt x="1052" y="3310"/>
                  </a:lnTo>
                  <a:lnTo>
                    <a:pt x="1130" y="3340"/>
                  </a:lnTo>
                  <a:lnTo>
                    <a:pt x="1210" y="3368"/>
                  </a:lnTo>
                  <a:lnTo>
                    <a:pt x="1292" y="3392"/>
                  </a:lnTo>
                  <a:lnTo>
                    <a:pt x="1376" y="3410"/>
                  </a:lnTo>
                  <a:lnTo>
                    <a:pt x="1460" y="3426"/>
                  </a:lnTo>
                  <a:lnTo>
                    <a:pt x="1548" y="3436"/>
                  </a:lnTo>
                  <a:lnTo>
                    <a:pt x="1634" y="3444"/>
                  </a:lnTo>
                  <a:lnTo>
                    <a:pt x="1724" y="3446"/>
                  </a:lnTo>
                  <a:lnTo>
                    <a:pt x="1724" y="3446"/>
                  </a:lnTo>
                  <a:lnTo>
                    <a:pt x="1812" y="3444"/>
                  </a:lnTo>
                  <a:lnTo>
                    <a:pt x="1900" y="3436"/>
                  </a:lnTo>
                  <a:lnTo>
                    <a:pt x="1986" y="3426"/>
                  </a:lnTo>
                  <a:lnTo>
                    <a:pt x="2070" y="3410"/>
                  </a:lnTo>
                  <a:lnTo>
                    <a:pt x="2154" y="3392"/>
                  </a:lnTo>
                  <a:lnTo>
                    <a:pt x="2236" y="3368"/>
                  </a:lnTo>
                  <a:lnTo>
                    <a:pt x="2316" y="3340"/>
                  </a:lnTo>
                  <a:lnTo>
                    <a:pt x="2394" y="3310"/>
                  </a:lnTo>
                  <a:lnTo>
                    <a:pt x="2470" y="3276"/>
                  </a:lnTo>
                  <a:lnTo>
                    <a:pt x="2544" y="3238"/>
                  </a:lnTo>
                  <a:lnTo>
                    <a:pt x="2616" y="3196"/>
                  </a:lnTo>
                  <a:lnTo>
                    <a:pt x="2686" y="3150"/>
                  </a:lnTo>
                  <a:lnTo>
                    <a:pt x="2754" y="3102"/>
                  </a:lnTo>
                  <a:lnTo>
                    <a:pt x="2820" y="3052"/>
                  </a:lnTo>
                  <a:lnTo>
                    <a:pt x="2882" y="2998"/>
                  </a:lnTo>
                  <a:lnTo>
                    <a:pt x="2942" y="2940"/>
                  </a:lnTo>
                  <a:lnTo>
                    <a:pt x="2998" y="2880"/>
                  </a:lnTo>
                  <a:lnTo>
                    <a:pt x="3052" y="2818"/>
                  </a:lnTo>
                  <a:lnTo>
                    <a:pt x="3104" y="2754"/>
                  </a:lnTo>
                  <a:lnTo>
                    <a:pt x="3152" y="2686"/>
                  </a:lnTo>
                  <a:lnTo>
                    <a:pt x="3196" y="2616"/>
                  </a:lnTo>
                  <a:lnTo>
                    <a:pt x="3238" y="2544"/>
                  </a:lnTo>
                  <a:lnTo>
                    <a:pt x="3276" y="2470"/>
                  </a:lnTo>
                  <a:lnTo>
                    <a:pt x="3310" y="2392"/>
                  </a:lnTo>
                  <a:lnTo>
                    <a:pt x="3342" y="2314"/>
                  </a:lnTo>
                  <a:lnTo>
                    <a:pt x="3368" y="2234"/>
                  </a:lnTo>
                  <a:lnTo>
                    <a:pt x="3392" y="2152"/>
                  </a:lnTo>
                  <a:lnTo>
                    <a:pt x="3412" y="2070"/>
                  </a:lnTo>
                  <a:lnTo>
                    <a:pt x="3426" y="1984"/>
                  </a:lnTo>
                  <a:lnTo>
                    <a:pt x="3438" y="1898"/>
                  </a:lnTo>
                  <a:lnTo>
                    <a:pt x="3444" y="1810"/>
                  </a:lnTo>
                  <a:lnTo>
                    <a:pt x="3446" y="1722"/>
                  </a:lnTo>
                  <a:lnTo>
                    <a:pt x="3446" y="1722"/>
                  </a:lnTo>
                  <a:lnTo>
                    <a:pt x="3444" y="1634"/>
                  </a:lnTo>
                  <a:lnTo>
                    <a:pt x="3438" y="1546"/>
                  </a:lnTo>
                  <a:lnTo>
                    <a:pt x="3426" y="1460"/>
                  </a:lnTo>
                  <a:lnTo>
                    <a:pt x="3412" y="1374"/>
                  </a:lnTo>
                  <a:lnTo>
                    <a:pt x="3392" y="1292"/>
                  </a:lnTo>
                  <a:lnTo>
                    <a:pt x="3368" y="1210"/>
                  </a:lnTo>
                  <a:lnTo>
                    <a:pt x="3342" y="1130"/>
                  </a:lnTo>
                  <a:lnTo>
                    <a:pt x="3310" y="1052"/>
                  </a:lnTo>
                  <a:lnTo>
                    <a:pt x="3276" y="976"/>
                  </a:lnTo>
                  <a:lnTo>
                    <a:pt x="3238" y="900"/>
                  </a:lnTo>
                  <a:lnTo>
                    <a:pt x="3196" y="828"/>
                  </a:lnTo>
                  <a:lnTo>
                    <a:pt x="3152" y="758"/>
                  </a:lnTo>
                  <a:lnTo>
                    <a:pt x="3104" y="692"/>
                  </a:lnTo>
                  <a:lnTo>
                    <a:pt x="3052" y="626"/>
                  </a:lnTo>
                  <a:lnTo>
                    <a:pt x="2998" y="564"/>
                  </a:lnTo>
                  <a:lnTo>
                    <a:pt x="2942" y="504"/>
                  </a:lnTo>
                  <a:lnTo>
                    <a:pt x="2882" y="446"/>
                  </a:lnTo>
                  <a:lnTo>
                    <a:pt x="2820" y="392"/>
                  </a:lnTo>
                  <a:lnTo>
                    <a:pt x="2754" y="342"/>
                  </a:lnTo>
                  <a:lnTo>
                    <a:pt x="2686" y="294"/>
                  </a:lnTo>
                  <a:lnTo>
                    <a:pt x="2616" y="248"/>
                  </a:lnTo>
                  <a:lnTo>
                    <a:pt x="2544" y="206"/>
                  </a:lnTo>
                  <a:lnTo>
                    <a:pt x="2470" y="168"/>
                  </a:lnTo>
                  <a:lnTo>
                    <a:pt x="2394" y="134"/>
                  </a:lnTo>
                  <a:lnTo>
                    <a:pt x="2316" y="104"/>
                  </a:lnTo>
                  <a:lnTo>
                    <a:pt x="2236" y="76"/>
                  </a:lnTo>
                  <a:lnTo>
                    <a:pt x="2154" y="54"/>
                  </a:lnTo>
                  <a:lnTo>
                    <a:pt x="2070" y="34"/>
                  </a:lnTo>
                  <a:lnTo>
                    <a:pt x="1986" y="18"/>
                  </a:lnTo>
                  <a:lnTo>
                    <a:pt x="1900" y="8"/>
                  </a:lnTo>
                  <a:lnTo>
                    <a:pt x="1812" y="2"/>
                  </a:lnTo>
                  <a:lnTo>
                    <a:pt x="1724" y="0"/>
                  </a:lnTo>
                  <a:lnTo>
                    <a:pt x="1724" y="0"/>
                  </a:lnTo>
                  <a:close/>
                  <a:moveTo>
                    <a:pt x="736" y="1046"/>
                  </a:moveTo>
                  <a:lnTo>
                    <a:pt x="736" y="1046"/>
                  </a:lnTo>
                  <a:lnTo>
                    <a:pt x="736" y="1030"/>
                  </a:lnTo>
                  <a:lnTo>
                    <a:pt x="740" y="1012"/>
                  </a:lnTo>
                  <a:lnTo>
                    <a:pt x="744" y="996"/>
                  </a:lnTo>
                  <a:lnTo>
                    <a:pt x="750" y="980"/>
                  </a:lnTo>
                  <a:lnTo>
                    <a:pt x="756" y="964"/>
                  </a:lnTo>
                  <a:lnTo>
                    <a:pt x="766" y="950"/>
                  </a:lnTo>
                  <a:lnTo>
                    <a:pt x="776" y="936"/>
                  </a:lnTo>
                  <a:lnTo>
                    <a:pt x="786" y="924"/>
                  </a:lnTo>
                  <a:lnTo>
                    <a:pt x="798" y="912"/>
                  </a:lnTo>
                  <a:lnTo>
                    <a:pt x="812" y="902"/>
                  </a:lnTo>
                  <a:lnTo>
                    <a:pt x="826" y="894"/>
                  </a:lnTo>
                  <a:lnTo>
                    <a:pt x="842" y="886"/>
                  </a:lnTo>
                  <a:lnTo>
                    <a:pt x="858" y="880"/>
                  </a:lnTo>
                  <a:lnTo>
                    <a:pt x="874" y="876"/>
                  </a:lnTo>
                  <a:lnTo>
                    <a:pt x="892" y="874"/>
                  </a:lnTo>
                  <a:lnTo>
                    <a:pt x="910" y="872"/>
                  </a:lnTo>
                  <a:lnTo>
                    <a:pt x="2536" y="872"/>
                  </a:lnTo>
                  <a:lnTo>
                    <a:pt x="2536" y="872"/>
                  </a:lnTo>
                  <a:lnTo>
                    <a:pt x="2554" y="874"/>
                  </a:lnTo>
                  <a:lnTo>
                    <a:pt x="2572" y="876"/>
                  </a:lnTo>
                  <a:lnTo>
                    <a:pt x="2588" y="880"/>
                  </a:lnTo>
                  <a:lnTo>
                    <a:pt x="2604" y="886"/>
                  </a:lnTo>
                  <a:lnTo>
                    <a:pt x="2620" y="894"/>
                  </a:lnTo>
                  <a:lnTo>
                    <a:pt x="2634" y="902"/>
                  </a:lnTo>
                  <a:lnTo>
                    <a:pt x="2648" y="912"/>
                  </a:lnTo>
                  <a:lnTo>
                    <a:pt x="2660" y="924"/>
                  </a:lnTo>
                  <a:lnTo>
                    <a:pt x="2672" y="936"/>
                  </a:lnTo>
                  <a:lnTo>
                    <a:pt x="2682" y="950"/>
                  </a:lnTo>
                  <a:lnTo>
                    <a:pt x="2690" y="964"/>
                  </a:lnTo>
                  <a:lnTo>
                    <a:pt x="2698" y="980"/>
                  </a:lnTo>
                  <a:lnTo>
                    <a:pt x="2704" y="996"/>
                  </a:lnTo>
                  <a:lnTo>
                    <a:pt x="2708" y="1012"/>
                  </a:lnTo>
                  <a:lnTo>
                    <a:pt x="2710" y="1030"/>
                  </a:lnTo>
                  <a:lnTo>
                    <a:pt x="2712" y="1046"/>
                  </a:lnTo>
                  <a:lnTo>
                    <a:pt x="2712" y="1334"/>
                  </a:lnTo>
                  <a:lnTo>
                    <a:pt x="2712" y="1334"/>
                  </a:lnTo>
                  <a:lnTo>
                    <a:pt x="2710" y="1352"/>
                  </a:lnTo>
                  <a:lnTo>
                    <a:pt x="2708" y="1370"/>
                  </a:lnTo>
                  <a:lnTo>
                    <a:pt x="2704" y="1386"/>
                  </a:lnTo>
                  <a:lnTo>
                    <a:pt x="2698" y="1402"/>
                  </a:lnTo>
                  <a:lnTo>
                    <a:pt x="2690" y="1418"/>
                  </a:lnTo>
                  <a:lnTo>
                    <a:pt x="2682" y="1432"/>
                  </a:lnTo>
                  <a:lnTo>
                    <a:pt x="2672" y="1444"/>
                  </a:lnTo>
                  <a:lnTo>
                    <a:pt x="2660" y="1458"/>
                  </a:lnTo>
                  <a:lnTo>
                    <a:pt x="2648" y="1468"/>
                  </a:lnTo>
                  <a:lnTo>
                    <a:pt x="2634" y="1478"/>
                  </a:lnTo>
                  <a:lnTo>
                    <a:pt x="2620" y="1488"/>
                  </a:lnTo>
                  <a:lnTo>
                    <a:pt x="2604" y="1494"/>
                  </a:lnTo>
                  <a:lnTo>
                    <a:pt x="2588" y="1500"/>
                  </a:lnTo>
                  <a:lnTo>
                    <a:pt x="2572" y="1504"/>
                  </a:lnTo>
                  <a:lnTo>
                    <a:pt x="2554" y="1508"/>
                  </a:lnTo>
                  <a:lnTo>
                    <a:pt x="2536" y="1508"/>
                  </a:lnTo>
                  <a:lnTo>
                    <a:pt x="910" y="1508"/>
                  </a:lnTo>
                  <a:lnTo>
                    <a:pt x="910" y="1508"/>
                  </a:lnTo>
                  <a:lnTo>
                    <a:pt x="892" y="1508"/>
                  </a:lnTo>
                  <a:lnTo>
                    <a:pt x="874" y="1504"/>
                  </a:lnTo>
                  <a:lnTo>
                    <a:pt x="858" y="1500"/>
                  </a:lnTo>
                  <a:lnTo>
                    <a:pt x="842" y="1494"/>
                  </a:lnTo>
                  <a:lnTo>
                    <a:pt x="826" y="1488"/>
                  </a:lnTo>
                  <a:lnTo>
                    <a:pt x="812" y="1478"/>
                  </a:lnTo>
                  <a:lnTo>
                    <a:pt x="798" y="1468"/>
                  </a:lnTo>
                  <a:lnTo>
                    <a:pt x="786" y="1458"/>
                  </a:lnTo>
                  <a:lnTo>
                    <a:pt x="776" y="1444"/>
                  </a:lnTo>
                  <a:lnTo>
                    <a:pt x="766" y="1432"/>
                  </a:lnTo>
                  <a:lnTo>
                    <a:pt x="756" y="1418"/>
                  </a:lnTo>
                  <a:lnTo>
                    <a:pt x="750" y="1402"/>
                  </a:lnTo>
                  <a:lnTo>
                    <a:pt x="744" y="1386"/>
                  </a:lnTo>
                  <a:lnTo>
                    <a:pt x="740" y="1370"/>
                  </a:lnTo>
                  <a:lnTo>
                    <a:pt x="736" y="1352"/>
                  </a:lnTo>
                  <a:lnTo>
                    <a:pt x="736" y="1334"/>
                  </a:lnTo>
                  <a:lnTo>
                    <a:pt x="736" y="1046"/>
                  </a:lnTo>
                  <a:close/>
                  <a:moveTo>
                    <a:pt x="924" y="2686"/>
                  </a:moveTo>
                  <a:lnTo>
                    <a:pt x="924" y="2686"/>
                  </a:lnTo>
                  <a:lnTo>
                    <a:pt x="880" y="2684"/>
                  </a:lnTo>
                  <a:lnTo>
                    <a:pt x="838" y="2678"/>
                  </a:lnTo>
                  <a:lnTo>
                    <a:pt x="796" y="2668"/>
                  </a:lnTo>
                  <a:lnTo>
                    <a:pt x="756" y="2652"/>
                  </a:lnTo>
                  <a:lnTo>
                    <a:pt x="718" y="2634"/>
                  </a:lnTo>
                  <a:lnTo>
                    <a:pt x="684" y="2612"/>
                  </a:lnTo>
                  <a:lnTo>
                    <a:pt x="650" y="2588"/>
                  </a:lnTo>
                  <a:lnTo>
                    <a:pt x="620" y="2560"/>
                  </a:lnTo>
                  <a:lnTo>
                    <a:pt x="592" y="2530"/>
                  </a:lnTo>
                  <a:lnTo>
                    <a:pt x="566" y="2496"/>
                  </a:lnTo>
                  <a:lnTo>
                    <a:pt x="544" y="2460"/>
                  </a:lnTo>
                  <a:lnTo>
                    <a:pt x="526" y="2422"/>
                  </a:lnTo>
                  <a:lnTo>
                    <a:pt x="512" y="2382"/>
                  </a:lnTo>
                  <a:lnTo>
                    <a:pt x="502" y="2342"/>
                  </a:lnTo>
                  <a:lnTo>
                    <a:pt x="494" y="2298"/>
                  </a:lnTo>
                  <a:lnTo>
                    <a:pt x="492" y="2254"/>
                  </a:lnTo>
                  <a:lnTo>
                    <a:pt x="492" y="2254"/>
                  </a:lnTo>
                  <a:lnTo>
                    <a:pt x="494" y="2210"/>
                  </a:lnTo>
                  <a:lnTo>
                    <a:pt x="502" y="2166"/>
                  </a:lnTo>
                  <a:lnTo>
                    <a:pt x="512" y="2126"/>
                  </a:lnTo>
                  <a:lnTo>
                    <a:pt x="526" y="2086"/>
                  </a:lnTo>
                  <a:lnTo>
                    <a:pt x="544" y="2048"/>
                  </a:lnTo>
                  <a:lnTo>
                    <a:pt x="566" y="2012"/>
                  </a:lnTo>
                  <a:lnTo>
                    <a:pt x="592" y="1978"/>
                  </a:lnTo>
                  <a:lnTo>
                    <a:pt x="620" y="1948"/>
                  </a:lnTo>
                  <a:lnTo>
                    <a:pt x="650" y="1920"/>
                  </a:lnTo>
                  <a:lnTo>
                    <a:pt x="684" y="1896"/>
                  </a:lnTo>
                  <a:lnTo>
                    <a:pt x="718" y="1874"/>
                  </a:lnTo>
                  <a:lnTo>
                    <a:pt x="756" y="1856"/>
                  </a:lnTo>
                  <a:lnTo>
                    <a:pt x="796" y="1840"/>
                  </a:lnTo>
                  <a:lnTo>
                    <a:pt x="838" y="1830"/>
                  </a:lnTo>
                  <a:lnTo>
                    <a:pt x="880" y="1824"/>
                  </a:lnTo>
                  <a:lnTo>
                    <a:pt x="924" y="1822"/>
                  </a:lnTo>
                  <a:lnTo>
                    <a:pt x="924" y="1822"/>
                  </a:lnTo>
                  <a:lnTo>
                    <a:pt x="970" y="1824"/>
                  </a:lnTo>
                  <a:lnTo>
                    <a:pt x="1012" y="1830"/>
                  </a:lnTo>
                  <a:lnTo>
                    <a:pt x="1054" y="1840"/>
                  </a:lnTo>
                  <a:lnTo>
                    <a:pt x="1094" y="1856"/>
                  </a:lnTo>
                  <a:lnTo>
                    <a:pt x="1130" y="1874"/>
                  </a:lnTo>
                  <a:lnTo>
                    <a:pt x="1166" y="1896"/>
                  </a:lnTo>
                  <a:lnTo>
                    <a:pt x="1200" y="1920"/>
                  </a:lnTo>
                  <a:lnTo>
                    <a:pt x="1230" y="1948"/>
                  </a:lnTo>
                  <a:lnTo>
                    <a:pt x="1258" y="1978"/>
                  </a:lnTo>
                  <a:lnTo>
                    <a:pt x="1284" y="2012"/>
                  </a:lnTo>
                  <a:lnTo>
                    <a:pt x="1306" y="2048"/>
                  </a:lnTo>
                  <a:lnTo>
                    <a:pt x="1324" y="2086"/>
                  </a:lnTo>
                  <a:lnTo>
                    <a:pt x="1338" y="2126"/>
                  </a:lnTo>
                  <a:lnTo>
                    <a:pt x="1348" y="2166"/>
                  </a:lnTo>
                  <a:lnTo>
                    <a:pt x="1356" y="2210"/>
                  </a:lnTo>
                  <a:lnTo>
                    <a:pt x="1358" y="2254"/>
                  </a:lnTo>
                  <a:lnTo>
                    <a:pt x="1358" y="2254"/>
                  </a:lnTo>
                  <a:lnTo>
                    <a:pt x="1356" y="2298"/>
                  </a:lnTo>
                  <a:lnTo>
                    <a:pt x="1348" y="2342"/>
                  </a:lnTo>
                  <a:lnTo>
                    <a:pt x="1338" y="2382"/>
                  </a:lnTo>
                  <a:lnTo>
                    <a:pt x="1324" y="2422"/>
                  </a:lnTo>
                  <a:lnTo>
                    <a:pt x="1306" y="2460"/>
                  </a:lnTo>
                  <a:lnTo>
                    <a:pt x="1284" y="2496"/>
                  </a:lnTo>
                  <a:lnTo>
                    <a:pt x="1258" y="2530"/>
                  </a:lnTo>
                  <a:lnTo>
                    <a:pt x="1230" y="2560"/>
                  </a:lnTo>
                  <a:lnTo>
                    <a:pt x="1200" y="2588"/>
                  </a:lnTo>
                  <a:lnTo>
                    <a:pt x="1166" y="2612"/>
                  </a:lnTo>
                  <a:lnTo>
                    <a:pt x="1130" y="2634"/>
                  </a:lnTo>
                  <a:lnTo>
                    <a:pt x="1094" y="2652"/>
                  </a:lnTo>
                  <a:lnTo>
                    <a:pt x="1054" y="2668"/>
                  </a:lnTo>
                  <a:lnTo>
                    <a:pt x="1012" y="2678"/>
                  </a:lnTo>
                  <a:lnTo>
                    <a:pt x="970" y="2684"/>
                  </a:lnTo>
                  <a:lnTo>
                    <a:pt x="924" y="2686"/>
                  </a:lnTo>
                  <a:lnTo>
                    <a:pt x="924" y="2686"/>
                  </a:lnTo>
                  <a:close/>
                  <a:moveTo>
                    <a:pt x="1818" y="3240"/>
                  </a:moveTo>
                  <a:lnTo>
                    <a:pt x="1818" y="3240"/>
                  </a:lnTo>
                  <a:lnTo>
                    <a:pt x="1774" y="3238"/>
                  </a:lnTo>
                  <a:lnTo>
                    <a:pt x="1730" y="3230"/>
                  </a:lnTo>
                  <a:lnTo>
                    <a:pt x="1690" y="3220"/>
                  </a:lnTo>
                  <a:lnTo>
                    <a:pt x="1650" y="3206"/>
                  </a:lnTo>
                  <a:lnTo>
                    <a:pt x="1612" y="3188"/>
                  </a:lnTo>
                  <a:lnTo>
                    <a:pt x="1576" y="3166"/>
                  </a:lnTo>
                  <a:lnTo>
                    <a:pt x="1544" y="3140"/>
                  </a:lnTo>
                  <a:lnTo>
                    <a:pt x="1512" y="3112"/>
                  </a:lnTo>
                  <a:lnTo>
                    <a:pt x="1484" y="3082"/>
                  </a:lnTo>
                  <a:lnTo>
                    <a:pt x="1460" y="3048"/>
                  </a:lnTo>
                  <a:lnTo>
                    <a:pt x="1438" y="3014"/>
                  </a:lnTo>
                  <a:lnTo>
                    <a:pt x="1420" y="2976"/>
                  </a:lnTo>
                  <a:lnTo>
                    <a:pt x="1406" y="2936"/>
                  </a:lnTo>
                  <a:lnTo>
                    <a:pt x="1394" y="2894"/>
                  </a:lnTo>
                  <a:lnTo>
                    <a:pt x="1388" y="2852"/>
                  </a:lnTo>
                  <a:lnTo>
                    <a:pt x="1386" y="2806"/>
                  </a:lnTo>
                  <a:lnTo>
                    <a:pt x="1386" y="2806"/>
                  </a:lnTo>
                  <a:lnTo>
                    <a:pt x="1388" y="2762"/>
                  </a:lnTo>
                  <a:lnTo>
                    <a:pt x="1394" y="2720"/>
                  </a:lnTo>
                  <a:lnTo>
                    <a:pt x="1406" y="2678"/>
                  </a:lnTo>
                  <a:lnTo>
                    <a:pt x="1420" y="2638"/>
                  </a:lnTo>
                  <a:lnTo>
                    <a:pt x="1438" y="2600"/>
                  </a:lnTo>
                  <a:lnTo>
                    <a:pt x="1460" y="2566"/>
                  </a:lnTo>
                  <a:lnTo>
                    <a:pt x="1484" y="2532"/>
                  </a:lnTo>
                  <a:lnTo>
                    <a:pt x="1512" y="2502"/>
                  </a:lnTo>
                  <a:lnTo>
                    <a:pt x="1544" y="2474"/>
                  </a:lnTo>
                  <a:lnTo>
                    <a:pt x="1576" y="2448"/>
                  </a:lnTo>
                  <a:lnTo>
                    <a:pt x="1612" y="2426"/>
                  </a:lnTo>
                  <a:lnTo>
                    <a:pt x="1650" y="2408"/>
                  </a:lnTo>
                  <a:lnTo>
                    <a:pt x="1690" y="2394"/>
                  </a:lnTo>
                  <a:lnTo>
                    <a:pt x="1730" y="2384"/>
                  </a:lnTo>
                  <a:lnTo>
                    <a:pt x="1774" y="2376"/>
                  </a:lnTo>
                  <a:lnTo>
                    <a:pt x="1818" y="2374"/>
                  </a:lnTo>
                  <a:lnTo>
                    <a:pt x="1818" y="2374"/>
                  </a:lnTo>
                  <a:lnTo>
                    <a:pt x="1862" y="2376"/>
                  </a:lnTo>
                  <a:lnTo>
                    <a:pt x="1906" y="2384"/>
                  </a:lnTo>
                  <a:lnTo>
                    <a:pt x="1946" y="2394"/>
                  </a:lnTo>
                  <a:lnTo>
                    <a:pt x="1986" y="2408"/>
                  </a:lnTo>
                  <a:lnTo>
                    <a:pt x="2024" y="2426"/>
                  </a:lnTo>
                  <a:lnTo>
                    <a:pt x="2060" y="2448"/>
                  </a:lnTo>
                  <a:lnTo>
                    <a:pt x="2094" y="2474"/>
                  </a:lnTo>
                  <a:lnTo>
                    <a:pt x="2124" y="2502"/>
                  </a:lnTo>
                  <a:lnTo>
                    <a:pt x="2152" y="2532"/>
                  </a:lnTo>
                  <a:lnTo>
                    <a:pt x="2176" y="2566"/>
                  </a:lnTo>
                  <a:lnTo>
                    <a:pt x="2198" y="2600"/>
                  </a:lnTo>
                  <a:lnTo>
                    <a:pt x="2216" y="2638"/>
                  </a:lnTo>
                  <a:lnTo>
                    <a:pt x="2232" y="2678"/>
                  </a:lnTo>
                  <a:lnTo>
                    <a:pt x="2242" y="2720"/>
                  </a:lnTo>
                  <a:lnTo>
                    <a:pt x="2248" y="2762"/>
                  </a:lnTo>
                  <a:lnTo>
                    <a:pt x="2250" y="2806"/>
                  </a:lnTo>
                  <a:lnTo>
                    <a:pt x="2250" y="2806"/>
                  </a:lnTo>
                  <a:lnTo>
                    <a:pt x="2248" y="2852"/>
                  </a:lnTo>
                  <a:lnTo>
                    <a:pt x="2242" y="2894"/>
                  </a:lnTo>
                  <a:lnTo>
                    <a:pt x="2232" y="2936"/>
                  </a:lnTo>
                  <a:lnTo>
                    <a:pt x="2216" y="2976"/>
                  </a:lnTo>
                  <a:lnTo>
                    <a:pt x="2198" y="3014"/>
                  </a:lnTo>
                  <a:lnTo>
                    <a:pt x="2176" y="3048"/>
                  </a:lnTo>
                  <a:lnTo>
                    <a:pt x="2152" y="3082"/>
                  </a:lnTo>
                  <a:lnTo>
                    <a:pt x="2124" y="3112"/>
                  </a:lnTo>
                  <a:lnTo>
                    <a:pt x="2094" y="3140"/>
                  </a:lnTo>
                  <a:lnTo>
                    <a:pt x="2060" y="3166"/>
                  </a:lnTo>
                  <a:lnTo>
                    <a:pt x="2024" y="3188"/>
                  </a:lnTo>
                  <a:lnTo>
                    <a:pt x="1986" y="3206"/>
                  </a:lnTo>
                  <a:lnTo>
                    <a:pt x="1946" y="3220"/>
                  </a:lnTo>
                  <a:lnTo>
                    <a:pt x="1906" y="3230"/>
                  </a:lnTo>
                  <a:lnTo>
                    <a:pt x="1862" y="3238"/>
                  </a:lnTo>
                  <a:lnTo>
                    <a:pt x="1818" y="3240"/>
                  </a:lnTo>
                  <a:lnTo>
                    <a:pt x="1818" y="3240"/>
                  </a:lnTo>
                  <a:close/>
                  <a:moveTo>
                    <a:pt x="2672" y="2686"/>
                  </a:moveTo>
                  <a:lnTo>
                    <a:pt x="2672" y="2686"/>
                  </a:lnTo>
                  <a:lnTo>
                    <a:pt x="2628" y="2684"/>
                  </a:lnTo>
                  <a:lnTo>
                    <a:pt x="2586" y="2678"/>
                  </a:lnTo>
                  <a:lnTo>
                    <a:pt x="2544" y="2668"/>
                  </a:lnTo>
                  <a:lnTo>
                    <a:pt x="2504" y="2652"/>
                  </a:lnTo>
                  <a:lnTo>
                    <a:pt x="2466" y="2634"/>
                  </a:lnTo>
                  <a:lnTo>
                    <a:pt x="2430" y="2612"/>
                  </a:lnTo>
                  <a:lnTo>
                    <a:pt x="2398" y="2588"/>
                  </a:lnTo>
                  <a:lnTo>
                    <a:pt x="2366" y="2560"/>
                  </a:lnTo>
                  <a:lnTo>
                    <a:pt x="2338" y="2530"/>
                  </a:lnTo>
                  <a:lnTo>
                    <a:pt x="2314" y="2496"/>
                  </a:lnTo>
                  <a:lnTo>
                    <a:pt x="2292" y="2460"/>
                  </a:lnTo>
                  <a:lnTo>
                    <a:pt x="2274" y="2422"/>
                  </a:lnTo>
                  <a:lnTo>
                    <a:pt x="2260" y="2382"/>
                  </a:lnTo>
                  <a:lnTo>
                    <a:pt x="2248" y="2342"/>
                  </a:lnTo>
                  <a:lnTo>
                    <a:pt x="2242" y="2298"/>
                  </a:lnTo>
                  <a:lnTo>
                    <a:pt x="2240" y="2254"/>
                  </a:lnTo>
                  <a:lnTo>
                    <a:pt x="2240" y="2254"/>
                  </a:lnTo>
                  <a:lnTo>
                    <a:pt x="2242" y="2210"/>
                  </a:lnTo>
                  <a:lnTo>
                    <a:pt x="2248" y="2166"/>
                  </a:lnTo>
                  <a:lnTo>
                    <a:pt x="2260" y="2126"/>
                  </a:lnTo>
                  <a:lnTo>
                    <a:pt x="2274" y="2086"/>
                  </a:lnTo>
                  <a:lnTo>
                    <a:pt x="2292" y="2048"/>
                  </a:lnTo>
                  <a:lnTo>
                    <a:pt x="2314" y="2012"/>
                  </a:lnTo>
                  <a:lnTo>
                    <a:pt x="2338" y="1978"/>
                  </a:lnTo>
                  <a:lnTo>
                    <a:pt x="2366" y="1948"/>
                  </a:lnTo>
                  <a:lnTo>
                    <a:pt x="2398" y="1920"/>
                  </a:lnTo>
                  <a:lnTo>
                    <a:pt x="2430" y="1896"/>
                  </a:lnTo>
                  <a:lnTo>
                    <a:pt x="2466" y="1874"/>
                  </a:lnTo>
                  <a:lnTo>
                    <a:pt x="2504" y="1856"/>
                  </a:lnTo>
                  <a:lnTo>
                    <a:pt x="2544" y="1840"/>
                  </a:lnTo>
                  <a:lnTo>
                    <a:pt x="2586" y="1830"/>
                  </a:lnTo>
                  <a:lnTo>
                    <a:pt x="2628" y="1824"/>
                  </a:lnTo>
                  <a:lnTo>
                    <a:pt x="2672" y="1822"/>
                  </a:lnTo>
                  <a:lnTo>
                    <a:pt x="2672" y="1822"/>
                  </a:lnTo>
                  <a:lnTo>
                    <a:pt x="2716" y="1824"/>
                  </a:lnTo>
                  <a:lnTo>
                    <a:pt x="2760" y="1830"/>
                  </a:lnTo>
                  <a:lnTo>
                    <a:pt x="2802" y="1840"/>
                  </a:lnTo>
                  <a:lnTo>
                    <a:pt x="2842" y="1856"/>
                  </a:lnTo>
                  <a:lnTo>
                    <a:pt x="2878" y="1874"/>
                  </a:lnTo>
                  <a:lnTo>
                    <a:pt x="2914" y="1896"/>
                  </a:lnTo>
                  <a:lnTo>
                    <a:pt x="2948" y="1920"/>
                  </a:lnTo>
                  <a:lnTo>
                    <a:pt x="2978" y="1948"/>
                  </a:lnTo>
                  <a:lnTo>
                    <a:pt x="3006" y="1978"/>
                  </a:lnTo>
                  <a:lnTo>
                    <a:pt x="3032" y="2012"/>
                  </a:lnTo>
                  <a:lnTo>
                    <a:pt x="3054" y="2048"/>
                  </a:lnTo>
                  <a:lnTo>
                    <a:pt x="3072" y="2086"/>
                  </a:lnTo>
                  <a:lnTo>
                    <a:pt x="3086" y="2126"/>
                  </a:lnTo>
                  <a:lnTo>
                    <a:pt x="3096" y="2166"/>
                  </a:lnTo>
                  <a:lnTo>
                    <a:pt x="3102" y="2210"/>
                  </a:lnTo>
                  <a:lnTo>
                    <a:pt x="3106" y="2254"/>
                  </a:lnTo>
                  <a:lnTo>
                    <a:pt x="3106" y="2254"/>
                  </a:lnTo>
                  <a:lnTo>
                    <a:pt x="3102" y="2298"/>
                  </a:lnTo>
                  <a:lnTo>
                    <a:pt x="3096" y="2342"/>
                  </a:lnTo>
                  <a:lnTo>
                    <a:pt x="3086" y="2382"/>
                  </a:lnTo>
                  <a:lnTo>
                    <a:pt x="3072" y="2422"/>
                  </a:lnTo>
                  <a:lnTo>
                    <a:pt x="3054" y="2460"/>
                  </a:lnTo>
                  <a:lnTo>
                    <a:pt x="3032" y="2496"/>
                  </a:lnTo>
                  <a:lnTo>
                    <a:pt x="3006" y="2530"/>
                  </a:lnTo>
                  <a:lnTo>
                    <a:pt x="2978" y="2560"/>
                  </a:lnTo>
                  <a:lnTo>
                    <a:pt x="2948" y="2588"/>
                  </a:lnTo>
                  <a:lnTo>
                    <a:pt x="2914" y="2612"/>
                  </a:lnTo>
                  <a:lnTo>
                    <a:pt x="2878" y="2634"/>
                  </a:lnTo>
                  <a:lnTo>
                    <a:pt x="2842" y="2652"/>
                  </a:lnTo>
                  <a:lnTo>
                    <a:pt x="2802" y="2668"/>
                  </a:lnTo>
                  <a:lnTo>
                    <a:pt x="2760" y="2678"/>
                  </a:lnTo>
                  <a:lnTo>
                    <a:pt x="2716" y="2684"/>
                  </a:lnTo>
                  <a:lnTo>
                    <a:pt x="2672" y="2686"/>
                  </a:lnTo>
                  <a:lnTo>
                    <a:pt x="2672" y="2686"/>
                  </a:lnTo>
                  <a:close/>
                  <a:moveTo>
                    <a:pt x="2672" y="2686"/>
                  </a:moveTo>
                  <a:lnTo>
                    <a:pt x="2672" y="26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6" name="Freeform 74">
              <a:extLst>
                <a:ext uri="{FF2B5EF4-FFF2-40B4-BE49-F238E27FC236}">
                  <a16:creationId xmlns="" xmlns:a16="http://schemas.microsoft.com/office/drawing/2014/main" id="{34D8437D-5E9B-40E5-B320-723361EDB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0263" y="2751138"/>
              <a:ext cx="457200" cy="819150"/>
            </a:xfrm>
            <a:custGeom>
              <a:avLst/>
              <a:gdLst/>
              <a:ahLst/>
              <a:cxnLst>
                <a:cxn ang="0">
                  <a:pos x="198" y="240"/>
                </a:cxn>
                <a:cxn ang="0">
                  <a:pos x="144" y="0"/>
                </a:cxn>
                <a:cxn ang="0">
                  <a:pos x="90" y="240"/>
                </a:cxn>
                <a:cxn ang="0">
                  <a:pos x="90" y="240"/>
                </a:cxn>
                <a:cxn ang="0">
                  <a:pos x="72" y="248"/>
                </a:cxn>
                <a:cxn ang="0">
                  <a:pos x="54" y="260"/>
                </a:cxn>
                <a:cxn ang="0">
                  <a:pos x="38" y="274"/>
                </a:cxn>
                <a:cxn ang="0">
                  <a:pos x="26" y="292"/>
                </a:cxn>
                <a:cxn ang="0">
                  <a:pos x="14" y="310"/>
                </a:cxn>
                <a:cxn ang="0">
                  <a:pos x="8" y="330"/>
                </a:cxn>
                <a:cxn ang="0">
                  <a:pos x="2" y="350"/>
                </a:cxn>
                <a:cxn ang="0">
                  <a:pos x="0" y="372"/>
                </a:cxn>
                <a:cxn ang="0">
                  <a:pos x="0" y="372"/>
                </a:cxn>
                <a:cxn ang="0">
                  <a:pos x="2" y="388"/>
                </a:cxn>
                <a:cxn ang="0">
                  <a:pos x="4" y="402"/>
                </a:cxn>
                <a:cxn ang="0">
                  <a:pos x="6" y="416"/>
                </a:cxn>
                <a:cxn ang="0">
                  <a:pos x="12" y="428"/>
                </a:cxn>
                <a:cxn ang="0">
                  <a:pos x="18" y="440"/>
                </a:cxn>
                <a:cxn ang="0">
                  <a:pos x="24" y="452"/>
                </a:cxn>
                <a:cxn ang="0">
                  <a:pos x="34" y="464"/>
                </a:cxn>
                <a:cxn ang="0">
                  <a:pos x="42" y="474"/>
                </a:cxn>
                <a:cxn ang="0">
                  <a:pos x="52" y="484"/>
                </a:cxn>
                <a:cxn ang="0">
                  <a:pos x="64" y="492"/>
                </a:cxn>
                <a:cxn ang="0">
                  <a:pos x="76" y="498"/>
                </a:cxn>
                <a:cxn ang="0">
                  <a:pos x="88" y="504"/>
                </a:cxn>
                <a:cxn ang="0">
                  <a:pos x="102" y="510"/>
                </a:cxn>
                <a:cxn ang="0">
                  <a:pos x="116" y="514"/>
                </a:cxn>
                <a:cxn ang="0">
                  <a:pos x="130" y="516"/>
                </a:cxn>
                <a:cxn ang="0">
                  <a:pos x="144" y="516"/>
                </a:cxn>
                <a:cxn ang="0">
                  <a:pos x="144" y="516"/>
                </a:cxn>
                <a:cxn ang="0">
                  <a:pos x="158" y="516"/>
                </a:cxn>
                <a:cxn ang="0">
                  <a:pos x="172" y="514"/>
                </a:cxn>
                <a:cxn ang="0">
                  <a:pos x="186" y="510"/>
                </a:cxn>
                <a:cxn ang="0">
                  <a:pos x="200" y="504"/>
                </a:cxn>
                <a:cxn ang="0">
                  <a:pos x="212" y="498"/>
                </a:cxn>
                <a:cxn ang="0">
                  <a:pos x="224" y="492"/>
                </a:cxn>
                <a:cxn ang="0">
                  <a:pos x="236" y="484"/>
                </a:cxn>
                <a:cxn ang="0">
                  <a:pos x="246" y="474"/>
                </a:cxn>
                <a:cxn ang="0">
                  <a:pos x="254" y="464"/>
                </a:cxn>
                <a:cxn ang="0">
                  <a:pos x="264" y="452"/>
                </a:cxn>
                <a:cxn ang="0">
                  <a:pos x="270" y="440"/>
                </a:cxn>
                <a:cxn ang="0">
                  <a:pos x="276" y="428"/>
                </a:cxn>
                <a:cxn ang="0">
                  <a:pos x="282" y="416"/>
                </a:cxn>
                <a:cxn ang="0">
                  <a:pos x="284" y="402"/>
                </a:cxn>
                <a:cxn ang="0">
                  <a:pos x="286" y="388"/>
                </a:cxn>
                <a:cxn ang="0">
                  <a:pos x="288" y="372"/>
                </a:cxn>
                <a:cxn ang="0">
                  <a:pos x="288" y="372"/>
                </a:cxn>
                <a:cxn ang="0">
                  <a:pos x="286" y="350"/>
                </a:cxn>
                <a:cxn ang="0">
                  <a:pos x="280" y="330"/>
                </a:cxn>
                <a:cxn ang="0">
                  <a:pos x="272" y="310"/>
                </a:cxn>
                <a:cxn ang="0">
                  <a:pos x="262" y="292"/>
                </a:cxn>
                <a:cxn ang="0">
                  <a:pos x="250" y="274"/>
                </a:cxn>
                <a:cxn ang="0">
                  <a:pos x="234" y="260"/>
                </a:cxn>
                <a:cxn ang="0">
                  <a:pos x="216" y="248"/>
                </a:cxn>
                <a:cxn ang="0">
                  <a:pos x="198" y="240"/>
                </a:cxn>
                <a:cxn ang="0">
                  <a:pos x="198" y="240"/>
                </a:cxn>
                <a:cxn ang="0">
                  <a:pos x="198" y="240"/>
                </a:cxn>
                <a:cxn ang="0">
                  <a:pos x="198" y="240"/>
                </a:cxn>
              </a:cxnLst>
              <a:rect l="0" t="0" r="r" b="b"/>
              <a:pathLst>
                <a:path w="288" h="516">
                  <a:moveTo>
                    <a:pt x="198" y="240"/>
                  </a:moveTo>
                  <a:lnTo>
                    <a:pt x="144" y="0"/>
                  </a:lnTo>
                  <a:lnTo>
                    <a:pt x="90" y="240"/>
                  </a:lnTo>
                  <a:lnTo>
                    <a:pt x="90" y="240"/>
                  </a:lnTo>
                  <a:lnTo>
                    <a:pt x="72" y="248"/>
                  </a:lnTo>
                  <a:lnTo>
                    <a:pt x="54" y="260"/>
                  </a:lnTo>
                  <a:lnTo>
                    <a:pt x="38" y="274"/>
                  </a:lnTo>
                  <a:lnTo>
                    <a:pt x="26" y="292"/>
                  </a:lnTo>
                  <a:lnTo>
                    <a:pt x="14" y="310"/>
                  </a:lnTo>
                  <a:lnTo>
                    <a:pt x="8" y="330"/>
                  </a:lnTo>
                  <a:lnTo>
                    <a:pt x="2" y="35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2" y="388"/>
                  </a:lnTo>
                  <a:lnTo>
                    <a:pt x="4" y="402"/>
                  </a:lnTo>
                  <a:lnTo>
                    <a:pt x="6" y="416"/>
                  </a:lnTo>
                  <a:lnTo>
                    <a:pt x="12" y="428"/>
                  </a:lnTo>
                  <a:lnTo>
                    <a:pt x="18" y="440"/>
                  </a:lnTo>
                  <a:lnTo>
                    <a:pt x="24" y="452"/>
                  </a:lnTo>
                  <a:lnTo>
                    <a:pt x="34" y="464"/>
                  </a:lnTo>
                  <a:lnTo>
                    <a:pt x="42" y="474"/>
                  </a:lnTo>
                  <a:lnTo>
                    <a:pt x="52" y="484"/>
                  </a:lnTo>
                  <a:lnTo>
                    <a:pt x="64" y="492"/>
                  </a:lnTo>
                  <a:lnTo>
                    <a:pt x="76" y="498"/>
                  </a:lnTo>
                  <a:lnTo>
                    <a:pt x="88" y="504"/>
                  </a:lnTo>
                  <a:lnTo>
                    <a:pt x="102" y="510"/>
                  </a:lnTo>
                  <a:lnTo>
                    <a:pt x="116" y="514"/>
                  </a:lnTo>
                  <a:lnTo>
                    <a:pt x="130" y="516"/>
                  </a:lnTo>
                  <a:lnTo>
                    <a:pt x="144" y="516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72" y="514"/>
                  </a:lnTo>
                  <a:lnTo>
                    <a:pt x="186" y="510"/>
                  </a:lnTo>
                  <a:lnTo>
                    <a:pt x="200" y="504"/>
                  </a:lnTo>
                  <a:lnTo>
                    <a:pt x="212" y="498"/>
                  </a:lnTo>
                  <a:lnTo>
                    <a:pt x="224" y="492"/>
                  </a:lnTo>
                  <a:lnTo>
                    <a:pt x="236" y="484"/>
                  </a:lnTo>
                  <a:lnTo>
                    <a:pt x="246" y="474"/>
                  </a:lnTo>
                  <a:lnTo>
                    <a:pt x="254" y="464"/>
                  </a:lnTo>
                  <a:lnTo>
                    <a:pt x="264" y="452"/>
                  </a:lnTo>
                  <a:lnTo>
                    <a:pt x="270" y="440"/>
                  </a:lnTo>
                  <a:lnTo>
                    <a:pt x="276" y="428"/>
                  </a:lnTo>
                  <a:lnTo>
                    <a:pt x="282" y="416"/>
                  </a:lnTo>
                  <a:lnTo>
                    <a:pt x="284" y="402"/>
                  </a:lnTo>
                  <a:lnTo>
                    <a:pt x="286" y="388"/>
                  </a:lnTo>
                  <a:lnTo>
                    <a:pt x="288" y="372"/>
                  </a:lnTo>
                  <a:lnTo>
                    <a:pt x="288" y="372"/>
                  </a:lnTo>
                  <a:lnTo>
                    <a:pt x="286" y="350"/>
                  </a:lnTo>
                  <a:lnTo>
                    <a:pt x="280" y="330"/>
                  </a:lnTo>
                  <a:lnTo>
                    <a:pt x="272" y="310"/>
                  </a:lnTo>
                  <a:lnTo>
                    <a:pt x="262" y="292"/>
                  </a:lnTo>
                  <a:lnTo>
                    <a:pt x="250" y="274"/>
                  </a:lnTo>
                  <a:lnTo>
                    <a:pt x="234" y="260"/>
                  </a:lnTo>
                  <a:lnTo>
                    <a:pt x="216" y="248"/>
                  </a:lnTo>
                  <a:lnTo>
                    <a:pt x="198" y="240"/>
                  </a:lnTo>
                  <a:lnTo>
                    <a:pt x="198" y="240"/>
                  </a:lnTo>
                  <a:close/>
                  <a:moveTo>
                    <a:pt x="198" y="240"/>
                  </a:moveTo>
                  <a:lnTo>
                    <a:pt x="198" y="2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7" name="Freeform 78">
              <a:extLst>
                <a:ext uri="{FF2B5EF4-FFF2-40B4-BE49-F238E27FC236}">
                  <a16:creationId xmlns="" xmlns:a16="http://schemas.microsoft.com/office/drawing/2014/main" id="{D2ECF13B-C808-44D9-A238-1314F7E9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2751138"/>
              <a:ext cx="457200" cy="819150"/>
            </a:xfrm>
            <a:custGeom>
              <a:avLst/>
              <a:gdLst/>
              <a:ahLst/>
              <a:cxnLst>
                <a:cxn ang="0">
                  <a:pos x="198" y="240"/>
                </a:cxn>
                <a:cxn ang="0">
                  <a:pos x="144" y="0"/>
                </a:cxn>
                <a:cxn ang="0">
                  <a:pos x="90" y="240"/>
                </a:cxn>
                <a:cxn ang="0">
                  <a:pos x="90" y="240"/>
                </a:cxn>
                <a:cxn ang="0">
                  <a:pos x="72" y="248"/>
                </a:cxn>
                <a:cxn ang="0">
                  <a:pos x="54" y="260"/>
                </a:cxn>
                <a:cxn ang="0">
                  <a:pos x="38" y="274"/>
                </a:cxn>
                <a:cxn ang="0">
                  <a:pos x="26" y="292"/>
                </a:cxn>
                <a:cxn ang="0">
                  <a:pos x="16" y="310"/>
                </a:cxn>
                <a:cxn ang="0">
                  <a:pos x="8" y="330"/>
                </a:cxn>
                <a:cxn ang="0">
                  <a:pos x="2" y="350"/>
                </a:cxn>
                <a:cxn ang="0">
                  <a:pos x="0" y="372"/>
                </a:cxn>
                <a:cxn ang="0">
                  <a:pos x="0" y="372"/>
                </a:cxn>
                <a:cxn ang="0">
                  <a:pos x="2" y="388"/>
                </a:cxn>
                <a:cxn ang="0">
                  <a:pos x="4" y="402"/>
                </a:cxn>
                <a:cxn ang="0">
                  <a:pos x="6" y="416"/>
                </a:cxn>
                <a:cxn ang="0">
                  <a:pos x="12" y="428"/>
                </a:cxn>
                <a:cxn ang="0">
                  <a:pos x="18" y="440"/>
                </a:cxn>
                <a:cxn ang="0">
                  <a:pos x="26" y="452"/>
                </a:cxn>
                <a:cxn ang="0">
                  <a:pos x="34" y="464"/>
                </a:cxn>
                <a:cxn ang="0">
                  <a:pos x="42" y="474"/>
                </a:cxn>
                <a:cxn ang="0">
                  <a:pos x="52" y="484"/>
                </a:cxn>
                <a:cxn ang="0">
                  <a:pos x="64" y="492"/>
                </a:cxn>
                <a:cxn ang="0">
                  <a:pos x="76" y="498"/>
                </a:cxn>
                <a:cxn ang="0">
                  <a:pos x="88" y="504"/>
                </a:cxn>
                <a:cxn ang="0">
                  <a:pos x="102" y="510"/>
                </a:cxn>
                <a:cxn ang="0">
                  <a:pos x="116" y="514"/>
                </a:cxn>
                <a:cxn ang="0">
                  <a:pos x="130" y="516"/>
                </a:cxn>
                <a:cxn ang="0">
                  <a:pos x="144" y="516"/>
                </a:cxn>
                <a:cxn ang="0">
                  <a:pos x="144" y="516"/>
                </a:cxn>
                <a:cxn ang="0">
                  <a:pos x="158" y="516"/>
                </a:cxn>
                <a:cxn ang="0">
                  <a:pos x="174" y="514"/>
                </a:cxn>
                <a:cxn ang="0">
                  <a:pos x="186" y="510"/>
                </a:cxn>
                <a:cxn ang="0">
                  <a:pos x="200" y="504"/>
                </a:cxn>
                <a:cxn ang="0">
                  <a:pos x="212" y="498"/>
                </a:cxn>
                <a:cxn ang="0">
                  <a:pos x="224" y="492"/>
                </a:cxn>
                <a:cxn ang="0">
                  <a:pos x="236" y="484"/>
                </a:cxn>
                <a:cxn ang="0">
                  <a:pos x="246" y="474"/>
                </a:cxn>
                <a:cxn ang="0">
                  <a:pos x="254" y="464"/>
                </a:cxn>
                <a:cxn ang="0">
                  <a:pos x="264" y="452"/>
                </a:cxn>
                <a:cxn ang="0">
                  <a:pos x="270" y="440"/>
                </a:cxn>
                <a:cxn ang="0">
                  <a:pos x="276" y="428"/>
                </a:cxn>
                <a:cxn ang="0">
                  <a:pos x="282" y="416"/>
                </a:cxn>
                <a:cxn ang="0">
                  <a:pos x="284" y="402"/>
                </a:cxn>
                <a:cxn ang="0">
                  <a:pos x="286" y="388"/>
                </a:cxn>
                <a:cxn ang="0">
                  <a:pos x="288" y="372"/>
                </a:cxn>
                <a:cxn ang="0">
                  <a:pos x="288" y="372"/>
                </a:cxn>
                <a:cxn ang="0">
                  <a:pos x="286" y="350"/>
                </a:cxn>
                <a:cxn ang="0">
                  <a:pos x="282" y="330"/>
                </a:cxn>
                <a:cxn ang="0">
                  <a:pos x="274" y="310"/>
                </a:cxn>
                <a:cxn ang="0">
                  <a:pos x="262" y="292"/>
                </a:cxn>
                <a:cxn ang="0">
                  <a:pos x="250" y="274"/>
                </a:cxn>
                <a:cxn ang="0">
                  <a:pos x="234" y="260"/>
                </a:cxn>
                <a:cxn ang="0">
                  <a:pos x="216" y="248"/>
                </a:cxn>
                <a:cxn ang="0">
                  <a:pos x="198" y="240"/>
                </a:cxn>
                <a:cxn ang="0">
                  <a:pos x="198" y="240"/>
                </a:cxn>
              </a:cxnLst>
              <a:rect l="0" t="0" r="r" b="b"/>
              <a:pathLst>
                <a:path w="288" h="516">
                  <a:moveTo>
                    <a:pt x="198" y="240"/>
                  </a:moveTo>
                  <a:lnTo>
                    <a:pt x="144" y="0"/>
                  </a:lnTo>
                  <a:lnTo>
                    <a:pt x="90" y="240"/>
                  </a:lnTo>
                  <a:lnTo>
                    <a:pt x="90" y="240"/>
                  </a:lnTo>
                  <a:lnTo>
                    <a:pt x="72" y="248"/>
                  </a:lnTo>
                  <a:lnTo>
                    <a:pt x="54" y="260"/>
                  </a:lnTo>
                  <a:lnTo>
                    <a:pt x="38" y="274"/>
                  </a:lnTo>
                  <a:lnTo>
                    <a:pt x="26" y="292"/>
                  </a:lnTo>
                  <a:lnTo>
                    <a:pt x="16" y="310"/>
                  </a:lnTo>
                  <a:lnTo>
                    <a:pt x="8" y="330"/>
                  </a:lnTo>
                  <a:lnTo>
                    <a:pt x="2" y="35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2" y="388"/>
                  </a:lnTo>
                  <a:lnTo>
                    <a:pt x="4" y="402"/>
                  </a:lnTo>
                  <a:lnTo>
                    <a:pt x="6" y="416"/>
                  </a:lnTo>
                  <a:lnTo>
                    <a:pt x="12" y="428"/>
                  </a:lnTo>
                  <a:lnTo>
                    <a:pt x="18" y="440"/>
                  </a:lnTo>
                  <a:lnTo>
                    <a:pt x="26" y="452"/>
                  </a:lnTo>
                  <a:lnTo>
                    <a:pt x="34" y="464"/>
                  </a:lnTo>
                  <a:lnTo>
                    <a:pt x="42" y="474"/>
                  </a:lnTo>
                  <a:lnTo>
                    <a:pt x="52" y="484"/>
                  </a:lnTo>
                  <a:lnTo>
                    <a:pt x="64" y="492"/>
                  </a:lnTo>
                  <a:lnTo>
                    <a:pt x="76" y="498"/>
                  </a:lnTo>
                  <a:lnTo>
                    <a:pt x="88" y="504"/>
                  </a:lnTo>
                  <a:lnTo>
                    <a:pt x="102" y="510"/>
                  </a:lnTo>
                  <a:lnTo>
                    <a:pt x="116" y="514"/>
                  </a:lnTo>
                  <a:lnTo>
                    <a:pt x="130" y="516"/>
                  </a:lnTo>
                  <a:lnTo>
                    <a:pt x="144" y="516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74" y="514"/>
                  </a:lnTo>
                  <a:lnTo>
                    <a:pt x="186" y="510"/>
                  </a:lnTo>
                  <a:lnTo>
                    <a:pt x="200" y="504"/>
                  </a:lnTo>
                  <a:lnTo>
                    <a:pt x="212" y="498"/>
                  </a:lnTo>
                  <a:lnTo>
                    <a:pt x="224" y="492"/>
                  </a:lnTo>
                  <a:lnTo>
                    <a:pt x="236" y="484"/>
                  </a:lnTo>
                  <a:lnTo>
                    <a:pt x="246" y="474"/>
                  </a:lnTo>
                  <a:lnTo>
                    <a:pt x="254" y="464"/>
                  </a:lnTo>
                  <a:lnTo>
                    <a:pt x="264" y="452"/>
                  </a:lnTo>
                  <a:lnTo>
                    <a:pt x="270" y="440"/>
                  </a:lnTo>
                  <a:lnTo>
                    <a:pt x="276" y="428"/>
                  </a:lnTo>
                  <a:lnTo>
                    <a:pt x="282" y="416"/>
                  </a:lnTo>
                  <a:lnTo>
                    <a:pt x="284" y="402"/>
                  </a:lnTo>
                  <a:lnTo>
                    <a:pt x="286" y="388"/>
                  </a:lnTo>
                  <a:lnTo>
                    <a:pt x="288" y="372"/>
                  </a:lnTo>
                  <a:lnTo>
                    <a:pt x="288" y="372"/>
                  </a:lnTo>
                  <a:lnTo>
                    <a:pt x="286" y="350"/>
                  </a:lnTo>
                  <a:lnTo>
                    <a:pt x="282" y="330"/>
                  </a:lnTo>
                  <a:lnTo>
                    <a:pt x="274" y="310"/>
                  </a:lnTo>
                  <a:lnTo>
                    <a:pt x="262" y="292"/>
                  </a:lnTo>
                  <a:lnTo>
                    <a:pt x="250" y="274"/>
                  </a:lnTo>
                  <a:lnTo>
                    <a:pt x="234" y="260"/>
                  </a:lnTo>
                  <a:lnTo>
                    <a:pt x="216" y="248"/>
                  </a:lnTo>
                  <a:lnTo>
                    <a:pt x="198" y="240"/>
                  </a:lnTo>
                  <a:lnTo>
                    <a:pt x="198" y="24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48" name="Freeform 80">
              <a:extLst>
                <a:ext uri="{FF2B5EF4-FFF2-40B4-BE49-F238E27FC236}">
                  <a16:creationId xmlns="" xmlns:a16="http://schemas.microsoft.com/office/drawing/2014/main" id="{9D28FD30-CCC3-4912-ADC3-58171D9CE9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15363" y="3652838"/>
              <a:ext cx="457200" cy="819150"/>
            </a:xfrm>
            <a:custGeom>
              <a:avLst/>
              <a:gdLst/>
              <a:ahLst/>
              <a:cxnLst>
                <a:cxn ang="0">
                  <a:pos x="198" y="240"/>
                </a:cxn>
                <a:cxn ang="0">
                  <a:pos x="144" y="0"/>
                </a:cxn>
                <a:cxn ang="0">
                  <a:pos x="90" y="240"/>
                </a:cxn>
                <a:cxn ang="0">
                  <a:pos x="90" y="240"/>
                </a:cxn>
                <a:cxn ang="0">
                  <a:pos x="72" y="248"/>
                </a:cxn>
                <a:cxn ang="0">
                  <a:pos x="54" y="260"/>
                </a:cxn>
                <a:cxn ang="0">
                  <a:pos x="38" y="274"/>
                </a:cxn>
                <a:cxn ang="0">
                  <a:pos x="26" y="292"/>
                </a:cxn>
                <a:cxn ang="0">
                  <a:pos x="16" y="310"/>
                </a:cxn>
                <a:cxn ang="0">
                  <a:pos x="8" y="330"/>
                </a:cxn>
                <a:cxn ang="0">
                  <a:pos x="2" y="350"/>
                </a:cxn>
                <a:cxn ang="0">
                  <a:pos x="0" y="372"/>
                </a:cxn>
                <a:cxn ang="0">
                  <a:pos x="0" y="372"/>
                </a:cxn>
                <a:cxn ang="0">
                  <a:pos x="2" y="386"/>
                </a:cxn>
                <a:cxn ang="0">
                  <a:pos x="4" y="402"/>
                </a:cxn>
                <a:cxn ang="0">
                  <a:pos x="8" y="414"/>
                </a:cxn>
                <a:cxn ang="0">
                  <a:pos x="12" y="428"/>
                </a:cxn>
                <a:cxn ang="0">
                  <a:pos x="18" y="440"/>
                </a:cxn>
                <a:cxn ang="0">
                  <a:pos x="26" y="452"/>
                </a:cxn>
                <a:cxn ang="0">
                  <a:pos x="34" y="464"/>
                </a:cxn>
                <a:cxn ang="0">
                  <a:pos x="42" y="474"/>
                </a:cxn>
                <a:cxn ang="0">
                  <a:pos x="52" y="484"/>
                </a:cxn>
                <a:cxn ang="0">
                  <a:pos x="64" y="492"/>
                </a:cxn>
                <a:cxn ang="0">
                  <a:pos x="76" y="498"/>
                </a:cxn>
                <a:cxn ang="0">
                  <a:pos x="88" y="504"/>
                </a:cxn>
                <a:cxn ang="0">
                  <a:pos x="102" y="510"/>
                </a:cxn>
                <a:cxn ang="0">
                  <a:pos x="116" y="512"/>
                </a:cxn>
                <a:cxn ang="0">
                  <a:pos x="130" y="516"/>
                </a:cxn>
                <a:cxn ang="0">
                  <a:pos x="144" y="516"/>
                </a:cxn>
                <a:cxn ang="0">
                  <a:pos x="144" y="516"/>
                </a:cxn>
                <a:cxn ang="0">
                  <a:pos x="158" y="516"/>
                </a:cxn>
                <a:cxn ang="0">
                  <a:pos x="174" y="512"/>
                </a:cxn>
                <a:cxn ang="0">
                  <a:pos x="186" y="510"/>
                </a:cxn>
                <a:cxn ang="0">
                  <a:pos x="200" y="504"/>
                </a:cxn>
                <a:cxn ang="0">
                  <a:pos x="212" y="498"/>
                </a:cxn>
                <a:cxn ang="0">
                  <a:pos x="224" y="492"/>
                </a:cxn>
                <a:cxn ang="0">
                  <a:pos x="236" y="484"/>
                </a:cxn>
                <a:cxn ang="0">
                  <a:pos x="246" y="474"/>
                </a:cxn>
                <a:cxn ang="0">
                  <a:pos x="254" y="464"/>
                </a:cxn>
                <a:cxn ang="0">
                  <a:pos x="264" y="452"/>
                </a:cxn>
                <a:cxn ang="0">
                  <a:pos x="270" y="440"/>
                </a:cxn>
                <a:cxn ang="0">
                  <a:pos x="276" y="428"/>
                </a:cxn>
                <a:cxn ang="0">
                  <a:pos x="282" y="414"/>
                </a:cxn>
                <a:cxn ang="0">
                  <a:pos x="284" y="402"/>
                </a:cxn>
                <a:cxn ang="0">
                  <a:pos x="286" y="386"/>
                </a:cxn>
                <a:cxn ang="0">
                  <a:pos x="288" y="372"/>
                </a:cxn>
                <a:cxn ang="0">
                  <a:pos x="288" y="372"/>
                </a:cxn>
                <a:cxn ang="0">
                  <a:pos x="286" y="350"/>
                </a:cxn>
                <a:cxn ang="0">
                  <a:pos x="282" y="330"/>
                </a:cxn>
                <a:cxn ang="0">
                  <a:pos x="274" y="310"/>
                </a:cxn>
                <a:cxn ang="0">
                  <a:pos x="262" y="292"/>
                </a:cxn>
                <a:cxn ang="0">
                  <a:pos x="250" y="274"/>
                </a:cxn>
                <a:cxn ang="0">
                  <a:pos x="234" y="260"/>
                </a:cxn>
                <a:cxn ang="0">
                  <a:pos x="216" y="248"/>
                </a:cxn>
                <a:cxn ang="0">
                  <a:pos x="198" y="240"/>
                </a:cxn>
                <a:cxn ang="0">
                  <a:pos x="198" y="240"/>
                </a:cxn>
                <a:cxn ang="0">
                  <a:pos x="198" y="240"/>
                </a:cxn>
                <a:cxn ang="0">
                  <a:pos x="198" y="240"/>
                </a:cxn>
              </a:cxnLst>
              <a:rect l="0" t="0" r="r" b="b"/>
              <a:pathLst>
                <a:path w="288" h="516">
                  <a:moveTo>
                    <a:pt x="198" y="240"/>
                  </a:moveTo>
                  <a:lnTo>
                    <a:pt x="144" y="0"/>
                  </a:lnTo>
                  <a:lnTo>
                    <a:pt x="90" y="240"/>
                  </a:lnTo>
                  <a:lnTo>
                    <a:pt x="90" y="240"/>
                  </a:lnTo>
                  <a:lnTo>
                    <a:pt x="72" y="248"/>
                  </a:lnTo>
                  <a:lnTo>
                    <a:pt x="54" y="260"/>
                  </a:lnTo>
                  <a:lnTo>
                    <a:pt x="38" y="274"/>
                  </a:lnTo>
                  <a:lnTo>
                    <a:pt x="26" y="292"/>
                  </a:lnTo>
                  <a:lnTo>
                    <a:pt x="16" y="310"/>
                  </a:lnTo>
                  <a:lnTo>
                    <a:pt x="8" y="330"/>
                  </a:lnTo>
                  <a:lnTo>
                    <a:pt x="2" y="350"/>
                  </a:lnTo>
                  <a:lnTo>
                    <a:pt x="0" y="372"/>
                  </a:lnTo>
                  <a:lnTo>
                    <a:pt x="0" y="372"/>
                  </a:lnTo>
                  <a:lnTo>
                    <a:pt x="2" y="386"/>
                  </a:lnTo>
                  <a:lnTo>
                    <a:pt x="4" y="402"/>
                  </a:lnTo>
                  <a:lnTo>
                    <a:pt x="8" y="414"/>
                  </a:lnTo>
                  <a:lnTo>
                    <a:pt x="12" y="428"/>
                  </a:lnTo>
                  <a:lnTo>
                    <a:pt x="18" y="440"/>
                  </a:lnTo>
                  <a:lnTo>
                    <a:pt x="26" y="452"/>
                  </a:lnTo>
                  <a:lnTo>
                    <a:pt x="34" y="464"/>
                  </a:lnTo>
                  <a:lnTo>
                    <a:pt x="42" y="474"/>
                  </a:lnTo>
                  <a:lnTo>
                    <a:pt x="52" y="484"/>
                  </a:lnTo>
                  <a:lnTo>
                    <a:pt x="64" y="492"/>
                  </a:lnTo>
                  <a:lnTo>
                    <a:pt x="76" y="498"/>
                  </a:lnTo>
                  <a:lnTo>
                    <a:pt x="88" y="504"/>
                  </a:lnTo>
                  <a:lnTo>
                    <a:pt x="102" y="510"/>
                  </a:lnTo>
                  <a:lnTo>
                    <a:pt x="116" y="512"/>
                  </a:lnTo>
                  <a:lnTo>
                    <a:pt x="130" y="516"/>
                  </a:lnTo>
                  <a:lnTo>
                    <a:pt x="144" y="516"/>
                  </a:lnTo>
                  <a:lnTo>
                    <a:pt x="144" y="516"/>
                  </a:lnTo>
                  <a:lnTo>
                    <a:pt x="158" y="516"/>
                  </a:lnTo>
                  <a:lnTo>
                    <a:pt x="174" y="512"/>
                  </a:lnTo>
                  <a:lnTo>
                    <a:pt x="186" y="510"/>
                  </a:lnTo>
                  <a:lnTo>
                    <a:pt x="200" y="504"/>
                  </a:lnTo>
                  <a:lnTo>
                    <a:pt x="212" y="498"/>
                  </a:lnTo>
                  <a:lnTo>
                    <a:pt x="224" y="492"/>
                  </a:lnTo>
                  <a:lnTo>
                    <a:pt x="236" y="484"/>
                  </a:lnTo>
                  <a:lnTo>
                    <a:pt x="246" y="474"/>
                  </a:lnTo>
                  <a:lnTo>
                    <a:pt x="254" y="464"/>
                  </a:lnTo>
                  <a:lnTo>
                    <a:pt x="264" y="452"/>
                  </a:lnTo>
                  <a:lnTo>
                    <a:pt x="270" y="440"/>
                  </a:lnTo>
                  <a:lnTo>
                    <a:pt x="276" y="428"/>
                  </a:lnTo>
                  <a:lnTo>
                    <a:pt x="282" y="414"/>
                  </a:lnTo>
                  <a:lnTo>
                    <a:pt x="284" y="402"/>
                  </a:lnTo>
                  <a:lnTo>
                    <a:pt x="286" y="386"/>
                  </a:lnTo>
                  <a:lnTo>
                    <a:pt x="288" y="372"/>
                  </a:lnTo>
                  <a:lnTo>
                    <a:pt x="288" y="372"/>
                  </a:lnTo>
                  <a:lnTo>
                    <a:pt x="286" y="350"/>
                  </a:lnTo>
                  <a:lnTo>
                    <a:pt x="282" y="330"/>
                  </a:lnTo>
                  <a:lnTo>
                    <a:pt x="274" y="310"/>
                  </a:lnTo>
                  <a:lnTo>
                    <a:pt x="262" y="292"/>
                  </a:lnTo>
                  <a:lnTo>
                    <a:pt x="250" y="274"/>
                  </a:lnTo>
                  <a:lnTo>
                    <a:pt x="234" y="260"/>
                  </a:lnTo>
                  <a:lnTo>
                    <a:pt x="216" y="248"/>
                  </a:lnTo>
                  <a:lnTo>
                    <a:pt x="198" y="240"/>
                  </a:lnTo>
                  <a:lnTo>
                    <a:pt x="198" y="240"/>
                  </a:lnTo>
                  <a:close/>
                  <a:moveTo>
                    <a:pt x="198" y="240"/>
                  </a:moveTo>
                  <a:lnTo>
                    <a:pt x="198" y="24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</p:grpSp>
      <p:grpSp>
        <p:nvGrpSpPr>
          <p:cNvPr id="149" name="组合 797">
            <a:extLst>
              <a:ext uri="{FF2B5EF4-FFF2-40B4-BE49-F238E27FC236}">
                <a16:creationId xmlns="" xmlns:a16="http://schemas.microsoft.com/office/drawing/2014/main" id="{CEE44149-DBE7-4F48-8F51-F3C25504A5A2}"/>
              </a:ext>
            </a:extLst>
          </p:cNvPr>
          <p:cNvGrpSpPr/>
          <p:nvPr/>
        </p:nvGrpSpPr>
        <p:grpSpPr>
          <a:xfrm>
            <a:off x="9742917" y="3103293"/>
            <a:ext cx="279645" cy="292034"/>
            <a:chOff x="25428575" y="5548313"/>
            <a:chExt cx="1068388" cy="1101725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0" name="Freeform 575">
              <a:extLst>
                <a:ext uri="{FF2B5EF4-FFF2-40B4-BE49-F238E27FC236}">
                  <a16:creationId xmlns="" xmlns:a16="http://schemas.microsoft.com/office/drawing/2014/main" id="{A3B1B4B5-ED14-477C-8F82-A3992A015C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46113" y="6116638"/>
              <a:ext cx="450850" cy="533400"/>
            </a:xfrm>
            <a:custGeom>
              <a:avLst/>
              <a:gdLst/>
              <a:ahLst/>
              <a:cxnLst>
                <a:cxn ang="0">
                  <a:pos x="132" y="168"/>
                </a:cxn>
                <a:cxn ang="0">
                  <a:pos x="121" y="157"/>
                </a:cxn>
                <a:cxn ang="0">
                  <a:pos x="121" y="22"/>
                </a:cxn>
                <a:cxn ang="0">
                  <a:pos x="10" y="22"/>
                </a:cxn>
                <a:cxn ang="0">
                  <a:pos x="0" y="11"/>
                </a:cxn>
                <a:cxn ang="0">
                  <a:pos x="10" y="0"/>
                </a:cxn>
                <a:cxn ang="0">
                  <a:pos x="132" y="0"/>
                </a:cxn>
                <a:cxn ang="0">
                  <a:pos x="142" y="11"/>
                </a:cxn>
                <a:cxn ang="0">
                  <a:pos x="142" y="157"/>
                </a:cxn>
                <a:cxn ang="0">
                  <a:pos x="132" y="168"/>
                </a:cxn>
                <a:cxn ang="0">
                  <a:pos x="10" y="6"/>
                </a:cxn>
                <a:cxn ang="0">
                  <a:pos x="5" y="11"/>
                </a:cxn>
                <a:cxn ang="0">
                  <a:pos x="10" y="16"/>
                </a:cxn>
                <a:cxn ang="0">
                  <a:pos x="126" y="16"/>
                </a:cxn>
                <a:cxn ang="0">
                  <a:pos x="126" y="157"/>
                </a:cxn>
                <a:cxn ang="0">
                  <a:pos x="132" y="163"/>
                </a:cxn>
                <a:cxn ang="0">
                  <a:pos x="137" y="157"/>
                </a:cxn>
                <a:cxn ang="0">
                  <a:pos x="137" y="11"/>
                </a:cxn>
                <a:cxn ang="0">
                  <a:pos x="132" y="6"/>
                </a:cxn>
                <a:cxn ang="0">
                  <a:pos x="10" y="6"/>
                </a:cxn>
              </a:cxnLst>
              <a:rect l="0" t="0" r="r" b="b"/>
              <a:pathLst>
                <a:path w="142" h="168">
                  <a:moveTo>
                    <a:pt x="132" y="168"/>
                  </a:moveTo>
                  <a:cubicBezTo>
                    <a:pt x="126" y="168"/>
                    <a:pt x="121" y="163"/>
                    <a:pt x="121" y="157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4" y="22"/>
                    <a:pt x="0" y="17"/>
                    <a:pt x="0" y="11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38" y="0"/>
                    <a:pt x="142" y="5"/>
                    <a:pt x="142" y="11"/>
                  </a:cubicBezTo>
                  <a:cubicBezTo>
                    <a:pt x="142" y="157"/>
                    <a:pt x="142" y="157"/>
                    <a:pt x="142" y="157"/>
                  </a:cubicBezTo>
                  <a:cubicBezTo>
                    <a:pt x="142" y="163"/>
                    <a:pt x="138" y="168"/>
                    <a:pt x="132" y="168"/>
                  </a:cubicBezTo>
                  <a:close/>
                  <a:moveTo>
                    <a:pt x="10" y="6"/>
                  </a:moveTo>
                  <a:cubicBezTo>
                    <a:pt x="7" y="6"/>
                    <a:pt x="5" y="8"/>
                    <a:pt x="5" y="11"/>
                  </a:cubicBezTo>
                  <a:cubicBezTo>
                    <a:pt x="5" y="14"/>
                    <a:pt x="7" y="16"/>
                    <a:pt x="10" y="16"/>
                  </a:cubicBezTo>
                  <a:cubicBezTo>
                    <a:pt x="126" y="16"/>
                    <a:pt x="126" y="16"/>
                    <a:pt x="126" y="16"/>
                  </a:cubicBezTo>
                  <a:cubicBezTo>
                    <a:pt x="126" y="157"/>
                    <a:pt x="126" y="157"/>
                    <a:pt x="126" y="157"/>
                  </a:cubicBezTo>
                  <a:cubicBezTo>
                    <a:pt x="126" y="160"/>
                    <a:pt x="129" y="163"/>
                    <a:pt x="132" y="163"/>
                  </a:cubicBezTo>
                  <a:cubicBezTo>
                    <a:pt x="135" y="163"/>
                    <a:pt x="137" y="160"/>
                    <a:pt x="137" y="157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7" y="8"/>
                    <a:pt x="135" y="6"/>
                    <a:pt x="132" y="6"/>
                  </a:cubicBezTo>
                  <a:lnTo>
                    <a:pt x="10" y="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1" name="Freeform 576">
              <a:extLst>
                <a:ext uri="{FF2B5EF4-FFF2-40B4-BE49-F238E27FC236}">
                  <a16:creationId xmlns="" xmlns:a16="http://schemas.microsoft.com/office/drawing/2014/main" id="{D2EAE3AA-1B40-4092-826F-7E4686788C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325513" y="5583238"/>
              <a:ext cx="79375" cy="479425"/>
            </a:xfrm>
            <a:custGeom>
              <a:avLst/>
              <a:gdLst/>
              <a:ahLst/>
              <a:cxnLst>
                <a:cxn ang="0">
                  <a:pos x="12" y="151"/>
                </a:cxn>
                <a:cxn ang="0">
                  <a:pos x="0" y="138"/>
                </a:cxn>
                <a:cxn ang="0">
                  <a:pos x="0" y="12"/>
                </a:cxn>
                <a:cxn ang="0">
                  <a:pos x="12" y="0"/>
                </a:cxn>
                <a:cxn ang="0">
                  <a:pos x="25" y="12"/>
                </a:cxn>
                <a:cxn ang="0">
                  <a:pos x="25" y="138"/>
                </a:cxn>
                <a:cxn ang="0">
                  <a:pos x="12" y="151"/>
                </a:cxn>
                <a:cxn ang="0">
                  <a:pos x="12" y="5"/>
                </a:cxn>
                <a:cxn ang="0">
                  <a:pos x="5" y="12"/>
                </a:cxn>
                <a:cxn ang="0">
                  <a:pos x="5" y="138"/>
                </a:cxn>
                <a:cxn ang="0">
                  <a:pos x="12" y="146"/>
                </a:cxn>
                <a:cxn ang="0">
                  <a:pos x="20" y="138"/>
                </a:cxn>
                <a:cxn ang="0">
                  <a:pos x="20" y="12"/>
                </a:cxn>
                <a:cxn ang="0">
                  <a:pos x="12" y="5"/>
                </a:cxn>
              </a:cxnLst>
              <a:rect l="0" t="0" r="r" b="b"/>
              <a:pathLst>
                <a:path w="25" h="151">
                  <a:moveTo>
                    <a:pt x="12" y="151"/>
                  </a:moveTo>
                  <a:cubicBezTo>
                    <a:pt x="5" y="151"/>
                    <a:pt x="0" y="145"/>
                    <a:pt x="0" y="13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5" y="5"/>
                    <a:pt x="25" y="12"/>
                  </a:cubicBezTo>
                  <a:cubicBezTo>
                    <a:pt x="25" y="138"/>
                    <a:pt x="25" y="138"/>
                    <a:pt x="25" y="138"/>
                  </a:cubicBezTo>
                  <a:cubicBezTo>
                    <a:pt x="25" y="145"/>
                    <a:pt x="19" y="151"/>
                    <a:pt x="12" y="151"/>
                  </a:cubicBezTo>
                  <a:close/>
                  <a:moveTo>
                    <a:pt x="12" y="5"/>
                  </a:moveTo>
                  <a:cubicBezTo>
                    <a:pt x="8" y="5"/>
                    <a:pt x="5" y="8"/>
                    <a:pt x="5" y="12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5" y="143"/>
                    <a:pt x="8" y="146"/>
                    <a:pt x="12" y="146"/>
                  </a:cubicBezTo>
                  <a:cubicBezTo>
                    <a:pt x="16" y="146"/>
                    <a:pt x="20" y="143"/>
                    <a:pt x="20" y="138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8"/>
                    <a:pt x="16" y="5"/>
                    <a:pt x="12" y="5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2" name="Freeform 577">
              <a:extLst>
                <a:ext uri="{FF2B5EF4-FFF2-40B4-BE49-F238E27FC236}">
                  <a16:creationId xmlns="" xmlns:a16="http://schemas.microsoft.com/office/drawing/2014/main" id="{0630FE66-3B67-4F3E-BA25-DA42CA352B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60363" y="5548313"/>
              <a:ext cx="219075" cy="215900"/>
            </a:xfrm>
            <a:custGeom>
              <a:avLst/>
              <a:gdLst/>
              <a:ahLst/>
              <a:cxnLst>
                <a:cxn ang="0">
                  <a:pos x="35" y="68"/>
                </a:cxn>
                <a:cxn ang="0">
                  <a:pos x="0" y="34"/>
                </a:cxn>
                <a:cxn ang="0">
                  <a:pos x="35" y="0"/>
                </a:cxn>
                <a:cxn ang="0">
                  <a:pos x="69" y="34"/>
                </a:cxn>
                <a:cxn ang="0">
                  <a:pos x="35" y="68"/>
                </a:cxn>
                <a:cxn ang="0">
                  <a:pos x="35" y="5"/>
                </a:cxn>
                <a:cxn ang="0">
                  <a:pos x="5" y="34"/>
                </a:cxn>
                <a:cxn ang="0">
                  <a:pos x="35" y="63"/>
                </a:cxn>
                <a:cxn ang="0">
                  <a:pos x="64" y="34"/>
                </a:cxn>
                <a:cxn ang="0">
                  <a:pos x="35" y="5"/>
                </a:cxn>
              </a:cxnLst>
              <a:rect l="0" t="0" r="r" b="b"/>
              <a:pathLst>
                <a:path w="69" h="68">
                  <a:moveTo>
                    <a:pt x="35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5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5" y="68"/>
                  </a:cubicBezTo>
                  <a:close/>
                  <a:moveTo>
                    <a:pt x="35" y="5"/>
                  </a:moveTo>
                  <a:cubicBezTo>
                    <a:pt x="18" y="5"/>
                    <a:pt x="5" y="18"/>
                    <a:pt x="5" y="34"/>
                  </a:cubicBezTo>
                  <a:cubicBezTo>
                    <a:pt x="5" y="50"/>
                    <a:pt x="18" y="63"/>
                    <a:pt x="35" y="63"/>
                  </a:cubicBezTo>
                  <a:cubicBezTo>
                    <a:pt x="51" y="63"/>
                    <a:pt x="64" y="50"/>
                    <a:pt x="64" y="34"/>
                  </a:cubicBezTo>
                  <a:cubicBezTo>
                    <a:pt x="64" y="18"/>
                    <a:pt x="51" y="5"/>
                    <a:pt x="35" y="5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3" name="Freeform 578">
              <a:extLst>
                <a:ext uri="{FF2B5EF4-FFF2-40B4-BE49-F238E27FC236}">
                  <a16:creationId xmlns="" xmlns:a16="http://schemas.microsoft.com/office/drawing/2014/main" id="{32511597-E2AE-4562-A7D4-79F8791ABF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7800" y="5824538"/>
              <a:ext cx="598488" cy="774700"/>
            </a:xfrm>
            <a:custGeom>
              <a:avLst/>
              <a:gdLst/>
              <a:ahLst/>
              <a:cxnLst>
                <a:cxn ang="0">
                  <a:pos x="161" y="244"/>
                </a:cxn>
                <a:cxn ang="0">
                  <a:pos x="151" y="239"/>
                </a:cxn>
                <a:cxn ang="0">
                  <a:pos x="95" y="151"/>
                </a:cxn>
                <a:cxn ang="0">
                  <a:pos x="91" y="149"/>
                </a:cxn>
                <a:cxn ang="0">
                  <a:pos x="0" y="149"/>
                </a:cxn>
                <a:cxn ang="0">
                  <a:pos x="0" y="92"/>
                </a:cxn>
                <a:cxn ang="0">
                  <a:pos x="56" y="0"/>
                </a:cxn>
                <a:cxn ang="0">
                  <a:pos x="97" y="34"/>
                </a:cxn>
                <a:cxn ang="0">
                  <a:pos x="101" y="37"/>
                </a:cxn>
                <a:cxn ang="0">
                  <a:pos x="178" y="55"/>
                </a:cxn>
                <a:cxn ang="0">
                  <a:pos x="186" y="61"/>
                </a:cxn>
                <a:cxn ang="0">
                  <a:pos x="187" y="70"/>
                </a:cxn>
                <a:cxn ang="0">
                  <a:pos x="172" y="80"/>
                </a:cxn>
                <a:cxn ang="0">
                  <a:pos x="115" y="66"/>
                </a:cxn>
                <a:cxn ang="0">
                  <a:pos x="111" y="67"/>
                </a:cxn>
                <a:cxn ang="0">
                  <a:pos x="109" y="72"/>
                </a:cxn>
                <a:cxn ang="0">
                  <a:pos x="111" y="96"/>
                </a:cxn>
                <a:cxn ang="0">
                  <a:pos x="111" y="117"/>
                </a:cxn>
                <a:cxn ang="0">
                  <a:pos x="111" y="119"/>
                </a:cxn>
                <a:cxn ang="0">
                  <a:pos x="172" y="225"/>
                </a:cxn>
                <a:cxn ang="0">
                  <a:pos x="174" y="234"/>
                </a:cxn>
                <a:cxn ang="0">
                  <a:pos x="168" y="242"/>
                </a:cxn>
                <a:cxn ang="0">
                  <a:pos x="161" y="244"/>
                </a:cxn>
                <a:cxn ang="0">
                  <a:pos x="6" y="144"/>
                </a:cxn>
                <a:cxn ang="0">
                  <a:pos x="91" y="144"/>
                </a:cxn>
                <a:cxn ang="0">
                  <a:pos x="100" y="149"/>
                </a:cxn>
                <a:cxn ang="0">
                  <a:pos x="155" y="236"/>
                </a:cxn>
                <a:cxn ang="0">
                  <a:pos x="165" y="238"/>
                </a:cxn>
                <a:cxn ang="0">
                  <a:pos x="168" y="233"/>
                </a:cxn>
                <a:cxn ang="0">
                  <a:pos x="167" y="228"/>
                </a:cxn>
                <a:cxn ang="0">
                  <a:pos x="167" y="227"/>
                </a:cxn>
                <a:cxn ang="0">
                  <a:pos x="107" y="122"/>
                </a:cxn>
                <a:cxn ang="0">
                  <a:pos x="105" y="117"/>
                </a:cxn>
                <a:cxn ang="0">
                  <a:pos x="105" y="96"/>
                </a:cxn>
                <a:cxn ang="0">
                  <a:pos x="104" y="73"/>
                </a:cxn>
                <a:cxn ang="0">
                  <a:pos x="107" y="64"/>
                </a:cxn>
                <a:cxn ang="0">
                  <a:pos x="117" y="61"/>
                </a:cxn>
                <a:cxn ang="0">
                  <a:pos x="173" y="75"/>
                </a:cxn>
                <a:cxn ang="0">
                  <a:pos x="182" y="69"/>
                </a:cxn>
                <a:cxn ang="0">
                  <a:pos x="181" y="64"/>
                </a:cxn>
                <a:cxn ang="0">
                  <a:pos x="177" y="60"/>
                </a:cxn>
                <a:cxn ang="0">
                  <a:pos x="100" y="42"/>
                </a:cxn>
                <a:cxn ang="0">
                  <a:pos x="93" y="36"/>
                </a:cxn>
                <a:cxn ang="0">
                  <a:pos x="56" y="5"/>
                </a:cxn>
                <a:cxn ang="0">
                  <a:pos x="6" y="92"/>
                </a:cxn>
                <a:cxn ang="0">
                  <a:pos x="6" y="144"/>
                </a:cxn>
              </a:cxnLst>
              <a:rect l="0" t="0" r="r" b="b"/>
              <a:pathLst>
                <a:path w="188" h="244">
                  <a:moveTo>
                    <a:pt x="161" y="244"/>
                  </a:moveTo>
                  <a:cubicBezTo>
                    <a:pt x="157" y="244"/>
                    <a:pt x="153" y="242"/>
                    <a:pt x="151" y="239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94" y="150"/>
                    <a:pt x="93" y="149"/>
                    <a:pt x="91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40"/>
                    <a:pt x="25" y="0"/>
                    <a:pt x="56" y="0"/>
                  </a:cubicBezTo>
                  <a:cubicBezTo>
                    <a:pt x="71" y="0"/>
                    <a:pt x="87" y="13"/>
                    <a:pt x="97" y="34"/>
                  </a:cubicBezTo>
                  <a:cubicBezTo>
                    <a:pt x="98" y="35"/>
                    <a:pt x="99" y="36"/>
                    <a:pt x="101" y="37"/>
                  </a:cubicBezTo>
                  <a:cubicBezTo>
                    <a:pt x="178" y="55"/>
                    <a:pt x="178" y="55"/>
                    <a:pt x="178" y="55"/>
                  </a:cubicBezTo>
                  <a:cubicBezTo>
                    <a:pt x="181" y="56"/>
                    <a:pt x="184" y="58"/>
                    <a:pt x="186" y="61"/>
                  </a:cubicBezTo>
                  <a:cubicBezTo>
                    <a:pt x="188" y="64"/>
                    <a:pt x="188" y="67"/>
                    <a:pt x="187" y="70"/>
                  </a:cubicBezTo>
                  <a:cubicBezTo>
                    <a:pt x="186" y="77"/>
                    <a:pt x="179" y="81"/>
                    <a:pt x="172" y="80"/>
                  </a:cubicBezTo>
                  <a:cubicBezTo>
                    <a:pt x="115" y="66"/>
                    <a:pt x="115" y="66"/>
                    <a:pt x="115" y="66"/>
                  </a:cubicBezTo>
                  <a:cubicBezTo>
                    <a:pt x="114" y="66"/>
                    <a:pt x="112" y="66"/>
                    <a:pt x="111" y="67"/>
                  </a:cubicBezTo>
                  <a:cubicBezTo>
                    <a:pt x="109" y="69"/>
                    <a:pt x="109" y="70"/>
                    <a:pt x="109" y="72"/>
                  </a:cubicBezTo>
                  <a:cubicBezTo>
                    <a:pt x="110" y="80"/>
                    <a:pt x="111" y="88"/>
                    <a:pt x="111" y="96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1" y="118"/>
                    <a:pt x="111" y="119"/>
                    <a:pt x="111" y="119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4" y="227"/>
                    <a:pt x="174" y="231"/>
                    <a:pt x="174" y="234"/>
                  </a:cubicBezTo>
                  <a:cubicBezTo>
                    <a:pt x="173" y="237"/>
                    <a:pt x="171" y="240"/>
                    <a:pt x="168" y="242"/>
                  </a:cubicBezTo>
                  <a:cubicBezTo>
                    <a:pt x="166" y="243"/>
                    <a:pt x="164" y="244"/>
                    <a:pt x="161" y="244"/>
                  </a:cubicBezTo>
                  <a:close/>
                  <a:moveTo>
                    <a:pt x="6" y="144"/>
                  </a:moveTo>
                  <a:cubicBezTo>
                    <a:pt x="91" y="144"/>
                    <a:pt x="91" y="144"/>
                    <a:pt x="91" y="144"/>
                  </a:cubicBezTo>
                  <a:cubicBezTo>
                    <a:pt x="95" y="144"/>
                    <a:pt x="98" y="145"/>
                    <a:pt x="100" y="149"/>
                  </a:cubicBezTo>
                  <a:cubicBezTo>
                    <a:pt x="155" y="236"/>
                    <a:pt x="155" y="236"/>
                    <a:pt x="155" y="236"/>
                  </a:cubicBezTo>
                  <a:cubicBezTo>
                    <a:pt x="157" y="239"/>
                    <a:pt x="162" y="240"/>
                    <a:pt x="165" y="238"/>
                  </a:cubicBezTo>
                  <a:cubicBezTo>
                    <a:pt x="167" y="237"/>
                    <a:pt x="168" y="235"/>
                    <a:pt x="168" y="233"/>
                  </a:cubicBezTo>
                  <a:cubicBezTo>
                    <a:pt x="169" y="231"/>
                    <a:pt x="168" y="229"/>
                    <a:pt x="167" y="228"/>
                  </a:cubicBezTo>
                  <a:cubicBezTo>
                    <a:pt x="167" y="227"/>
                    <a:pt x="167" y="227"/>
                    <a:pt x="167" y="227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6" y="120"/>
                    <a:pt x="105" y="119"/>
                    <a:pt x="105" y="117"/>
                  </a:cubicBezTo>
                  <a:cubicBezTo>
                    <a:pt x="105" y="96"/>
                    <a:pt x="105" y="96"/>
                    <a:pt x="105" y="96"/>
                  </a:cubicBezTo>
                  <a:cubicBezTo>
                    <a:pt x="105" y="88"/>
                    <a:pt x="105" y="80"/>
                    <a:pt x="104" y="73"/>
                  </a:cubicBezTo>
                  <a:cubicBezTo>
                    <a:pt x="103" y="69"/>
                    <a:pt x="104" y="66"/>
                    <a:pt x="107" y="64"/>
                  </a:cubicBezTo>
                  <a:cubicBezTo>
                    <a:pt x="110" y="61"/>
                    <a:pt x="113" y="60"/>
                    <a:pt x="117" y="61"/>
                  </a:cubicBezTo>
                  <a:cubicBezTo>
                    <a:pt x="173" y="75"/>
                    <a:pt x="173" y="75"/>
                    <a:pt x="173" y="75"/>
                  </a:cubicBezTo>
                  <a:cubicBezTo>
                    <a:pt x="177" y="76"/>
                    <a:pt x="181" y="73"/>
                    <a:pt x="182" y="69"/>
                  </a:cubicBezTo>
                  <a:cubicBezTo>
                    <a:pt x="183" y="67"/>
                    <a:pt x="182" y="65"/>
                    <a:pt x="181" y="64"/>
                  </a:cubicBezTo>
                  <a:cubicBezTo>
                    <a:pt x="180" y="62"/>
                    <a:pt x="179" y="61"/>
                    <a:pt x="177" y="60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97" y="41"/>
                    <a:pt x="94" y="39"/>
                    <a:pt x="93" y="36"/>
                  </a:cubicBezTo>
                  <a:cubicBezTo>
                    <a:pt x="83" y="17"/>
                    <a:pt x="69" y="5"/>
                    <a:pt x="56" y="5"/>
                  </a:cubicBezTo>
                  <a:cubicBezTo>
                    <a:pt x="28" y="5"/>
                    <a:pt x="6" y="43"/>
                    <a:pt x="6" y="92"/>
                  </a:cubicBezTo>
                  <a:lnTo>
                    <a:pt x="6" y="144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4" name="Freeform 579">
              <a:extLst>
                <a:ext uri="{FF2B5EF4-FFF2-40B4-BE49-F238E27FC236}">
                  <a16:creationId xmlns="" xmlns:a16="http://schemas.microsoft.com/office/drawing/2014/main" id="{D31DEB2F-0D66-42D0-A504-B57E32320D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28575" y="5989638"/>
              <a:ext cx="401638" cy="454025"/>
            </a:xfrm>
            <a:custGeom>
              <a:avLst/>
              <a:gdLst/>
              <a:ahLst/>
              <a:cxnLst>
                <a:cxn ang="0">
                  <a:pos x="116" y="143"/>
                </a:cxn>
                <a:cxn ang="0">
                  <a:pos x="11" y="143"/>
                </a:cxn>
                <a:cxn ang="0">
                  <a:pos x="0" y="132"/>
                </a:cxn>
                <a:cxn ang="0">
                  <a:pos x="0" y="11"/>
                </a:cxn>
                <a:cxn ang="0">
                  <a:pos x="11" y="0"/>
                </a:cxn>
                <a:cxn ang="0">
                  <a:pos x="21" y="11"/>
                </a:cxn>
                <a:cxn ang="0">
                  <a:pos x="21" y="122"/>
                </a:cxn>
                <a:cxn ang="0">
                  <a:pos x="116" y="122"/>
                </a:cxn>
                <a:cxn ang="0">
                  <a:pos x="126" y="132"/>
                </a:cxn>
                <a:cxn ang="0">
                  <a:pos x="116" y="143"/>
                </a:cxn>
                <a:cxn ang="0">
                  <a:pos x="11" y="5"/>
                </a:cxn>
                <a:cxn ang="0">
                  <a:pos x="5" y="11"/>
                </a:cxn>
                <a:cxn ang="0">
                  <a:pos x="5" y="132"/>
                </a:cxn>
                <a:cxn ang="0">
                  <a:pos x="11" y="138"/>
                </a:cxn>
                <a:cxn ang="0">
                  <a:pos x="116" y="138"/>
                </a:cxn>
                <a:cxn ang="0">
                  <a:pos x="121" y="132"/>
                </a:cxn>
                <a:cxn ang="0">
                  <a:pos x="116" y="127"/>
                </a:cxn>
                <a:cxn ang="0">
                  <a:pos x="16" y="127"/>
                </a:cxn>
                <a:cxn ang="0">
                  <a:pos x="16" y="11"/>
                </a:cxn>
                <a:cxn ang="0">
                  <a:pos x="11" y="5"/>
                </a:cxn>
              </a:cxnLst>
              <a:rect l="0" t="0" r="r" b="b"/>
              <a:pathLst>
                <a:path w="126" h="143">
                  <a:moveTo>
                    <a:pt x="116" y="143"/>
                  </a:moveTo>
                  <a:cubicBezTo>
                    <a:pt x="11" y="143"/>
                    <a:pt x="11" y="143"/>
                    <a:pt x="11" y="143"/>
                  </a:cubicBezTo>
                  <a:cubicBezTo>
                    <a:pt x="5" y="143"/>
                    <a:pt x="0" y="138"/>
                    <a:pt x="0" y="13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1" y="5"/>
                    <a:pt x="21" y="11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22" y="122"/>
                    <a:pt x="126" y="127"/>
                    <a:pt x="126" y="132"/>
                  </a:cubicBezTo>
                  <a:cubicBezTo>
                    <a:pt x="126" y="138"/>
                    <a:pt x="122" y="143"/>
                    <a:pt x="116" y="143"/>
                  </a:cubicBezTo>
                  <a:close/>
                  <a:moveTo>
                    <a:pt x="11" y="5"/>
                  </a:moveTo>
                  <a:cubicBezTo>
                    <a:pt x="8" y="5"/>
                    <a:pt x="5" y="8"/>
                    <a:pt x="5" y="11"/>
                  </a:cubicBezTo>
                  <a:cubicBezTo>
                    <a:pt x="5" y="132"/>
                    <a:pt x="5" y="132"/>
                    <a:pt x="5" y="132"/>
                  </a:cubicBezTo>
                  <a:cubicBezTo>
                    <a:pt x="5" y="135"/>
                    <a:pt x="8" y="138"/>
                    <a:pt x="11" y="138"/>
                  </a:cubicBezTo>
                  <a:cubicBezTo>
                    <a:pt x="116" y="138"/>
                    <a:pt x="116" y="138"/>
                    <a:pt x="116" y="138"/>
                  </a:cubicBezTo>
                  <a:cubicBezTo>
                    <a:pt x="119" y="138"/>
                    <a:pt x="121" y="135"/>
                    <a:pt x="121" y="132"/>
                  </a:cubicBezTo>
                  <a:cubicBezTo>
                    <a:pt x="121" y="129"/>
                    <a:pt x="119" y="127"/>
                    <a:pt x="116" y="127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8"/>
                    <a:pt x="14" y="5"/>
                    <a:pt x="11" y="5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</p:grpSp>
      <p:grpSp>
        <p:nvGrpSpPr>
          <p:cNvPr id="155" name="组合 861">
            <a:extLst>
              <a:ext uri="{FF2B5EF4-FFF2-40B4-BE49-F238E27FC236}">
                <a16:creationId xmlns="" xmlns:a16="http://schemas.microsoft.com/office/drawing/2014/main" id="{34B0FAA3-925D-4900-BD56-5B98F4EA2661}"/>
              </a:ext>
            </a:extLst>
          </p:cNvPr>
          <p:cNvGrpSpPr/>
          <p:nvPr/>
        </p:nvGrpSpPr>
        <p:grpSpPr>
          <a:xfrm>
            <a:off x="9770002" y="3959501"/>
            <a:ext cx="245648" cy="220683"/>
            <a:chOff x="11368088" y="3257551"/>
            <a:chExt cx="833437" cy="84455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56" name="Freeform 571">
              <a:extLst>
                <a:ext uri="{FF2B5EF4-FFF2-40B4-BE49-F238E27FC236}">
                  <a16:creationId xmlns="" xmlns:a16="http://schemas.microsoft.com/office/drawing/2014/main" id="{3E2B611F-0CEE-4127-9DE0-A99EF14EF7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9875" y="3257551"/>
              <a:ext cx="171450" cy="171450"/>
            </a:xfrm>
            <a:custGeom>
              <a:avLst/>
              <a:gdLst/>
              <a:ahLst/>
              <a:cxnLst>
                <a:cxn ang="0">
                  <a:pos x="27" y="54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4" y="27"/>
                </a:cxn>
                <a:cxn ang="0">
                  <a:pos x="27" y="54"/>
                </a:cxn>
                <a:cxn ang="0">
                  <a:pos x="27" y="6"/>
                </a:cxn>
                <a:cxn ang="0">
                  <a:pos x="6" y="27"/>
                </a:cxn>
                <a:cxn ang="0">
                  <a:pos x="27" y="48"/>
                </a:cxn>
                <a:cxn ang="0">
                  <a:pos x="48" y="27"/>
                </a:cxn>
                <a:cxn ang="0">
                  <a:pos x="27" y="6"/>
                </a:cxn>
              </a:cxnLst>
              <a:rect l="0" t="0" r="r" b="b"/>
              <a:pathLst>
                <a:path w="54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7"/>
                  </a:cubicBezTo>
                  <a:cubicBezTo>
                    <a:pt x="54" y="42"/>
                    <a:pt x="42" y="54"/>
                    <a:pt x="27" y="54"/>
                  </a:cubicBezTo>
                  <a:close/>
                  <a:moveTo>
                    <a:pt x="27" y="6"/>
                  </a:moveTo>
                  <a:cubicBezTo>
                    <a:pt x="15" y="6"/>
                    <a:pt x="6" y="15"/>
                    <a:pt x="6" y="27"/>
                  </a:cubicBezTo>
                  <a:cubicBezTo>
                    <a:pt x="6" y="39"/>
                    <a:pt x="15" y="48"/>
                    <a:pt x="27" y="48"/>
                  </a:cubicBezTo>
                  <a:cubicBezTo>
                    <a:pt x="39" y="48"/>
                    <a:pt x="48" y="39"/>
                    <a:pt x="48" y="27"/>
                  </a:cubicBezTo>
                  <a:cubicBezTo>
                    <a:pt x="48" y="15"/>
                    <a:pt x="39" y="6"/>
                    <a:pt x="27" y="6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7" name="Freeform 572">
              <a:extLst>
                <a:ext uri="{FF2B5EF4-FFF2-40B4-BE49-F238E27FC236}">
                  <a16:creationId xmlns="" xmlns:a16="http://schemas.microsoft.com/office/drawing/2014/main" id="{B934C1F6-68C3-4C64-B46C-5FC3A0892B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68088" y="3257551"/>
              <a:ext cx="171450" cy="171450"/>
            </a:xfrm>
            <a:custGeom>
              <a:avLst/>
              <a:gdLst/>
              <a:ahLst/>
              <a:cxnLst>
                <a:cxn ang="0">
                  <a:pos x="27" y="54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4" y="27"/>
                </a:cxn>
                <a:cxn ang="0">
                  <a:pos x="27" y="54"/>
                </a:cxn>
                <a:cxn ang="0">
                  <a:pos x="27" y="6"/>
                </a:cxn>
                <a:cxn ang="0">
                  <a:pos x="6" y="27"/>
                </a:cxn>
                <a:cxn ang="0">
                  <a:pos x="27" y="48"/>
                </a:cxn>
                <a:cxn ang="0">
                  <a:pos x="48" y="27"/>
                </a:cxn>
                <a:cxn ang="0">
                  <a:pos x="27" y="6"/>
                </a:cxn>
              </a:cxnLst>
              <a:rect l="0" t="0" r="r" b="b"/>
              <a:pathLst>
                <a:path w="54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7"/>
                  </a:cubicBezTo>
                  <a:cubicBezTo>
                    <a:pt x="54" y="42"/>
                    <a:pt x="42" y="54"/>
                    <a:pt x="27" y="54"/>
                  </a:cubicBezTo>
                  <a:close/>
                  <a:moveTo>
                    <a:pt x="27" y="6"/>
                  </a:moveTo>
                  <a:cubicBezTo>
                    <a:pt x="15" y="6"/>
                    <a:pt x="6" y="15"/>
                    <a:pt x="6" y="27"/>
                  </a:cubicBezTo>
                  <a:cubicBezTo>
                    <a:pt x="6" y="39"/>
                    <a:pt x="15" y="48"/>
                    <a:pt x="27" y="48"/>
                  </a:cubicBezTo>
                  <a:cubicBezTo>
                    <a:pt x="39" y="48"/>
                    <a:pt x="48" y="39"/>
                    <a:pt x="48" y="27"/>
                  </a:cubicBezTo>
                  <a:cubicBezTo>
                    <a:pt x="48" y="15"/>
                    <a:pt x="39" y="6"/>
                    <a:pt x="27" y="6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8" name="Freeform 573">
              <a:extLst>
                <a:ext uri="{FF2B5EF4-FFF2-40B4-BE49-F238E27FC236}">
                  <a16:creationId xmlns="" xmlns:a16="http://schemas.microsoft.com/office/drawing/2014/main" id="{91BF110D-AB21-4FEB-A39E-FE87710EF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2088" y="3448051"/>
              <a:ext cx="325438" cy="200025"/>
            </a:xfrm>
            <a:custGeom>
              <a:avLst/>
              <a:gdLst/>
              <a:ahLst/>
              <a:cxnLst>
                <a:cxn ang="0">
                  <a:pos x="102" y="63"/>
                </a:cxn>
                <a:cxn ang="0">
                  <a:pos x="96" y="63"/>
                </a:cxn>
                <a:cxn ang="0">
                  <a:pos x="96" y="31"/>
                </a:cxn>
                <a:cxn ang="0">
                  <a:pos x="71" y="6"/>
                </a:cxn>
                <a:cxn ang="0">
                  <a:pos x="31" y="6"/>
                </a:cxn>
                <a:cxn ang="0">
                  <a:pos x="6" y="31"/>
                </a:cxn>
                <a:cxn ang="0">
                  <a:pos x="6" y="63"/>
                </a:cxn>
                <a:cxn ang="0">
                  <a:pos x="0" y="63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71" y="0"/>
                </a:cxn>
                <a:cxn ang="0">
                  <a:pos x="102" y="31"/>
                </a:cxn>
                <a:cxn ang="0">
                  <a:pos x="102" y="63"/>
                </a:cxn>
              </a:cxnLst>
              <a:rect l="0" t="0" r="r" b="b"/>
              <a:pathLst>
                <a:path w="102" h="63">
                  <a:moveTo>
                    <a:pt x="102" y="63"/>
                  </a:moveTo>
                  <a:cubicBezTo>
                    <a:pt x="96" y="63"/>
                    <a:pt x="96" y="63"/>
                    <a:pt x="96" y="63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6" y="17"/>
                    <a:pt x="85" y="6"/>
                    <a:pt x="7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17" y="6"/>
                    <a:pt x="6" y="17"/>
                    <a:pt x="6" y="31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88" y="0"/>
                    <a:pt x="102" y="14"/>
                    <a:pt x="102" y="31"/>
                  </a:cubicBezTo>
                  <a:lnTo>
                    <a:pt x="102" y="63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59" name="Freeform 574">
              <a:extLst>
                <a:ext uri="{FF2B5EF4-FFF2-40B4-BE49-F238E27FC236}">
                  <a16:creationId xmlns="" xmlns:a16="http://schemas.microsoft.com/office/drawing/2014/main" id="{255A2D2F-2021-406B-904F-E40238C08D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545888" y="3689351"/>
              <a:ext cx="477838" cy="69850"/>
            </a:xfrm>
            <a:custGeom>
              <a:avLst/>
              <a:gdLst/>
              <a:ahLst/>
              <a:cxnLst>
                <a:cxn ang="0">
                  <a:pos x="301" y="44"/>
                </a:cxn>
                <a:cxn ang="0">
                  <a:pos x="0" y="44"/>
                </a:cxn>
                <a:cxn ang="0">
                  <a:pos x="0" y="0"/>
                </a:cxn>
                <a:cxn ang="0">
                  <a:pos x="301" y="0"/>
                </a:cxn>
                <a:cxn ang="0">
                  <a:pos x="301" y="44"/>
                </a:cxn>
                <a:cxn ang="0">
                  <a:pos x="12" y="32"/>
                </a:cxn>
                <a:cxn ang="0">
                  <a:pos x="289" y="32"/>
                </a:cxn>
                <a:cxn ang="0">
                  <a:pos x="289" y="12"/>
                </a:cxn>
                <a:cxn ang="0">
                  <a:pos x="12" y="12"/>
                </a:cxn>
                <a:cxn ang="0">
                  <a:pos x="12" y="32"/>
                </a:cxn>
              </a:cxnLst>
              <a:rect l="0" t="0" r="r" b="b"/>
              <a:pathLst>
                <a:path w="301" h="44">
                  <a:moveTo>
                    <a:pt x="301" y="44"/>
                  </a:moveTo>
                  <a:lnTo>
                    <a:pt x="0" y="44"/>
                  </a:lnTo>
                  <a:lnTo>
                    <a:pt x="0" y="0"/>
                  </a:lnTo>
                  <a:lnTo>
                    <a:pt x="301" y="0"/>
                  </a:lnTo>
                  <a:lnTo>
                    <a:pt x="301" y="44"/>
                  </a:lnTo>
                  <a:close/>
                  <a:moveTo>
                    <a:pt x="12" y="32"/>
                  </a:moveTo>
                  <a:lnTo>
                    <a:pt x="289" y="32"/>
                  </a:lnTo>
                  <a:lnTo>
                    <a:pt x="289" y="12"/>
                  </a:lnTo>
                  <a:lnTo>
                    <a:pt x="12" y="12"/>
                  </a:lnTo>
                  <a:lnTo>
                    <a:pt x="12" y="32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0" name="Freeform 575">
              <a:extLst>
                <a:ext uri="{FF2B5EF4-FFF2-40B4-BE49-F238E27FC236}">
                  <a16:creationId xmlns="" xmlns:a16="http://schemas.microsoft.com/office/drawing/2014/main" id="{24350880-7FC5-429F-82D5-FF841F53F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88" y="3448051"/>
              <a:ext cx="298450" cy="654050"/>
            </a:xfrm>
            <a:custGeom>
              <a:avLst/>
              <a:gdLst/>
              <a:ahLst/>
              <a:cxnLst>
                <a:cxn ang="0">
                  <a:pos x="94" y="206"/>
                </a:cxn>
                <a:cxn ang="0">
                  <a:pos x="85" y="205"/>
                </a:cxn>
                <a:cxn ang="0">
                  <a:pos x="78" y="203"/>
                </a:cxn>
                <a:cxn ang="0">
                  <a:pos x="77" y="201"/>
                </a:cxn>
                <a:cxn ang="0">
                  <a:pos x="51" y="138"/>
                </a:cxn>
                <a:cxn ang="0">
                  <a:pos x="27" y="138"/>
                </a:cxn>
                <a:cxn ang="0">
                  <a:pos x="0" y="111"/>
                </a:cxn>
                <a:cxn ang="0">
                  <a:pos x="0" y="19"/>
                </a:cxn>
                <a:cxn ang="0">
                  <a:pos x="19" y="0"/>
                </a:cxn>
                <a:cxn ang="0">
                  <a:pos x="27" y="0"/>
                </a:cxn>
                <a:cxn ang="0">
                  <a:pos x="62" y="35"/>
                </a:cxn>
                <a:cxn ang="0">
                  <a:pos x="62" y="63"/>
                </a:cxn>
                <a:cxn ang="0">
                  <a:pos x="56" y="63"/>
                </a:cxn>
                <a:cxn ang="0">
                  <a:pos x="56" y="35"/>
                </a:cxn>
                <a:cxn ang="0">
                  <a:pos x="27" y="6"/>
                </a:cxn>
                <a:cxn ang="0">
                  <a:pos x="19" y="6"/>
                </a:cxn>
                <a:cxn ang="0">
                  <a:pos x="6" y="19"/>
                </a:cxn>
                <a:cxn ang="0">
                  <a:pos x="6" y="111"/>
                </a:cxn>
                <a:cxn ang="0">
                  <a:pos x="27" y="132"/>
                </a:cxn>
                <a:cxn ang="0">
                  <a:pos x="54" y="132"/>
                </a:cxn>
                <a:cxn ang="0">
                  <a:pos x="82" y="200"/>
                </a:cxn>
                <a:cxn ang="0">
                  <a:pos x="85" y="200"/>
                </a:cxn>
                <a:cxn ang="0">
                  <a:pos x="94" y="200"/>
                </a:cxn>
                <a:cxn ang="0">
                  <a:pos x="94" y="206"/>
                </a:cxn>
              </a:cxnLst>
              <a:rect l="0" t="0" r="r" b="b"/>
              <a:pathLst>
                <a:path w="94" h="206">
                  <a:moveTo>
                    <a:pt x="94" y="206"/>
                  </a:moveTo>
                  <a:cubicBezTo>
                    <a:pt x="94" y="206"/>
                    <a:pt x="92" y="206"/>
                    <a:pt x="85" y="205"/>
                  </a:cubicBezTo>
                  <a:cubicBezTo>
                    <a:pt x="82" y="205"/>
                    <a:pt x="79" y="205"/>
                    <a:pt x="78" y="203"/>
                  </a:cubicBezTo>
                  <a:cubicBezTo>
                    <a:pt x="77" y="202"/>
                    <a:pt x="77" y="202"/>
                    <a:pt x="77" y="201"/>
                  </a:cubicBezTo>
                  <a:cubicBezTo>
                    <a:pt x="51" y="138"/>
                    <a:pt x="51" y="138"/>
                    <a:pt x="51" y="138"/>
                  </a:cubicBezTo>
                  <a:cubicBezTo>
                    <a:pt x="27" y="138"/>
                    <a:pt x="27" y="138"/>
                    <a:pt x="27" y="138"/>
                  </a:cubicBezTo>
                  <a:cubicBezTo>
                    <a:pt x="12" y="138"/>
                    <a:pt x="0" y="126"/>
                    <a:pt x="0" y="1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46" y="0"/>
                    <a:pt x="62" y="16"/>
                    <a:pt x="62" y="35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6" y="19"/>
                    <a:pt x="43" y="6"/>
                    <a:pt x="27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2" y="6"/>
                    <a:pt x="6" y="12"/>
                    <a:pt x="6" y="19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23"/>
                    <a:pt x="15" y="132"/>
                    <a:pt x="27" y="132"/>
                  </a:cubicBezTo>
                  <a:cubicBezTo>
                    <a:pt x="54" y="132"/>
                    <a:pt x="54" y="132"/>
                    <a:pt x="54" y="132"/>
                  </a:cubicBezTo>
                  <a:cubicBezTo>
                    <a:pt x="82" y="200"/>
                    <a:pt x="82" y="200"/>
                    <a:pt x="82" y="200"/>
                  </a:cubicBezTo>
                  <a:cubicBezTo>
                    <a:pt x="82" y="200"/>
                    <a:pt x="83" y="200"/>
                    <a:pt x="85" y="200"/>
                  </a:cubicBezTo>
                  <a:cubicBezTo>
                    <a:pt x="92" y="200"/>
                    <a:pt x="94" y="200"/>
                    <a:pt x="94" y="200"/>
                  </a:cubicBezTo>
                  <a:lnTo>
                    <a:pt x="94" y="20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1" name="Freeform 576">
              <a:extLst>
                <a:ext uri="{FF2B5EF4-FFF2-40B4-BE49-F238E27FC236}">
                  <a16:creationId xmlns="" xmlns:a16="http://schemas.microsoft.com/office/drawing/2014/main" id="{41C4B5E2-229B-4AFE-BAE3-3BBD683F5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7013" y="3800476"/>
              <a:ext cx="74613" cy="301625"/>
            </a:xfrm>
            <a:custGeom>
              <a:avLst/>
              <a:gdLst/>
              <a:ahLst/>
              <a:cxnLst>
                <a:cxn ang="0">
                  <a:pos x="0" y="95"/>
                </a:cxn>
                <a:cxn ang="0">
                  <a:pos x="0" y="89"/>
                </a:cxn>
                <a:cxn ang="0">
                  <a:pos x="17" y="72"/>
                </a:cxn>
                <a:cxn ang="0">
                  <a:pos x="17" y="0"/>
                </a:cxn>
                <a:cxn ang="0">
                  <a:pos x="23" y="0"/>
                </a:cxn>
                <a:cxn ang="0">
                  <a:pos x="23" y="72"/>
                </a:cxn>
                <a:cxn ang="0">
                  <a:pos x="0" y="95"/>
                </a:cxn>
              </a:cxnLst>
              <a:rect l="0" t="0" r="r" b="b"/>
              <a:pathLst>
                <a:path w="23" h="95">
                  <a:moveTo>
                    <a:pt x="0" y="95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7" y="89"/>
                    <a:pt x="17" y="73"/>
                    <a:pt x="17" y="72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3" y="80"/>
                    <a:pt x="18" y="95"/>
                    <a:pt x="0" y="95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2" name="Freeform 577">
              <a:extLst>
                <a:ext uri="{FF2B5EF4-FFF2-40B4-BE49-F238E27FC236}">
                  <a16:creationId xmlns="" xmlns:a16="http://schemas.microsoft.com/office/drawing/2014/main" id="{46BBB4A9-4618-41E2-A57C-F431F9EBB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30075" y="3257551"/>
              <a:ext cx="171450" cy="171450"/>
            </a:xfrm>
            <a:custGeom>
              <a:avLst/>
              <a:gdLst/>
              <a:ahLst/>
              <a:cxnLst>
                <a:cxn ang="0">
                  <a:pos x="27" y="54"/>
                </a:cxn>
                <a:cxn ang="0">
                  <a:pos x="0" y="27"/>
                </a:cxn>
                <a:cxn ang="0">
                  <a:pos x="27" y="0"/>
                </a:cxn>
                <a:cxn ang="0">
                  <a:pos x="54" y="27"/>
                </a:cxn>
                <a:cxn ang="0">
                  <a:pos x="27" y="54"/>
                </a:cxn>
                <a:cxn ang="0">
                  <a:pos x="27" y="6"/>
                </a:cxn>
                <a:cxn ang="0">
                  <a:pos x="6" y="27"/>
                </a:cxn>
                <a:cxn ang="0">
                  <a:pos x="27" y="48"/>
                </a:cxn>
                <a:cxn ang="0">
                  <a:pos x="48" y="27"/>
                </a:cxn>
                <a:cxn ang="0">
                  <a:pos x="27" y="6"/>
                </a:cxn>
              </a:cxnLst>
              <a:rect l="0" t="0" r="r" b="b"/>
              <a:pathLst>
                <a:path w="54" h="54">
                  <a:moveTo>
                    <a:pt x="27" y="54"/>
                  </a:move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42" y="0"/>
                    <a:pt x="54" y="12"/>
                    <a:pt x="54" y="27"/>
                  </a:cubicBezTo>
                  <a:cubicBezTo>
                    <a:pt x="54" y="42"/>
                    <a:pt x="42" y="54"/>
                    <a:pt x="27" y="54"/>
                  </a:cubicBezTo>
                  <a:close/>
                  <a:moveTo>
                    <a:pt x="27" y="6"/>
                  </a:moveTo>
                  <a:cubicBezTo>
                    <a:pt x="15" y="6"/>
                    <a:pt x="6" y="15"/>
                    <a:pt x="6" y="27"/>
                  </a:cubicBezTo>
                  <a:cubicBezTo>
                    <a:pt x="6" y="39"/>
                    <a:pt x="15" y="48"/>
                    <a:pt x="27" y="48"/>
                  </a:cubicBezTo>
                  <a:cubicBezTo>
                    <a:pt x="39" y="48"/>
                    <a:pt x="48" y="39"/>
                    <a:pt x="48" y="27"/>
                  </a:cubicBezTo>
                  <a:cubicBezTo>
                    <a:pt x="48" y="15"/>
                    <a:pt x="39" y="6"/>
                    <a:pt x="27" y="6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3" name="Freeform 578">
              <a:extLst>
                <a:ext uri="{FF2B5EF4-FFF2-40B4-BE49-F238E27FC236}">
                  <a16:creationId xmlns="" xmlns:a16="http://schemas.microsoft.com/office/drawing/2014/main" id="{CC377679-FE79-442F-BA65-E0F5AC7B0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9575" y="3448051"/>
              <a:ext cx="361950" cy="654050"/>
            </a:xfrm>
            <a:custGeom>
              <a:avLst/>
              <a:gdLst/>
              <a:ahLst/>
              <a:cxnLst>
                <a:cxn ang="0">
                  <a:pos x="31" y="206"/>
                </a:cxn>
                <a:cxn ang="0">
                  <a:pos x="23" y="206"/>
                </a:cxn>
                <a:cxn ang="0">
                  <a:pos x="0" y="183"/>
                </a:cxn>
                <a:cxn ang="0">
                  <a:pos x="0" y="111"/>
                </a:cxn>
                <a:cxn ang="0">
                  <a:pos x="6" y="111"/>
                </a:cxn>
                <a:cxn ang="0">
                  <a:pos x="6" y="183"/>
                </a:cxn>
                <a:cxn ang="0">
                  <a:pos x="23" y="200"/>
                </a:cxn>
                <a:cxn ang="0">
                  <a:pos x="31" y="200"/>
                </a:cxn>
                <a:cxn ang="0">
                  <a:pos x="32" y="200"/>
                </a:cxn>
                <a:cxn ang="0">
                  <a:pos x="60" y="132"/>
                </a:cxn>
                <a:cxn ang="0">
                  <a:pos x="87" y="132"/>
                </a:cxn>
                <a:cxn ang="0">
                  <a:pos x="108" y="111"/>
                </a:cxn>
                <a:cxn ang="0">
                  <a:pos x="108" y="19"/>
                </a:cxn>
                <a:cxn ang="0">
                  <a:pos x="95" y="6"/>
                </a:cxn>
                <a:cxn ang="0">
                  <a:pos x="87" y="6"/>
                </a:cxn>
                <a:cxn ang="0">
                  <a:pos x="58" y="35"/>
                </a:cxn>
                <a:cxn ang="0">
                  <a:pos x="58" y="63"/>
                </a:cxn>
                <a:cxn ang="0">
                  <a:pos x="52" y="63"/>
                </a:cxn>
                <a:cxn ang="0">
                  <a:pos x="52" y="35"/>
                </a:cxn>
                <a:cxn ang="0">
                  <a:pos x="87" y="0"/>
                </a:cxn>
                <a:cxn ang="0">
                  <a:pos x="95" y="0"/>
                </a:cxn>
                <a:cxn ang="0">
                  <a:pos x="114" y="19"/>
                </a:cxn>
                <a:cxn ang="0">
                  <a:pos x="114" y="111"/>
                </a:cxn>
                <a:cxn ang="0">
                  <a:pos x="87" y="138"/>
                </a:cxn>
                <a:cxn ang="0">
                  <a:pos x="63" y="138"/>
                </a:cxn>
                <a:cxn ang="0">
                  <a:pos x="37" y="202"/>
                </a:cxn>
                <a:cxn ang="0">
                  <a:pos x="31" y="206"/>
                </a:cxn>
              </a:cxnLst>
              <a:rect l="0" t="0" r="r" b="b"/>
              <a:pathLst>
                <a:path w="114" h="206">
                  <a:moveTo>
                    <a:pt x="31" y="206"/>
                  </a:moveTo>
                  <a:cubicBezTo>
                    <a:pt x="23" y="206"/>
                    <a:pt x="23" y="206"/>
                    <a:pt x="23" y="206"/>
                  </a:cubicBezTo>
                  <a:cubicBezTo>
                    <a:pt x="5" y="206"/>
                    <a:pt x="0" y="191"/>
                    <a:pt x="0" y="183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83"/>
                    <a:pt x="6" y="183"/>
                    <a:pt x="6" y="183"/>
                  </a:cubicBezTo>
                  <a:cubicBezTo>
                    <a:pt x="6" y="184"/>
                    <a:pt x="6" y="200"/>
                    <a:pt x="23" y="200"/>
                  </a:cubicBezTo>
                  <a:cubicBezTo>
                    <a:pt x="31" y="200"/>
                    <a:pt x="31" y="200"/>
                    <a:pt x="31" y="200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60" y="132"/>
                    <a:pt x="60" y="132"/>
                    <a:pt x="60" y="132"/>
                  </a:cubicBezTo>
                  <a:cubicBezTo>
                    <a:pt x="87" y="132"/>
                    <a:pt x="87" y="132"/>
                    <a:pt x="87" y="132"/>
                  </a:cubicBezTo>
                  <a:cubicBezTo>
                    <a:pt x="99" y="132"/>
                    <a:pt x="108" y="123"/>
                    <a:pt x="108" y="111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108" y="12"/>
                    <a:pt x="102" y="6"/>
                    <a:pt x="95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71" y="6"/>
                    <a:pt x="58" y="19"/>
                    <a:pt x="58" y="35"/>
                  </a:cubicBezTo>
                  <a:cubicBezTo>
                    <a:pt x="58" y="63"/>
                    <a:pt x="58" y="63"/>
                    <a:pt x="58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35"/>
                    <a:pt x="52" y="35"/>
                    <a:pt x="52" y="35"/>
                  </a:cubicBezTo>
                  <a:cubicBezTo>
                    <a:pt x="52" y="16"/>
                    <a:pt x="68" y="0"/>
                    <a:pt x="87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5" y="0"/>
                    <a:pt x="114" y="9"/>
                    <a:pt x="114" y="19"/>
                  </a:cubicBezTo>
                  <a:cubicBezTo>
                    <a:pt x="114" y="111"/>
                    <a:pt x="114" y="111"/>
                    <a:pt x="114" y="111"/>
                  </a:cubicBezTo>
                  <a:cubicBezTo>
                    <a:pt x="114" y="126"/>
                    <a:pt x="102" y="138"/>
                    <a:pt x="87" y="138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37" y="202"/>
                    <a:pt x="37" y="202"/>
                    <a:pt x="37" y="202"/>
                  </a:cubicBezTo>
                  <a:cubicBezTo>
                    <a:pt x="36" y="204"/>
                    <a:pt x="34" y="206"/>
                    <a:pt x="31" y="206"/>
                  </a:cubicBez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4" name="Freeform 579">
              <a:extLst>
                <a:ext uri="{FF2B5EF4-FFF2-40B4-BE49-F238E27FC236}">
                  <a16:creationId xmlns="" xmlns:a16="http://schemas.microsoft.com/office/drawing/2014/main" id="{6F99D39C-C7AB-45DC-8CF7-EAC9790149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66550" y="3502026"/>
              <a:ext cx="38100" cy="38100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24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8"/>
                </a:cxn>
                <a:cxn ang="0">
                  <a:pos x="8" y="8"/>
                </a:cxn>
                <a:cxn ang="0">
                  <a:pos x="8" y="16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24"/>
                  </a:lnTo>
                  <a:close/>
                  <a:moveTo>
                    <a:pt x="8" y="16"/>
                  </a:moveTo>
                  <a:lnTo>
                    <a:pt x="16" y="16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  <p:sp>
          <p:nvSpPr>
            <p:cNvPr id="165" name="Freeform 580">
              <a:extLst>
                <a:ext uri="{FF2B5EF4-FFF2-40B4-BE49-F238E27FC236}">
                  <a16:creationId xmlns="" xmlns:a16="http://schemas.microsoft.com/office/drawing/2014/main" id="{1B6AE108-59DF-4518-AE66-27255A3BA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66550" y="3565526"/>
              <a:ext cx="38100" cy="38100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24"/>
                </a:cxn>
                <a:cxn ang="0">
                  <a:pos x="0" y="0"/>
                </a:cxn>
                <a:cxn ang="0">
                  <a:pos x="24" y="0"/>
                </a:cxn>
                <a:cxn ang="0">
                  <a:pos x="24" y="24"/>
                </a:cxn>
                <a:cxn ang="0">
                  <a:pos x="8" y="16"/>
                </a:cxn>
                <a:cxn ang="0">
                  <a:pos x="16" y="16"/>
                </a:cxn>
                <a:cxn ang="0">
                  <a:pos x="16" y="8"/>
                </a:cxn>
                <a:cxn ang="0">
                  <a:pos x="8" y="8"/>
                </a:cxn>
                <a:cxn ang="0">
                  <a:pos x="8" y="16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0" y="24"/>
                  </a:lnTo>
                  <a:lnTo>
                    <a:pt x="0" y="0"/>
                  </a:lnTo>
                  <a:lnTo>
                    <a:pt x="24" y="0"/>
                  </a:lnTo>
                  <a:lnTo>
                    <a:pt x="24" y="24"/>
                  </a:lnTo>
                  <a:close/>
                  <a:moveTo>
                    <a:pt x="8" y="16"/>
                  </a:moveTo>
                  <a:lnTo>
                    <a:pt x="16" y="16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</p:spPr>
          <p:txBody>
            <a:bodyPr vert="horz" wrap="square" lIns="91437" tIns="45719" rIns="91437" bIns="45719" numCol="1" anchor="t" anchorCtr="0" compatLnSpc="1">
              <a:prstTxWarp prst="textNoShape">
                <a:avLst/>
              </a:prstTxWarp>
            </a:bodyPr>
            <a:lstStyle/>
            <a:p>
              <a:pPr defTabSz="1219362"/>
              <a:endParaRPr lang="zh-CN" altLang="en-US" sz="3201">
                <a:solidFill>
                  <a:prstClr val="black"/>
                </a:solidFill>
              </a:endParaRPr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="" xmlns:a16="http://schemas.microsoft.com/office/drawing/2014/main" id="{49A52A56-9CF2-4F0F-8775-19463F1C34F1}"/>
              </a:ext>
            </a:extLst>
          </p:cNvPr>
          <p:cNvSpPr/>
          <p:nvPr/>
        </p:nvSpPr>
        <p:spPr bwMode="auto">
          <a:xfrm>
            <a:off x="1445148" y="5191314"/>
            <a:ext cx="2489355" cy="100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0"/>
                </a:schemeClr>
              </a:gs>
              <a:gs pos="50000">
                <a:schemeClr val="tx1">
                  <a:lumMod val="75000"/>
                  <a:lumOff val="25000"/>
                  <a:alpha val="71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83">
              <a:defRPr/>
            </a:pPr>
            <a:endParaRPr lang="zh-CN" altLang="en-US" sz="1067">
              <a:solidFill>
                <a:prstClr val="white"/>
              </a:solidFill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="" xmlns:a16="http://schemas.microsoft.com/office/drawing/2014/main" id="{E3682FA7-27B3-4695-A617-20FB408D3323}"/>
              </a:ext>
            </a:extLst>
          </p:cNvPr>
          <p:cNvSpPr/>
          <p:nvPr/>
        </p:nvSpPr>
        <p:spPr bwMode="auto">
          <a:xfrm>
            <a:off x="4971693" y="5191314"/>
            <a:ext cx="2489355" cy="100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0"/>
                </a:schemeClr>
              </a:gs>
              <a:gs pos="50000">
                <a:schemeClr val="tx1">
                  <a:lumMod val="75000"/>
                  <a:lumOff val="25000"/>
                  <a:alpha val="71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83">
              <a:defRPr/>
            </a:pPr>
            <a:endParaRPr lang="zh-CN" altLang="en-US" sz="1067">
              <a:solidFill>
                <a:prstClr val="white"/>
              </a:solidFill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="" xmlns:a16="http://schemas.microsoft.com/office/drawing/2014/main" id="{4D0549F0-6144-4F41-A760-D42B3BAB7B6D}"/>
              </a:ext>
            </a:extLst>
          </p:cNvPr>
          <p:cNvSpPr/>
          <p:nvPr/>
        </p:nvSpPr>
        <p:spPr bwMode="auto">
          <a:xfrm>
            <a:off x="8498237" y="5191314"/>
            <a:ext cx="2489355" cy="100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alpha val="0"/>
                </a:schemeClr>
              </a:gs>
              <a:gs pos="50000">
                <a:schemeClr val="tx1">
                  <a:lumMod val="75000"/>
                  <a:lumOff val="25000"/>
                  <a:alpha val="71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583">
              <a:defRPr/>
            </a:pPr>
            <a:endParaRPr lang="zh-CN" altLang="en-US" sz="1067">
              <a:solidFill>
                <a:prstClr val="white"/>
              </a:solidFill>
            </a:endParaRPr>
          </a:p>
        </p:txBody>
      </p:sp>
      <p:sp>
        <p:nvSpPr>
          <p:cNvPr id="175" name="TextBox 62">
            <a:extLst>
              <a:ext uri="{FF2B5EF4-FFF2-40B4-BE49-F238E27FC236}">
                <a16:creationId xmlns="" xmlns:a16="http://schemas.microsoft.com/office/drawing/2014/main" id="{F1A608AC-E789-4F0F-BD58-7E9275D7B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220" y="2364084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电表</a:t>
            </a:r>
          </a:p>
        </p:txBody>
      </p:sp>
      <p:sp>
        <p:nvSpPr>
          <p:cNvPr id="176" name="TextBox 62">
            <a:extLst>
              <a:ext uri="{FF2B5EF4-FFF2-40B4-BE49-F238E27FC236}">
                <a16:creationId xmlns="" xmlns:a16="http://schemas.microsoft.com/office/drawing/2014/main" id="{8932CA55-4F9C-4534-96C8-01BF535A9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220" y="3136699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工位</a:t>
            </a:r>
          </a:p>
        </p:txBody>
      </p:sp>
      <p:sp>
        <p:nvSpPr>
          <p:cNvPr id="177" name="TextBox 62">
            <a:extLst>
              <a:ext uri="{FF2B5EF4-FFF2-40B4-BE49-F238E27FC236}">
                <a16:creationId xmlns="" xmlns:a16="http://schemas.microsoft.com/office/drawing/2014/main" id="{1EECCAB5-BE15-4510-B042-CBB030193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8220" y="3923673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会议室</a:t>
            </a:r>
          </a:p>
        </p:txBody>
      </p:sp>
      <p:grpSp>
        <p:nvGrpSpPr>
          <p:cNvPr id="188" name="组合 187">
            <a:extLst>
              <a:ext uri="{FF2B5EF4-FFF2-40B4-BE49-F238E27FC236}">
                <a16:creationId xmlns="" xmlns:a16="http://schemas.microsoft.com/office/drawing/2014/main" id="{B066C43C-93D9-491D-96CB-ED09319A3ED1}"/>
              </a:ext>
            </a:extLst>
          </p:cNvPr>
          <p:cNvGrpSpPr/>
          <p:nvPr/>
        </p:nvGrpSpPr>
        <p:grpSpPr>
          <a:xfrm flipH="1">
            <a:off x="1241457" y="3793752"/>
            <a:ext cx="1486454" cy="492447"/>
            <a:chOff x="5637166" y="2110872"/>
            <a:chExt cx="2042094" cy="670850"/>
          </a:xfrm>
        </p:grpSpPr>
        <p:sp>
          <p:nvSpPr>
            <p:cNvPr id="189" name="矩形 188">
              <a:extLst>
                <a:ext uri="{FF2B5EF4-FFF2-40B4-BE49-F238E27FC236}">
                  <a16:creationId xmlns="" xmlns:a16="http://schemas.microsoft.com/office/drawing/2014/main" id="{095799A2-8A41-4CD3-A972-88B056295D18}"/>
                </a:ext>
              </a:extLst>
            </p:cNvPr>
            <p:cNvSpPr/>
            <p:nvPr/>
          </p:nvSpPr>
          <p:spPr>
            <a:xfrm>
              <a:off x="5727706" y="2110872"/>
              <a:ext cx="1941889" cy="670850"/>
            </a:xfrm>
            <a:prstGeom prst="rect">
              <a:avLst/>
            </a:prstGeom>
            <a:noFill/>
            <a:ln w="3175">
              <a:solidFill>
                <a:srgbClr val="C4C4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190" name="矩形 189">
              <a:extLst>
                <a:ext uri="{FF2B5EF4-FFF2-40B4-BE49-F238E27FC236}">
                  <a16:creationId xmlns="" xmlns:a16="http://schemas.microsoft.com/office/drawing/2014/main" id="{6CD044B9-9E48-44CA-B2E5-3329551C674F}"/>
                </a:ext>
              </a:extLst>
            </p:cNvPr>
            <p:cNvSpPr/>
            <p:nvPr/>
          </p:nvSpPr>
          <p:spPr>
            <a:xfrm>
              <a:off x="5637166" y="2136643"/>
              <a:ext cx="2016790" cy="619304"/>
            </a:xfrm>
            <a:prstGeom prst="rect">
              <a:avLst/>
            </a:prstGeom>
            <a:solidFill>
              <a:srgbClr val="C4C4C4">
                <a:alpha val="3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lIns="0" rIns="0" rtlCol="0" anchor="ctr">
              <a:noAutofit/>
            </a:bodyPr>
            <a:lstStyle/>
            <a:p>
              <a:pPr defTabSz="1218597" fontAlgn="ctr">
                <a:buSzPct val="50000"/>
                <a:defRPr/>
              </a:pPr>
              <a:endParaRPr lang="en-US" altLang="zh-CN" sz="1200" b="1" kern="0" dirty="0">
                <a:solidFill>
                  <a:srgbClr val="EA0028"/>
                </a:solidFill>
                <a:cs typeface="微软雅黑" panose="020B0503020204020204" pitchFamily="34" charset="-122"/>
              </a:endParaRPr>
            </a:p>
          </p:txBody>
        </p:sp>
        <p:sp>
          <p:nvSpPr>
            <p:cNvPr id="191" name="半闭框 190">
              <a:extLst>
                <a:ext uri="{FF2B5EF4-FFF2-40B4-BE49-F238E27FC236}">
                  <a16:creationId xmlns="" xmlns:a16="http://schemas.microsoft.com/office/drawing/2014/main" id="{28C2B7F9-89C3-468C-8C7E-F08C7B99D574}"/>
                </a:ext>
              </a:extLst>
            </p:cNvPr>
            <p:cNvSpPr/>
            <p:nvPr/>
          </p:nvSpPr>
          <p:spPr>
            <a:xfrm rot="5400000">
              <a:off x="7551986" y="2114240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92" name="半闭框 191">
              <a:extLst>
                <a:ext uri="{FF2B5EF4-FFF2-40B4-BE49-F238E27FC236}">
                  <a16:creationId xmlns="" xmlns:a16="http://schemas.microsoft.com/office/drawing/2014/main" id="{BC10D71A-B58E-48D2-878E-061FCF13A517}"/>
                </a:ext>
              </a:extLst>
            </p:cNvPr>
            <p:cNvSpPr/>
            <p:nvPr/>
          </p:nvSpPr>
          <p:spPr>
            <a:xfrm rot="10800000">
              <a:off x="7551986" y="2654448"/>
              <a:ext cx="127274" cy="127274"/>
            </a:xfrm>
            <a:prstGeom prst="halfFrame">
              <a:avLst>
                <a:gd name="adj1" fmla="val 14814"/>
                <a:gd name="adj2" fmla="val 14814"/>
              </a:avLst>
            </a:prstGeom>
            <a:solidFill>
              <a:srgbClr val="EA00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583"/>
              <a:endParaRPr kumimoji="1"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198" name="TextBox 62">
            <a:extLst>
              <a:ext uri="{FF2B5EF4-FFF2-40B4-BE49-F238E27FC236}">
                <a16:creationId xmlns="" xmlns:a16="http://schemas.microsoft.com/office/drawing/2014/main" id="{D1DF52D0-0274-4931-ACF7-12779DB3C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48" y="1533612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人员</a:t>
            </a:r>
          </a:p>
        </p:txBody>
      </p:sp>
      <p:sp>
        <p:nvSpPr>
          <p:cNvPr id="199" name="TextBox 62">
            <a:extLst>
              <a:ext uri="{FF2B5EF4-FFF2-40B4-BE49-F238E27FC236}">
                <a16:creationId xmlns="" xmlns:a16="http://schemas.microsoft.com/office/drawing/2014/main" id="{E16E1145-C1C2-4863-8B71-6C9495A0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48" y="2364084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楼宇</a:t>
            </a:r>
          </a:p>
        </p:txBody>
      </p:sp>
      <p:sp>
        <p:nvSpPr>
          <p:cNvPr id="200" name="TextBox 62">
            <a:extLst>
              <a:ext uri="{FF2B5EF4-FFF2-40B4-BE49-F238E27FC236}">
                <a16:creationId xmlns="" xmlns:a16="http://schemas.microsoft.com/office/drawing/2014/main" id="{CB8526FA-7BF2-440F-ADFA-A08290A78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48" y="3136699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车辆</a:t>
            </a:r>
          </a:p>
        </p:txBody>
      </p:sp>
      <p:sp>
        <p:nvSpPr>
          <p:cNvPr id="201" name="TextBox 62">
            <a:extLst>
              <a:ext uri="{FF2B5EF4-FFF2-40B4-BE49-F238E27FC236}">
                <a16:creationId xmlns="" xmlns:a16="http://schemas.microsoft.com/office/drawing/2014/main" id="{4F087670-8D04-4F74-AB5E-88EC27C30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148" y="3923673"/>
            <a:ext cx="625111" cy="17121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marL="0" lvl="4" indent="-179988" algn="ctr" defTabSz="1852157">
              <a:lnSpc>
                <a:spcPct val="90000"/>
              </a:lnSpc>
              <a:spcBef>
                <a:spcPts val="600"/>
              </a:spcBef>
              <a:buClr>
                <a:prstClr val="white"/>
              </a:buClr>
              <a:buSzPct val="60000"/>
              <a:tabLst>
                <a:tab pos="0" algn="l"/>
              </a:tabLst>
              <a:defRPr/>
            </a:pPr>
            <a:r>
              <a:rPr lang="zh-CN" altLang="en-US" sz="1200" b="1" noProof="1">
                <a:solidFill>
                  <a:srgbClr val="C7000B"/>
                </a:solidFill>
                <a:sym typeface="+mn-ea"/>
              </a:rPr>
              <a:t>安防</a:t>
            </a:r>
          </a:p>
        </p:txBody>
      </p:sp>
      <p:grpSp>
        <p:nvGrpSpPr>
          <p:cNvPr id="203" name="组合 202">
            <a:extLst>
              <a:ext uri="{FF2B5EF4-FFF2-40B4-BE49-F238E27FC236}">
                <a16:creationId xmlns="" xmlns:a16="http://schemas.microsoft.com/office/drawing/2014/main" id="{63CCF6D1-CFC3-4392-AD6A-5403056097CB}"/>
              </a:ext>
            </a:extLst>
          </p:cNvPr>
          <p:cNvGrpSpPr/>
          <p:nvPr/>
        </p:nvGrpSpPr>
        <p:grpSpPr>
          <a:xfrm>
            <a:off x="2158719" y="3680466"/>
            <a:ext cx="725449" cy="738929"/>
            <a:chOff x="2805113" y="1955798"/>
            <a:chExt cx="790575" cy="798512"/>
          </a:xfrm>
        </p:grpSpPr>
        <p:sp>
          <p:nvSpPr>
            <p:cNvPr id="204" name="Freeform 5">
              <a:extLst>
                <a:ext uri="{FF2B5EF4-FFF2-40B4-BE49-F238E27FC236}">
                  <a16:creationId xmlns="" xmlns:a16="http://schemas.microsoft.com/office/drawing/2014/main" id="{E9B0DF4F-2261-404B-948D-0EC5C49CD6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05113" y="1955798"/>
              <a:ext cx="790575" cy="798512"/>
            </a:xfrm>
            <a:custGeom>
              <a:avLst/>
              <a:gdLst>
                <a:gd name="T0" fmla="*/ 1696 w 1696"/>
                <a:gd name="T1" fmla="*/ 862 h 1712"/>
                <a:gd name="T2" fmla="*/ 1462 w 1696"/>
                <a:gd name="T3" fmla="*/ 286 h 1712"/>
                <a:gd name="T4" fmla="*/ 1477 w 1696"/>
                <a:gd name="T5" fmla="*/ 271 h 1712"/>
                <a:gd name="T6" fmla="*/ 1522 w 1696"/>
                <a:gd name="T7" fmla="*/ 225 h 1712"/>
                <a:gd name="T8" fmla="*/ 1522 w 1696"/>
                <a:gd name="T9" fmla="*/ 199 h 1712"/>
                <a:gd name="T10" fmla="*/ 1458 w 1696"/>
                <a:gd name="T11" fmla="*/ 142 h 1712"/>
                <a:gd name="T12" fmla="*/ 1443 w 1696"/>
                <a:gd name="T13" fmla="*/ 142 h 1712"/>
                <a:gd name="T14" fmla="*/ 1378 w 1696"/>
                <a:gd name="T15" fmla="*/ 164 h 1712"/>
                <a:gd name="T16" fmla="*/ 883 w 1696"/>
                <a:gd name="T17" fmla="*/ 0 h 1712"/>
                <a:gd name="T18" fmla="*/ 883 w 1696"/>
                <a:gd name="T19" fmla="*/ 39 h 1712"/>
                <a:gd name="T20" fmla="*/ 879 w 1696"/>
                <a:gd name="T21" fmla="*/ 39 h 1712"/>
                <a:gd name="T22" fmla="*/ 379 w 1696"/>
                <a:gd name="T23" fmla="*/ 210 h 1712"/>
                <a:gd name="T24" fmla="*/ 356 w 1696"/>
                <a:gd name="T25" fmla="*/ 180 h 1712"/>
                <a:gd name="T26" fmla="*/ 137 w 1696"/>
                <a:gd name="T27" fmla="*/ 435 h 1712"/>
                <a:gd name="T28" fmla="*/ 148 w 1696"/>
                <a:gd name="T29" fmla="*/ 489 h 1712"/>
                <a:gd name="T30" fmla="*/ 61 w 1696"/>
                <a:gd name="T31" fmla="*/ 862 h 1712"/>
                <a:gd name="T32" fmla="*/ 84 w 1696"/>
                <a:gd name="T33" fmla="*/ 1060 h 1712"/>
                <a:gd name="T34" fmla="*/ 0 w 1696"/>
                <a:gd name="T35" fmla="*/ 1072 h 1712"/>
                <a:gd name="T36" fmla="*/ 50 w 1696"/>
                <a:gd name="T37" fmla="*/ 1221 h 1712"/>
                <a:gd name="T38" fmla="*/ 103 w 1696"/>
                <a:gd name="T39" fmla="*/ 1224 h 1712"/>
                <a:gd name="T40" fmla="*/ 489 w 1696"/>
                <a:gd name="T41" fmla="*/ 1629 h 1712"/>
                <a:gd name="T42" fmla="*/ 504 w 1696"/>
                <a:gd name="T43" fmla="*/ 1594 h 1712"/>
                <a:gd name="T44" fmla="*/ 879 w 1696"/>
                <a:gd name="T45" fmla="*/ 1686 h 1712"/>
                <a:gd name="T46" fmla="*/ 989 w 1696"/>
                <a:gd name="T47" fmla="*/ 1678 h 1712"/>
                <a:gd name="T48" fmla="*/ 989 w 1696"/>
                <a:gd name="T49" fmla="*/ 1701 h 1712"/>
                <a:gd name="T50" fmla="*/ 1007 w 1696"/>
                <a:gd name="T51" fmla="*/ 1712 h 1712"/>
                <a:gd name="T52" fmla="*/ 1356 w 1696"/>
                <a:gd name="T53" fmla="*/ 1575 h 1712"/>
                <a:gd name="T54" fmla="*/ 1382 w 1696"/>
                <a:gd name="T55" fmla="*/ 1556 h 1712"/>
                <a:gd name="T56" fmla="*/ 1371 w 1696"/>
                <a:gd name="T57" fmla="*/ 1518 h 1712"/>
                <a:gd name="T58" fmla="*/ 1696 w 1696"/>
                <a:gd name="T59" fmla="*/ 862 h 1712"/>
                <a:gd name="T60" fmla="*/ 879 w 1696"/>
                <a:gd name="T61" fmla="*/ 1663 h 1712"/>
                <a:gd name="T62" fmla="*/ 84 w 1696"/>
                <a:gd name="T63" fmla="*/ 862 h 1712"/>
                <a:gd name="T64" fmla="*/ 879 w 1696"/>
                <a:gd name="T65" fmla="*/ 61 h 1712"/>
                <a:gd name="T66" fmla="*/ 1670 w 1696"/>
                <a:gd name="T67" fmla="*/ 862 h 1712"/>
                <a:gd name="T68" fmla="*/ 879 w 1696"/>
                <a:gd name="T69" fmla="*/ 1663 h 1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96" h="1712">
                  <a:moveTo>
                    <a:pt x="1696" y="862"/>
                  </a:moveTo>
                  <a:cubicBezTo>
                    <a:pt x="1696" y="637"/>
                    <a:pt x="1606" y="435"/>
                    <a:pt x="1462" y="286"/>
                  </a:cubicBezTo>
                  <a:cubicBezTo>
                    <a:pt x="1477" y="271"/>
                    <a:pt x="1477" y="271"/>
                    <a:pt x="1477" y="271"/>
                  </a:cubicBezTo>
                  <a:cubicBezTo>
                    <a:pt x="1522" y="225"/>
                    <a:pt x="1522" y="225"/>
                    <a:pt x="1522" y="225"/>
                  </a:cubicBezTo>
                  <a:cubicBezTo>
                    <a:pt x="1530" y="218"/>
                    <a:pt x="1530" y="206"/>
                    <a:pt x="1522" y="199"/>
                  </a:cubicBezTo>
                  <a:cubicBezTo>
                    <a:pt x="1500" y="176"/>
                    <a:pt x="1488" y="164"/>
                    <a:pt x="1458" y="142"/>
                  </a:cubicBezTo>
                  <a:cubicBezTo>
                    <a:pt x="1454" y="138"/>
                    <a:pt x="1447" y="138"/>
                    <a:pt x="1443" y="142"/>
                  </a:cubicBezTo>
                  <a:cubicBezTo>
                    <a:pt x="1378" y="164"/>
                    <a:pt x="1378" y="164"/>
                    <a:pt x="1378" y="164"/>
                  </a:cubicBezTo>
                  <a:cubicBezTo>
                    <a:pt x="1238" y="65"/>
                    <a:pt x="1068" y="4"/>
                    <a:pt x="883" y="0"/>
                  </a:cubicBezTo>
                  <a:cubicBezTo>
                    <a:pt x="883" y="39"/>
                    <a:pt x="883" y="39"/>
                    <a:pt x="883" y="39"/>
                  </a:cubicBezTo>
                  <a:cubicBezTo>
                    <a:pt x="879" y="39"/>
                    <a:pt x="879" y="39"/>
                    <a:pt x="879" y="39"/>
                  </a:cubicBezTo>
                  <a:cubicBezTo>
                    <a:pt x="689" y="39"/>
                    <a:pt x="515" y="103"/>
                    <a:pt x="379" y="210"/>
                  </a:cubicBezTo>
                  <a:cubicBezTo>
                    <a:pt x="356" y="180"/>
                    <a:pt x="356" y="180"/>
                    <a:pt x="356" y="180"/>
                  </a:cubicBezTo>
                  <a:cubicBezTo>
                    <a:pt x="269" y="248"/>
                    <a:pt x="194" y="332"/>
                    <a:pt x="137" y="435"/>
                  </a:cubicBezTo>
                  <a:cubicBezTo>
                    <a:pt x="129" y="447"/>
                    <a:pt x="141" y="473"/>
                    <a:pt x="148" y="489"/>
                  </a:cubicBezTo>
                  <a:cubicBezTo>
                    <a:pt x="91" y="603"/>
                    <a:pt x="61" y="729"/>
                    <a:pt x="61" y="862"/>
                  </a:cubicBezTo>
                  <a:cubicBezTo>
                    <a:pt x="61" y="931"/>
                    <a:pt x="69" y="999"/>
                    <a:pt x="84" y="1060"/>
                  </a:cubicBezTo>
                  <a:cubicBezTo>
                    <a:pt x="0" y="1072"/>
                    <a:pt x="0" y="1072"/>
                    <a:pt x="0" y="1072"/>
                  </a:cubicBezTo>
                  <a:cubicBezTo>
                    <a:pt x="12" y="1118"/>
                    <a:pt x="31" y="1175"/>
                    <a:pt x="50" y="1221"/>
                  </a:cubicBezTo>
                  <a:cubicBezTo>
                    <a:pt x="50" y="1228"/>
                    <a:pt x="76" y="1228"/>
                    <a:pt x="103" y="1224"/>
                  </a:cubicBezTo>
                  <a:cubicBezTo>
                    <a:pt x="182" y="1392"/>
                    <a:pt x="311" y="1537"/>
                    <a:pt x="489" y="1629"/>
                  </a:cubicBezTo>
                  <a:cubicBezTo>
                    <a:pt x="504" y="1594"/>
                    <a:pt x="504" y="1594"/>
                    <a:pt x="504" y="1594"/>
                  </a:cubicBezTo>
                  <a:cubicBezTo>
                    <a:pt x="618" y="1651"/>
                    <a:pt x="742" y="1686"/>
                    <a:pt x="879" y="1686"/>
                  </a:cubicBezTo>
                  <a:cubicBezTo>
                    <a:pt x="917" y="1686"/>
                    <a:pt x="951" y="1682"/>
                    <a:pt x="989" y="1678"/>
                  </a:cubicBezTo>
                  <a:cubicBezTo>
                    <a:pt x="989" y="1701"/>
                    <a:pt x="989" y="1701"/>
                    <a:pt x="989" y="1701"/>
                  </a:cubicBezTo>
                  <a:cubicBezTo>
                    <a:pt x="992" y="1709"/>
                    <a:pt x="1000" y="1712"/>
                    <a:pt x="1007" y="1712"/>
                  </a:cubicBezTo>
                  <a:cubicBezTo>
                    <a:pt x="1129" y="1693"/>
                    <a:pt x="1246" y="1648"/>
                    <a:pt x="1356" y="1575"/>
                  </a:cubicBezTo>
                  <a:cubicBezTo>
                    <a:pt x="1371" y="1568"/>
                    <a:pt x="1371" y="1564"/>
                    <a:pt x="1382" y="1556"/>
                  </a:cubicBezTo>
                  <a:cubicBezTo>
                    <a:pt x="1371" y="1518"/>
                    <a:pt x="1371" y="1518"/>
                    <a:pt x="1371" y="1518"/>
                  </a:cubicBezTo>
                  <a:cubicBezTo>
                    <a:pt x="1568" y="1369"/>
                    <a:pt x="1696" y="1129"/>
                    <a:pt x="1696" y="862"/>
                  </a:cubicBezTo>
                  <a:close/>
                  <a:moveTo>
                    <a:pt x="879" y="1663"/>
                  </a:moveTo>
                  <a:cubicBezTo>
                    <a:pt x="440" y="1663"/>
                    <a:pt x="84" y="1304"/>
                    <a:pt x="84" y="862"/>
                  </a:cubicBezTo>
                  <a:cubicBezTo>
                    <a:pt x="84" y="420"/>
                    <a:pt x="440" y="61"/>
                    <a:pt x="879" y="61"/>
                  </a:cubicBezTo>
                  <a:cubicBezTo>
                    <a:pt x="1318" y="61"/>
                    <a:pt x="1670" y="420"/>
                    <a:pt x="1670" y="862"/>
                  </a:cubicBezTo>
                  <a:cubicBezTo>
                    <a:pt x="1670" y="1304"/>
                    <a:pt x="1318" y="1663"/>
                    <a:pt x="879" y="1663"/>
                  </a:cubicBezTo>
                  <a:close/>
                </a:path>
              </a:pathLst>
            </a:custGeom>
            <a:solidFill>
              <a:srgbClr val="FB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635" tIns="81317" rIns="162635" bIns="8131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626251"/>
              <a:endParaRPr lang="zh-CN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205" name="Freeform 31">
              <a:extLst>
                <a:ext uri="{FF2B5EF4-FFF2-40B4-BE49-F238E27FC236}">
                  <a16:creationId xmlns="" xmlns:a16="http://schemas.microsoft.com/office/drawing/2014/main" id="{DB238C69-2484-443B-BE56-F96E73709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2546" y="2017042"/>
              <a:ext cx="676028" cy="676028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0" y="48"/>
                </a:cxn>
                <a:cxn ang="0">
                  <a:pos x="2" y="59"/>
                </a:cxn>
                <a:cxn ang="0">
                  <a:pos x="48" y="95"/>
                </a:cxn>
                <a:cxn ang="0">
                  <a:pos x="52" y="95"/>
                </a:cxn>
                <a:cxn ang="0">
                  <a:pos x="95" y="48"/>
                </a:cxn>
                <a:cxn ang="0">
                  <a:pos x="48" y="0"/>
                </a:cxn>
              </a:cxnLst>
              <a:rect l="0" t="0" r="r" b="b"/>
              <a:pathLst>
                <a:path w="95" h="95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51"/>
                    <a:pt x="1" y="55"/>
                    <a:pt x="2" y="59"/>
                  </a:cubicBezTo>
                  <a:cubicBezTo>
                    <a:pt x="7" y="80"/>
                    <a:pt x="25" y="95"/>
                    <a:pt x="48" y="95"/>
                  </a:cubicBezTo>
                  <a:cubicBezTo>
                    <a:pt x="49" y="95"/>
                    <a:pt x="51" y="95"/>
                    <a:pt x="52" y="95"/>
                  </a:cubicBezTo>
                  <a:cubicBezTo>
                    <a:pt x="76" y="93"/>
                    <a:pt x="95" y="72"/>
                    <a:pt x="95" y="48"/>
                  </a:cubicBezTo>
                  <a:cubicBezTo>
                    <a:pt x="95" y="21"/>
                    <a:pt x="74" y="0"/>
                    <a:pt x="4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583">
                <a:lnSpc>
                  <a:spcPts val="3067"/>
                </a:lnSpc>
              </a:pPr>
              <a:endParaRPr lang="zh-CN" altLang="en-US" sz="1867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</p:grpSp>
      <p:sp>
        <p:nvSpPr>
          <p:cNvPr id="206" name="Freeform 5">
            <a:extLst>
              <a:ext uri="{FF2B5EF4-FFF2-40B4-BE49-F238E27FC236}">
                <a16:creationId xmlns="" xmlns:a16="http://schemas.microsoft.com/office/drawing/2014/main" id="{1361E3A9-D013-4FCB-89F9-38FFBE9A2B47}"/>
              </a:ext>
            </a:extLst>
          </p:cNvPr>
          <p:cNvSpPr>
            <a:spLocks noEditPoints="1"/>
          </p:cNvSpPr>
          <p:nvPr/>
        </p:nvSpPr>
        <p:spPr bwMode="auto">
          <a:xfrm>
            <a:off x="2375591" y="3930564"/>
            <a:ext cx="291702" cy="241135"/>
          </a:xfrm>
          <a:custGeom>
            <a:avLst/>
            <a:gdLst/>
            <a:ahLst/>
            <a:cxnLst>
              <a:cxn ang="0">
                <a:pos x="13474" y="5453"/>
              </a:cxn>
              <a:cxn ang="0">
                <a:pos x="12317" y="4601"/>
              </a:cxn>
              <a:cxn ang="0">
                <a:pos x="11412" y="4426"/>
              </a:cxn>
              <a:cxn ang="0">
                <a:pos x="4848" y="9576"/>
              </a:cxn>
              <a:cxn ang="0">
                <a:pos x="5783" y="10159"/>
              </a:cxn>
              <a:cxn ang="0">
                <a:pos x="6029" y="10586"/>
              </a:cxn>
              <a:cxn ang="0">
                <a:pos x="5871" y="11449"/>
              </a:cxn>
              <a:cxn ang="0">
                <a:pos x="5269" y="11440"/>
              </a:cxn>
              <a:cxn ang="0">
                <a:pos x="4824" y="10607"/>
              </a:cxn>
              <a:cxn ang="0">
                <a:pos x="4838" y="9638"/>
              </a:cxn>
              <a:cxn ang="0">
                <a:pos x="3536" y="8751"/>
              </a:cxn>
              <a:cxn ang="0">
                <a:pos x="4283" y="9174"/>
              </a:cxn>
              <a:cxn ang="0">
                <a:pos x="4127" y="9883"/>
              </a:cxn>
              <a:cxn ang="0">
                <a:pos x="4481" y="11467"/>
              </a:cxn>
              <a:cxn ang="0">
                <a:pos x="5571" y="12255"/>
              </a:cxn>
              <a:cxn ang="0">
                <a:pos x="6393" y="11776"/>
              </a:cxn>
              <a:cxn ang="0">
                <a:pos x="6623" y="11327"/>
              </a:cxn>
              <a:cxn ang="0">
                <a:pos x="6593" y="10954"/>
              </a:cxn>
              <a:cxn ang="0">
                <a:pos x="7001" y="12029"/>
              </a:cxn>
              <a:cxn ang="0">
                <a:pos x="6605" y="13157"/>
              </a:cxn>
              <a:cxn ang="0">
                <a:pos x="5384" y="13849"/>
              </a:cxn>
              <a:cxn ang="0">
                <a:pos x="4005" y="13316"/>
              </a:cxn>
              <a:cxn ang="0">
                <a:pos x="2966" y="11875"/>
              </a:cxn>
              <a:cxn ang="0">
                <a:pos x="2611" y="10263"/>
              </a:cxn>
              <a:cxn ang="0">
                <a:pos x="2657" y="9067"/>
              </a:cxn>
              <a:cxn ang="0">
                <a:pos x="2906" y="8446"/>
              </a:cxn>
              <a:cxn ang="0">
                <a:pos x="2108" y="8756"/>
              </a:cxn>
              <a:cxn ang="0">
                <a:pos x="1951" y="10042"/>
              </a:cxn>
              <a:cxn ang="0">
                <a:pos x="2244" y="11405"/>
              </a:cxn>
              <a:cxn ang="0">
                <a:pos x="1800" y="11462"/>
              </a:cxn>
              <a:cxn ang="0">
                <a:pos x="514" y="10430"/>
              </a:cxn>
              <a:cxn ang="0">
                <a:pos x="0" y="8981"/>
              </a:cxn>
              <a:cxn ang="0">
                <a:pos x="814" y="8147"/>
              </a:cxn>
              <a:cxn ang="0">
                <a:pos x="2055" y="8130"/>
              </a:cxn>
              <a:cxn ang="0">
                <a:pos x="13652" y="11178"/>
              </a:cxn>
              <a:cxn ang="0">
                <a:pos x="13281" y="11893"/>
              </a:cxn>
              <a:cxn ang="0">
                <a:pos x="12680" y="12371"/>
              </a:cxn>
              <a:cxn ang="0">
                <a:pos x="11525" y="12547"/>
              </a:cxn>
              <a:cxn ang="0">
                <a:pos x="11812" y="11849"/>
              </a:cxn>
              <a:cxn ang="0">
                <a:pos x="7899" y="11652"/>
              </a:cxn>
              <a:cxn ang="0">
                <a:pos x="8996" y="12019"/>
              </a:cxn>
              <a:cxn ang="0">
                <a:pos x="10612" y="11876"/>
              </a:cxn>
              <a:cxn ang="0">
                <a:pos x="10925" y="12290"/>
              </a:cxn>
              <a:cxn ang="0">
                <a:pos x="10585" y="12853"/>
              </a:cxn>
              <a:cxn ang="0">
                <a:pos x="9821" y="13182"/>
              </a:cxn>
              <a:cxn ang="0">
                <a:pos x="6649" y="14004"/>
              </a:cxn>
              <a:cxn ang="0">
                <a:pos x="7422" y="12934"/>
              </a:cxn>
              <a:cxn ang="0">
                <a:pos x="7677" y="12066"/>
              </a:cxn>
              <a:cxn ang="0">
                <a:pos x="14396" y="10218"/>
              </a:cxn>
              <a:cxn ang="0">
                <a:pos x="14321" y="8192"/>
              </a:cxn>
              <a:cxn ang="0">
                <a:pos x="12918" y="5928"/>
              </a:cxn>
              <a:cxn ang="0">
                <a:pos x="11740" y="5209"/>
              </a:cxn>
              <a:cxn ang="0">
                <a:pos x="10623" y="5077"/>
              </a:cxn>
              <a:cxn ang="0">
                <a:pos x="9280" y="5224"/>
              </a:cxn>
              <a:cxn ang="0">
                <a:pos x="1229" y="7366"/>
              </a:cxn>
              <a:cxn ang="0">
                <a:pos x="2849" y="7799"/>
              </a:cxn>
              <a:cxn ang="0">
                <a:pos x="5581" y="9338"/>
              </a:cxn>
              <a:cxn ang="0">
                <a:pos x="7851" y="10919"/>
              </a:cxn>
              <a:cxn ang="0">
                <a:pos x="9572" y="11341"/>
              </a:cxn>
              <a:cxn ang="0">
                <a:pos x="10600" y="11241"/>
              </a:cxn>
              <a:cxn ang="0">
                <a:pos x="13760" y="10423"/>
              </a:cxn>
            </a:cxnLst>
            <a:rect l="0" t="0" r="r" b="b"/>
            <a:pathLst>
              <a:path w="16170" h="14014">
                <a:moveTo>
                  <a:pt x="11178" y="2724"/>
                </a:moveTo>
                <a:lnTo>
                  <a:pt x="14087" y="2724"/>
                </a:lnTo>
                <a:lnTo>
                  <a:pt x="14087" y="6276"/>
                </a:lnTo>
                <a:lnTo>
                  <a:pt x="14080" y="6265"/>
                </a:lnTo>
                <a:lnTo>
                  <a:pt x="14060" y="6231"/>
                </a:lnTo>
                <a:lnTo>
                  <a:pt x="14025" y="6177"/>
                </a:lnTo>
                <a:lnTo>
                  <a:pt x="13979" y="6106"/>
                </a:lnTo>
                <a:lnTo>
                  <a:pt x="13920" y="6022"/>
                </a:lnTo>
                <a:lnTo>
                  <a:pt x="13852" y="5923"/>
                </a:lnTo>
                <a:lnTo>
                  <a:pt x="13812" y="5870"/>
                </a:lnTo>
                <a:lnTo>
                  <a:pt x="13771" y="5815"/>
                </a:lnTo>
                <a:lnTo>
                  <a:pt x="13727" y="5758"/>
                </a:lnTo>
                <a:lnTo>
                  <a:pt x="13682" y="5698"/>
                </a:lnTo>
                <a:lnTo>
                  <a:pt x="13632" y="5639"/>
                </a:lnTo>
                <a:lnTo>
                  <a:pt x="13582" y="5577"/>
                </a:lnTo>
                <a:lnTo>
                  <a:pt x="13529" y="5515"/>
                </a:lnTo>
                <a:lnTo>
                  <a:pt x="13474" y="5453"/>
                </a:lnTo>
                <a:lnTo>
                  <a:pt x="13417" y="5390"/>
                </a:lnTo>
                <a:lnTo>
                  <a:pt x="13357" y="5328"/>
                </a:lnTo>
                <a:lnTo>
                  <a:pt x="13297" y="5266"/>
                </a:lnTo>
                <a:lnTo>
                  <a:pt x="13234" y="5204"/>
                </a:lnTo>
                <a:lnTo>
                  <a:pt x="13169" y="5145"/>
                </a:lnTo>
                <a:lnTo>
                  <a:pt x="13104" y="5085"/>
                </a:lnTo>
                <a:lnTo>
                  <a:pt x="13036" y="5029"/>
                </a:lnTo>
                <a:lnTo>
                  <a:pt x="12967" y="4973"/>
                </a:lnTo>
                <a:lnTo>
                  <a:pt x="12897" y="4919"/>
                </a:lnTo>
                <a:lnTo>
                  <a:pt x="12825" y="4869"/>
                </a:lnTo>
                <a:lnTo>
                  <a:pt x="12752" y="4822"/>
                </a:lnTo>
                <a:lnTo>
                  <a:pt x="12678" y="4776"/>
                </a:lnTo>
                <a:lnTo>
                  <a:pt x="12604" y="4735"/>
                </a:lnTo>
                <a:lnTo>
                  <a:pt x="12531" y="4697"/>
                </a:lnTo>
                <a:lnTo>
                  <a:pt x="12458" y="4662"/>
                </a:lnTo>
                <a:lnTo>
                  <a:pt x="12387" y="4630"/>
                </a:lnTo>
                <a:lnTo>
                  <a:pt x="12317" y="4601"/>
                </a:lnTo>
                <a:lnTo>
                  <a:pt x="12250" y="4575"/>
                </a:lnTo>
                <a:lnTo>
                  <a:pt x="12182" y="4551"/>
                </a:lnTo>
                <a:lnTo>
                  <a:pt x="12117" y="4530"/>
                </a:lnTo>
                <a:lnTo>
                  <a:pt x="12054" y="4511"/>
                </a:lnTo>
                <a:lnTo>
                  <a:pt x="11991" y="4495"/>
                </a:lnTo>
                <a:lnTo>
                  <a:pt x="11930" y="4480"/>
                </a:lnTo>
                <a:lnTo>
                  <a:pt x="11873" y="4468"/>
                </a:lnTo>
                <a:lnTo>
                  <a:pt x="11816" y="4458"/>
                </a:lnTo>
                <a:lnTo>
                  <a:pt x="11762" y="4449"/>
                </a:lnTo>
                <a:lnTo>
                  <a:pt x="11709" y="4442"/>
                </a:lnTo>
                <a:lnTo>
                  <a:pt x="11660" y="4436"/>
                </a:lnTo>
                <a:lnTo>
                  <a:pt x="11612" y="4432"/>
                </a:lnTo>
                <a:lnTo>
                  <a:pt x="11567" y="4429"/>
                </a:lnTo>
                <a:lnTo>
                  <a:pt x="11524" y="4427"/>
                </a:lnTo>
                <a:lnTo>
                  <a:pt x="11484" y="4425"/>
                </a:lnTo>
                <a:lnTo>
                  <a:pt x="11446" y="4425"/>
                </a:lnTo>
                <a:lnTo>
                  <a:pt x="11412" y="4426"/>
                </a:lnTo>
                <a:lnTo>
                  <a:pt x="11380" y="4427"/>
                </a:lnTo>
                <a:lnTo>
                  <a:pt x="11351" y="4428"/>
                </a:lnTo>
                <a:lnTo>
                  <a:pt x="11303" y="4432"/>
                </a:lnTo>
                <a:lnTo>
                  <a:pt x="11267" y="4435"/>
                </a:lnTo>
                <a:lnTo>
                  <a:pt x="11246" y="4439"/>
                </a:lnTo>
                <a:lnTo>
                  <a:pt x="11239" y="4440"/>
                </a:lnTo>
                <a:lnTo>
                  <a:pt x="11178" y="2724"/>
                </a:lnTo>
                <a:close/>
                <a:moveTo>
                  <a:pt x="9156" y="0"/>
                </a:moveTo>
                <a:lnTo>
                  <a:pt x="16170" y="0"/>
                </a:lnTo>
                <a:lnTo>
                  <a:pt x="16170" y="1256"/>
                </a:lnTo>
                <a:lnTo>
                  <a:pt x="13383" y="1256"/>
                </a:lnTo>
                <a:lnTo>
                  <a:pt x="13383" y="2174"/>
                </a:lnTo>
                <a:lnTo>
                  <a:pt x="11820" y="2174"/>
                </a:lnTo>
                <a:lnTo>
                  <a:pt x="11820" y="1256"/>
                </a:lnTo>
                <a:lnTo>
                  <a:pt x="9156" y="1256"/>
                </a:lnTo>
                <a:lnTo>
                  <a:pt x="9156" y="0"/>
                </a:lnTo>
                <a:close/>
                <a:moveTo>
                  <a:pt x="4848" y="9576"/>
                </a:moveTo>
                <a:lnTo>
                  <a:pt x="4855" y="9581"/>
                </a:lnTo>
                <a:lnTo>
                  <a:pt x="4877" y="9595"/>
                </a:lnTo>
                <a:lnTo>
                  <a:pt x="4912" y="9615"/>
                </a:lnTo>
                <a:lnTo>
                  <a:pt x="4958" y="9642"/>
                </a:lnTo>
                <a:lnTo>
                  <a:pt x="5013" y="9675"/>
                </a:lnTo>
                <a:lnTo>
                  <a:pt x="5075" y="9713"/>
                </a:lnTo>
                <a:lnTo>
                  <a:pt x="5143" y="9754"/>
                </a:lnTo>
                <a:lnTo>
                  <a:pt x="5216" y="9798"/>
                </a:lnTo>
                <a:lnTo>
                  <a:pt x="5291" y="9843"/>
                </a:lnTo>
                <a:lnTo>
                  <a:pt x="5366" y="9890"/>
                </a:lnTo>
                <a:lnTo>
                  <a:pt x="5441" y="9936"/>
                </a:lnTo>
                <a:lnTo>
                  <a:pt x="5514" y="9981"/>
                </a:lnTo>
                <a:lnTo>
                  <a:pt x="5583" y="10025"/>
                </a:lnTo>
                <a:lnTo>
                  <a:pt x="5644" y="10064"/>
                </a:lnTo>
                <a:lnTo>
                  <a:pt x="5699" y="10101"/>
                </a:lnTo>
                <a:lnTo>
                  <a:pt x="5744" y="10131"/>
                </a:lnTo>
                <a:lnTo>
                  <a:pt x="5783" y="10159"/>
                </a:lnTo>
                <a:lnTo>
                  <a:pt x="5817" y="10186"/>
                </a:lnTo>
                <a:lnTo>
                  <a:pt x="5849" y="10214"/>
                </a:lnTo>
                <a:lnTo>
                  <a:pt x="5878" y="10241"/>
                </a:lnTo>
                <a:lnTo>
                  <a:pt x="5903" y="10266"/>
                </a:lnTo>
                <a:lnTo>
                  <a:pt x="5926" y="10292"/>
                </a:lnTo>
                <a:lnTo>
                  <a:pt x="5946" y="10315"/>
                </a:lnTo>
                <a:lnTo>
                  <a:pt x="5963" y="10336"/>
                </a:lnTo>
                <a:lnTo>
                  <a:pt x="5978" y="10356"/>
                </a:lnTo>
                <a:lnTo>
                  <a:pt x="5990" y="10374"/>
                </a:lnTo>
                <a:lnTo>
                  <a:pt x="6000" y="10391"/>
                </a:lnTo>
                <a:lnTo>
                  <a:pt x="6008" y="10404"/>
                </a:lnTo>
                <a:lnTo>
                  <a:pt x="6018" y="10423"/>
                </a:lnTo>
                <a:lnTo>
                  <a:pt x="6021" y="10430"/>
                </a:lnTo>
                <a:lnTo>
                  <a:pt x="6022" y="10441"/>
                </a:lnTo>
                <a:lnTo>
                  <a:pt x="6024" y="10472"/>
                </a:lnTo>
                <a:lnTo>
                  <a:pt x="6027" y="10522"/>
                </a:lnTo>
                <a:lnTo>
                  <a:pt x="6029" y="10586"/>
                </a:lnTo>
                <a:lnTo>
                  <a:pt x="6029" y="10662"/>
                </a:lnTo>
                <a:lnTo>
                  <a:pt x="6028" y="10749"/>
                </a:lnTo>
                <a:lnTo>
                  <a:pt x="6026" y="10796"/>
                </a:lnTo>
                <a:lnTo>
                  <a:pt x="6024" y="10843"/>
                </a:lnTo>
                <a:lnTo>
                  <a:pt x="6021" y="10893"/>
                </a:lnTo>
                <a:lnTo>
                  <a:pt x="6016" y="10942"/>
                </a:lnTo>
                <a:lnTo>
                  <a:pt x="6011" y="10992"/>
                </a:lnTo>
                <a:lnTo>
                  <a:pt x="6004" y="11042"/>
                </a:lnTo>
                <a:lnTo>
                  <a:pt x="5996" y="11093"/>
                </a:lnTo>
                <a:lnTo>
                  <a:pt x="5986" y="11142"/>
                </a:lnTo>
                <a:lnTo>
                  <a:pt x="5975" y="11192"/>
                </a:lnTo>
                <a:lnTo>
                  <a:pt x="5963" y="11239"/>
                </a:lnTo>
                <a:lnTo>
                  <a:pt x="5948" y="11286"/>
                </a:lnTo>
                <a:lnTo>
                  <a:pt x="5931" y="11330"/>
                </a:lnTo>
                <a:lnTo>
                  <a:pt x="5913" y="11372"/>
                </a:lnTo>
                <a:lnTo>
                  <a:pt x="5893" y="11412"/>
                </a:lnTo>
                <a:lnTo>
                  <a:pt x="5871" y="11449"/>
                </a:lnTo>
                <a:lnTo>
                  <a:pt x="5846" y="11484"/>
                </a:lnTo>
                <a:lnTo>
                  <a:pt x="5819" y="11514"/>
                </a:lnTo>
                <a:lnTo>
                  <a:pt x="5790" y="11541"/>
                </a:lnTo>
                <a:lnTo>
                  <a:pt x="5758" y="11563"/>
                </a:lnTo>
                <a:lnTo>
                  <a:pt x="5723" y="11582"/>
                </a:lnTo>
                <a:lnTo>
                  <a:pt x="5687" y="11596"/>
                </a:lnTo>
                <a:lnTo>
                  <a:pt x="5649" y="11603"/>
                </a:lnTo>
                <a:lnTo>
                  <a:pt x="5612" y="11606"/>
                </a:lnTo>
                <a:lnTo>
                  <a:pt x="5574" y="11604"/>
                </a:lnTo>
                <a:lnTo>
                  <a:pt x="5535" y="11598"/>
                </a:lnTo>
                <a:lnTo>
                  <a:pt x="5497" y="11587"/>
                </a:lnTo>
                <a:lnTo>
                  <a:pt x="5458" y="11571"/>
                </a:lnTo>
                <a:lnTo>
                  <a:pt x="5420" y="11552"/>
                </a:lnTo>
                <a:lnTo>
                  <a:pt x="5382" y="11529"/>
                </a:lnTo>
                <a:lnTo>
                  <a:pt x="5344" y="11503"/>
                </a:lnTo>
                <a:lnTo>
                  <a:pt x="5306" y="11473"/>
                </a:lnTo>
                <a:lnTo>
                  <a:pt x="5269" y="11440"/>
                </a:lnTo>
                <a:lnTo>
                  <a:pt x="5233" y="11404"/>
                </a:lnTo>
                <a:lnTo>
                  <a:pt x="5197" y="11365"/>
                </a:lnTo>
                <a:lnTo>
                  <a:pt x="5162" y="11324"/>
                </a:lnTo>
                <a:lnTo>
                  <a:pt x="5128" y="11280"/>
                </a:lnTo>
                <a:lnTo>
                  <a:pt x="5095" y="11235"/>
                </a:lnTo>
                <a:lnTo>
                  <a:pt x="5063" y="11188"/>
                </a:lnTo>
                <a:lnTo>
                  <a:pt x="5033" y="11139"/>
                </a:lnTo>
                <a:lnTo>
                  <a:pt x="5004" y="11089"/>
                </a:lnTo>
                <a:lnTo>
                  <a:pt x="4975" y="11037"/>
                </a:lnTo>
                <a:lnTo>
                  <a:pt x="4950" y="10985"/>
                </a:lnTo>
                <a:lnTo>
                  <a:pt x="4926" y="10931"/>
                </a:lnTo>
                <a:lnTo>
                  <a:pt x="4904" y="10876"/>
                </a:lnTo>
                <a:lnTo>
                  <a:pt x="4883" y="10823"/>
                </a:lnTo>
                <a:lnTo>
                  <a:pt x="4865" y="10768"/>
                </a:lnTo>
                <a:lnTo>
                  <a:pt x="4849" y="10714"/>
                </a:lnTo>
                <a:lnTo>
                  <a:pt x="4835" y="10660"/>
                </a:lnTo>
                <a:lnTo>
                  <a:pt x="4824" y="10607"/>
                </a:lnTo>
                <a:lnTo>
                  <a:pt x="4815" y="10553"/>
                </a:lnTo>
                <a:lnTo>
                  <a:pt x="4809" y="10502"/>
                </a:lnTo>
                <a:lnTo>
                  <a:pt x="4806" y="10451"/>
                </a:lnTo>
                <a:lnTo>
                  <a:pt x="4804" y="10402"/>
                </a:lnTo>
                <a:lnTo>
                  <a:pt x="4801" y="10353"/>
                </a:lnTo>
                <a:lnTo>
                  <a:pt x="4801" y="10307"/>
                </a:lnTo>
                <a:lnTo>
                  <a:pt x="4800" y="10260"/>
                </a:lnTo>
                <a:lnTo>
                  <a:pt x="4801" y="10172"/>
                </a:lnTo>
                <a:lnTo>
                  <a:pt x="4802" y="10090"/>
                </a:lnTo>
                <a:lnTo>
                  <a:pt x="4806" y="10012"/>
                </a:lnTo>
                <a:lnTo>
                  <a:pt x="4810" y="9940"/>
                </a:lnTo>
                <a:lnTo>
                  <a:pt x="4814" y="9874"/>
                </a:lnTo>
                <a:lnTo>
                  <a:pt x="4819" y="9814"/>
                </a:lnTo>
                <a:lnTo>
                  <a:pt x="4824" y="9760"/>
                </a:lnTo>
                <a:lnTo>
                  <a:pt x="4829" y="9713"/>
                </a:lnTo>
                <a:lnTo>
                  <a:pt x="4834" y="9672"/>
                </a:lnTo>
                <a:lnTo>
                  <a:pt x="4838" y="9638"/>
                </a:lnTo>
                <a:lnTo>
                  <a:pt x="4842" y="9612"/>
                </a:lnTo>
                <a:lnTo>
                  <a:pt x="4845" y="9593"/>
                </a:lnTo>
                <a:lnTo>
                  <a:pt x="4847" y="9580"/>
                </a:lnTo>
                <a:lnTo>
                  <a:pt x="4848" y="9576"/>
                </a:lnTo>
                <a:close/>
                <a:moveTo>
                  <a:pt x="2906" y="8446"/>
                </a:moveTo>
                <a:lnTo>
                  <a:pt x="2912" y="8449"/>
                </a:lnTo>
                <a:lnTo>
                  <a:pt x="2930" y="8458"/>
                </a:lnTo>
                <a:lnTo>
                  <a:pt x="2959" y="8472"/>
                </a:lnTo>
                <a:lnTo>
                  <a:pt x="2999" y="8491"/>
                </a:lnTo>
                <a:lnTo>
                  <a:pt x="3046" y="8515"/>
                </a:lnTo>
                <a:lnTo>
                  <a:pt x="3102" y="8542"/>
                </a:lnTo>
                <a:lnTo>
                  <a:pt x="3163" y="8572"/>
                </a:lnTo>
                <a:lnTo>
                  <a:pt x="3231" y="8606"/>
                </a:lnTo>
                <a:lnTo>
                  <a:pt x="3303" y="8641"/>
                </a:lnTo>
                <a:lnTo>
                  <a:pt x="3379" y="8677"/>
                </a:lnTo>
                <a:lnTo>
                  <a:pt x="3456" y="8714"/>
                </a:lnTo>
                <a:lnTo>
                  <a:pt x="3536" y="8751"/>
                </a:lnTo>
                <a:lnTo>
                  <a:pt x="3615" y="8789"/>
                </a:lnTo>
                <a:lnTo>
                  <a:pt x="3694" y="8826"/>
                </a:lnTo>
                <a:lnTo>
                  <a:pt x="3771" y="8860"/>
                </a:lnTo>
                <a:lnTo>
                  <a:pt x="3844" y="8893"/>
                </a:lnTo>
                <a:lnTo>
                  <a:pt x="3880" y="8910"/>
                </a:lnTo>
                <a:lnTo>
                  <a:pt x="3913" y="8926"/>
                </a:lnTo>
                <a:lnTo>
                  <a:pt x="3944" y="8941"/>
                </a:lnTo>
                <a:lnTo>
                  <a:pt x="3975" y="8956"/>
                </a:lnTo>
                <a:lnTo>
                  <a:pt x="4030" y="8986"/>
                </a:lnTo>
                <a:lnTo>
                  <a:pt x="4080" y="9016"/>
                </a:lnTo>
                <a:lnTo>
                  <a:pt x="4123" y="9044"/>
                </a:lnTo>
                <a:lnTo>
                  <a:pt x="4162" y="9070"/>
                </a:lnTo>
                <a:lnTo>
                  <a:pt x="4195" y="9095"/>
                </a:lnTo>
                <a:lnTo>
                  <a:pt x="4223" y="9118"/>
                </a:lnTo>
                <a:lnTo>
                  <a:pt x="4248" y="9139"/>
                </a:lnTo>
                <a:lnTo>
                  <a:pt x="4267" y="9157"/>
                </a:lnTo>
                <a:lnTo>
                  <a:pt x="4283" y="9174"/>
                </a:lnTo>
                <a:lnTo>
                  <a:pt x="4295" y="9187"/>
                </a:lnTo>
                <a:lnTo>
                  <a:pt x="4309" y="9207"/>
                </a:lnTo>
                <a:lnTo>
                  <a:pt x="4314" y="9214"/>
                </a:lnTo>
                <a:lnTo>
                  <a:pt x="4308" y="9226"/>
                </a:lnTo>
                <a:lnTo>
                  <a:pt x="4292" y="9261"/>
                </a:lnTo>
                <a:lnTo>
                  <a:pt x="4281" y="9288"/>
                </a:lnTo>
                <a:lnTo>
                  <a:pt x="4269" y="9320"/>
                </a:lnTo>
                <a:lnTo>
                  <a:pt x="4256" y="9356"/>
                </a:lnTo>
                <a:lnTo>
                  <a:pt x="4241" y="9398"/>
                </a:lnTo>
                <a:lnTo>
                  <a:pt x="4225" y="9444"/>
                </a:lnTo>
                <a:lnTo>
                  <a:pt x="4210" y="9495"/>
                </a:lnTo>
                <a:lnTo>
                  <a:pt x="4194" y="9549"/>
                </a:lnTo>
                <a:lnTo>
                  <a:pt x="4179" y="9609"/>
                </a:lnTo>
                <a:lnTo>
                  <a:pt x="4165" y="9672"/>
                </a:lnTo>
                <a:lnTo>
                  <a:pt x="4151" y="9739"/>
                </a:lnTo>
                <a:lnTo>
                  <a:pt x="4139" y="9810"/>
                </a:lnTo>
                <a:lnTo>
                  <a:pt x="4127" y="9883"/>
                </a:lnTo>
                <a:lnTo>
                  <a:pt x="4118" y="9960"/>
                </a:lnTo>
                <a:lnTo>
                  <a:pt x="4111" y="10040"/>
                </a:lnTo>
                <a:lnTo>
                  <a:pt x="4107" y="10123"/>
                </a:lnTo>
                <a:lnTo>
                  <a:pt x="4106" y="10209"/>
                </a:lnTo>
                <a:lnTo>
                  <a:pt x="4107" y="10297"/>
                </a:lnTo>
                <a:lnTo>
                  <a:pt x="4112" y="10387"/>
                </a:lnTo>
                <a:lnTo>
                  <a:pt x="4121" y="10478"/>
                </a:lnTo>
                <a:lnTo>
                  <a:pt x="4134" y="10572"/>
                </a:lnTo>
                <a:lnTo>
                  <a:pt x="4152" y="10668"/>
                </a:lnTo>
                <a:lnTo>
                  <a:pt x="4173" y="10765"/>
                </a:lnTo>
                <a:lnTo>
                  <a:pt x="4200" y="10864"/>
                </a:lnTo>
                <a:lnTo>
                  <a:pt x="4232" y="10963"/>
                </a:lnTo>
                <a:lnTo>
                  <a:pt x="4270" y="11064"/>
                </a:lnTo>
                <a:lnTo>
                  <a:pt x="4314" y="11165"/>
                </a:lnTo>
                <a:lnTo>
                  <a:pt x="4364" y="11266"/>
                </a:lnTo>
                <a:lnTo>
                  <a:pt x="4420" y="11368"/>
                </a:lnTo>
                <a:lnTo>
                  <a:pt x="4481" y="11467"/>
                </a:lnTo>
                <a:lnTo>
                  <a:pt x="4544" y="11559"/>
                </a:lnTo>
                <a:lnTo>
                  <a:pt x="4605" y="11645"/>
                </a:lnTo>
                <a:lnTo>
                  <a:pt x="4669" y="11724"/>
                </a:lnTo>
                <a:lnTo>
                  <a:pt x="4734" y="11798"/>
                </a:lnTo>
                <a:lnTo>
                  <a:pt x="4798" y="11864"/>
                </a:lnTo>
                <a:lnTo>
                  <a:pt x="4864" y="11926"/>
                </a:lnTo>
                <a:lnTo>
                  <a:pt x="4930" y="11982"/>
                </a:lnTo>
                <a:lnTo>
                  <a:pt x="4996" y="12031"/>
                </a:lnTo>
                <a:lnTo>
                  <a:pt x="5061" y="12075"/>
                </a:lnTo>
                <a:lnTo>
                  <a:pt x="5127" y="12115"/>
                </a:lnTo>
                <a:lnTo>
                  <a:pt x="5192" y="12149"/>
                </a:lnTo>
                <a:lnTo>
                  <a:pt x="5256" y="12179"/>
                </a:lnTo>
                <a:lnTo>
                  <a:pt x="5321" y="12203"/>
                </a:lnTo>
                <a:lnTo>
                  <a:pt x="5385" y="12223"/>
                </a:lnTo>
                <a:lnTo>
                  <a:pt x="5448" y="12238"/>
                </a:lnTo>
                <a:lnTo>
                  <a:pt x="5510" y="12249"/>
                </a:lnTo>
                <a:lnTo>
                  <a:pt x="5571" y="12255"/>
                </a:lnTo>
                <a:lnTo>
                  <a:pt x="5630" y="12258"/>
                </a:lnTo>
                <a:lnTo>
                  <a:pt x="5689" y="12256"/>
                </a:lnTo>
                <a:lnTo>
                  <a:pt x="5746" y="12251"/>
                </a:lnTo>
                <a:lnTo>
                  <a:pt x="5801" y="12242"/>
                </a:lnTo>
                <a:lnTo>
                  <a:pt x="5855" y="12230"/>
                </a:lnTo>
                <a:lnTo>
                  <a:pt x="5907" y="12215"/>
                </a:lnTo>
                <a:lnTo>
                  <a:pt x="5957" y="12196"/>
                </a:lnTo>
                <a:lnTo>
                  <a:pt x="6004" y="12173"/>
                </a:lnTo>
                <a:lnTo>
                  <a:pt x="6049" y="12149"/>
                </a:lnTo>
                <a:lnTo>
                  <a:pt x="6091" y="12122"/>
                </a:lnTo>
                <a:lnTo>
                  <a:pt x="6131" y="12092"/>
                </a:lnTo>
                <a:lnTo>
                  <a:pt x="6169" y="12059"/>
                </a:lnTo>
                <a:lnTo>
                  <a:pt x="6203" y="12024"/>
                </a:lnTo>
                <a:lnTo>
                  <a:pt x="6236" y="11988"/>
                </a:lnTo>
                <a:lnTo>
                  <a:pt x="6292" y="11913"/>
                </a:lnTo>
                <a:lnTo>
                  <a:pt x="6346" y="11843"/>
                </a:lnTo>
                <a:lnTo>
                  <a:pt x="6393" y="11776"/>
                </a:lnTo>
                <a:lnTo>
                  <a:pt x="6437" y="11714"/>
                </a:lnTo>
                <a:lnTo>
                  <a:pt x="6456" y="11684"/>
                </a:lnTo>
                <a:lnTo>
                  <a:pt x="6475" y="11654"/>
                </a:lnTo>
                <a:lnTo>
                  <a:pt x="6492" y="11626"/>
                </a:lnTo>
                <a:lnTo>
                  <a:pt x="6508" y="11599"/>
                </a:lnTo>
                <a:lnTo>
                  <a:pt x="6524" y="11572"/>
                </a:lnTo>
                <a:lnTo>
                  <a:pt x="6538" y="11546"/>
                </a:lnTo>
                <a:lnTo>
                  <a:pt x="6551" y="11521"/>
                </a:lnTo>
                <a:lnTo>
                  <a:pt x="6563" y="11497"/>
                </a:lnTo>
                <a:lnTo>
                  <a:pt x="6574" y="11473"/>
                </a:lnTo>
                <a:lnTo>
                  <a:pt x="6584" y="11450"/>
                </a:lnTo>
                <a:lnTo>
                  <a:pt x="6593" y="11428"/>
                </a:lnTo>
                <a:lnTo>
                  <a:pt x="6600" y="11407"/>
                </a:lnTo>
                <a:lnTo>
                  <a:pt x="6607" y="11386"/>
                </a:lnTo>
                <a:lnTo>
                  <a:pt x="6614" y="11365"/>
                </a:lnTo>
                <a:lnTo>
                  <a:pt x="6619" y="11346"/>
                </a:lnTo>
                <a:lnTo>
                  <a:pt x="6623" y="11327"/>
                </a:lnTo>
                <a:lnTo>
                  <a:pt x="6625" y="11309"/>
                </a:lnTo>
                <a:lnTo>
                  <a:pt x="6627" y="11292"/>
                </a:lnTo>
                <a:lnTo>
                  <a:pt x="6628" y="11274"/>
                </a:lnTo>
                <a:lnTo>
                  <a:pt x="6629" y="11258"/>
                </a:lnTo>
                <a:lnTo>
                  <a:pt x="6628" y="11242"/>
                </a:lnTo>
                <a:lnTo>
                  <a:pt x="6626" y="11227"/>
                </a:lnTo>
                <a:lnTo>
                  <a:pt x="6623" y="11212"/>
                </a:lnTo>
                <a:lnTo>
                  <a:pt x="6620" y="11198"/>
                </a:lnTo>
                <a:lnTo>
                  <a:pt x="6613" y="11170"/>
                </a:lnTo>
                <a:lnTo>
                  <a:pt x="6606" y="11142"/>
                </a:lnTo>
                <a:lnTo>
                  <a:pt x="6601" y="11115"/>
                </a:lnTo>
                <a:lnTo>
                  <a:pt x="6598" y="11089"/>
                </a:lnTo>
                <a:lnTo>
                  <a:pt x="6595" y="11062"/>
                </a:lnTo>
                <a:lnTo>
                  <a:pt x="6594" y="11038"/>
                </a:lnTo>
                <a:lnTo>
                  <a:pt x="6593" y="11015"/>
                </a:lnTo>
                <a:lnTo>
                  <a:pt x="6592" y="10993"/>
                </a:lnTo>
                <a:lnTo>
                  <a:pt x="6593" y="10954"/>
                </a:lnTo>
                <a:lnTo>
                  <a:pt x="6595" y="10925"/>
                </a:lnTo>
                <a:lnTo>
                  <a:pt x="6597" y="10906"/>
                </a:lnTo>
                <a:lnTo>
                  <a:pt x="6598" y="10899"/>
                </a:lnTo>
                <a:lnTo>
                  <a:pt x="7004" y="11176"/>
                </a:lnTo>
                <a:lnTo>
                  <a:pt x="7005" y="11190"/>
                </a:lnTo>
                <a:lnTo>
                  <a:pt x="7008" y="11226"/>
                </a:lnTo>
                <a:lnTo>
                  <a:pt x="7011" y="11286"/>
                </a:lnTo>
                <a:lnTo>
                  <a:pt x="7015" y="11363"/>
                </a:lnTo>
                <a:lnTo>
                  <a:pt x="7018" y="11457"/>
                </a:lnTo>
                <a:lnTo>
                  <a:pt x="7020" y="11567"/>
                </a:lnTo>
                <a:lnTo>
                  <a:pt x="7019" y="11626"/>
                </a:lnTo>
                <a:lnTo>
                  <a:pt x="7018" y="11689"/>
                </a:lnTo>
                <a:lnTo>
                  <a:pt x="7017" y="11753"/>
                </a:lnTo>
                <a:lnTo>
                  <a:pt x="7015" y="11819"/>
                </a:lnTo>
                <a:lnTo>
                  <a:pt x="7011" y="11888"/>
                </a:lnTo>
                <a:lnTo>
                  <a:pt x="7006" y="11957"/>
                </a:lnTo>
                <a:lnTo>
                  <a:pt x="7001" y="12029"/>
                </a:lnTo>
                <a:lnTo>
                  <a:pt x="6994" y="12101"/>
                </a:lnTo>
                <a:lnTo>
                  <a:pt x="6984" y="12173"/>
                </a:lnTo>
                <a:lnTo>
                  <a:pt x="6974" y="12246"/>
                </a:lnTo>
                <a:lnTo>
                  <a:pt x="6963" y="12319"/>
                </a:lnTo>
                <a:lnTo>
                  <a:pt x="6949" y="12392"/>
                </a:lnTo>
                <a:lnTo>
                  <a:pt x="6934" y="12463"/>
                </a:lnTo>
                <a:lnTo>
                  <a:pt x="6917" y="12535"/>
                </a:lnTo>
                <a:lnTo>
                  <a:pt x="6898" y="12605"/>
                </a:lnTo>
                <a:lnTo>
                  <a:pt x="6877" y="12674"/>
                </a:lnTo>
                <a:lnTo>
                  <a:pt x="6853" y="12740"/>
                </a:lnTo>
                <a:lnTo>
                  <a:pt x="6828" y="12805"/>
                </a:lnTo>
                <a:lnTo>
                  <a:pt x="6799" y="12866"/>
                </a:lnTo>
                <a:lnTo>
                  <a:pt x="6769" y="12926"/>
                </a:lnTo>
                <a:lnTo>
                  <a:pt x="6735" y="12985"/>
                </a:lnTo>
                <a:lnTo>
                  <a:pt x="6695" y="13042"/>
                </a:lnTo>
                <a:lnTo>
                  <a:pt x="6653" y="13100"/>
                </a:lnTo>
                <a:lnTo>
                  <a:pt x="6605" y="13157"/>
                </a:lnTo>
                <a:lnTo>
                  <a:pt x="6555" y="13215"/>
                </a:lnTo>
                <a:lnTo>
                  <a:pt x="6500" y="13271"/>
                </a:lnTo>
                <a:lnTo>
                  <a:pt x="6443" y="13325"/>
                </a:lnTo>
                <a:lnTo>
                  <a:pt x="6381" y="13379"/>
                </a:lnTo>
                <a:lnTo>
                  <a:pt x="6317" y="13431"/>
                </a:lnTo>
                <a:lnTo>
                  <a:pt x="6251" y="13481"/>
                </a:lnTo>
                <a:lnTo>
                  <a:pt x="6181" y="13529"/>
                </a:lnTo>
                <a:lnTo>
                  <a:pt x="6109" y="13575"/>
                </a:lnTo>
                <a:lnTo>
                  <a:pt x="6034" y="13618"/>
                </a:lnTo>
                <a:lnTo>
                  <a:pt x="5959" y="13659"/>
                </a:lnTo>
                <a:lnTo>
                  <a:pt x="5880" y="13697"/>
                </a:lnTo>
                <a:lnTo>
                  <a:pt x="5800" y="13731"/>
                </a:lnTo>
                <a:lnTo>
                  <a:pt x="5719" y="13762"/>
                </a:lnTo>
                <a:lnTo>
                  <a:pt x="5636" y="13791"/>
                </a:lnTo>
                <a:lnTo>
                  <a:pt x="5552" y="13814"/>
                </a:lnTo>
                <a:lnTo>
                  <a:pt x="5468" y="13834"/>
                </a:lnTo>
                <a:lnTo>
                  <a:pt x="5384" y="13849"/>
                </a:lnTo>
                <a:lnTo>
                  <a:pt x="5299" y="13860"/>
                </a:lnTo>
                <a:lnTo>
                  <a:pt x="5213" y="13867"/>
                </a:lnTo>
                <a:lnTo>
                  <a:pt x="5127" y="13869"/>
                </a:lnTo>
                <a:lnTo>
                  <a:pt x="5041" y="13864"/>
                </a:lnTo>
                <a:lnTo>
                  <a:pt x="4956" y="13855"/>
                </a:lnTo>
                <a:lnTo>
                  <a:pt x="4871" y="13840"/>
                </a:lnTo>
                <a:lnTo>
                  <a:pt x="4787" y="13819"/>
                </a:lnTo>
                <a:lnTo>
                  <a:pt x="4704" y="13793"/>
                </a:lnTo>
                <a:lnTo>
                  <a:pt x="4623" y="13759"/>
                </a:lnTo>
                <a:lnTo>
                  <a:pt x="4543" y="13719"/>
                </a:lnTo>
                <a:lnTo>
                  <a:pt x="4464" y="13673"/>
                </a:lnTo>
                <a:lnTo>
                  <a:pt x="4386" y="13621"/>
                </a:lnTo>
                <a:lnTo>
                  <a:pt x="4308" y="13566"/>
                </a:lnTo>
                <a:lnTo>
                  <a:pt x="4231" y="13508"/>
                </a:lnTo>
                <a:lnTo>
                  <a:pt x="4156" y="13447"/>
                </a:lnTo>
                <a:lnTo>
                  <a:pt x="4080" y="13383"/>
                </a:lnTo>
                <a:lnTo>
                  <a:pt x="4005" y="13316"/>
                </a:lnTo>
                <a:lnTo>
                  <a:pt x="3932" y="13247"/>
                </a:lnTo>
                <a:lnTo>
                  <a:pt x="3860" y="13175"/>
                </a:lnTo>
                <a:lnTo>
                  <a:pt x="3788" y="13101"/>
                </a:lnTo>
                <a:lnTo>
                  <a:pt x="3718" y="13024"/>
                </a:lnTo>
                <a:lnTo>
                  <a:pt x="3649" y="12945"/>
                </a:lnTo>
                <a:lnTo>
                  <a:pt x="3582" y="12864"/>
                </a:lnTo>
                <a:lnTo>
                  <a:pt x="3516" y="12782"/>
                </a:lnTo>
                <a:lnTo>
                  <a:pt x="3452" y="12698"/>
                </a:lnTo>
                <a:lnTo>
                  <a:pt x="3390" y="12611"/>
                </a:lnTo>
                <a:lnTo>
                  <a:pt x="3330" y="12523"/>
                </a:lnTo>
                <a:lnTo>
                  <a:pt x="3271" y="12434"/>
                </a:lnTo>
                <a:lnTo>
                  <a:pt x="3215" y="12343"/>
                </a:lnTo>
                <a:lnTo>
                  <a:pt x="3160" y="12252"/>
                </a:lnTo>
                <a:lnTo>
                  <a:pt x="3108" y="12159"/>
                </a:lnTo>
                <a:lnTo>
                  <a:pt x="3058" y="12065"/>
                </a:lnTo>
                <a:lnTo>
                  <a:pt x="3011" y="11970"/>
                </a:lnTo>
                <a:lnTo>
                  <a:pt x="2966" y="11875"/>
                </a:lnTo>
                <a:lnTo>
                  <a:pt x="2924" y="11780"/>
                </a:lnTo>
                <a:lnTo>
                  <a:pt x="2884" y="11684"/>
                </a:lnTo>
                <a:lnTo>
                  <a:pt x="2848" y="11587"/>
                </a:lnTo>
                <a:lnTo>
                  <a:pt x="2814" y="11490"/>
                </a:lnTo>
                <a:lnTo>
                  <a:pt x="2783" y="11393"/>
                </a:lnTo>
                <a:lnTo>
                  <a:pt x="2755" y="11296"/>
                </a:lnTo>
                <a:lnTo>
                  <a:pt x="2731" y="11199"/>
                </a:lnTo>
                <a:lnTo>
                  <a:pt x="2709" y="11102"/>
                </a:lnTo>
                <a:lnTo>
                  <a:pt x="2692" y="11006"/>
                </a:lnTo>
                <a:lnTo>
                  <a:pt x="2677" y="10910"/>
                </a:lnTo>
                <a:lnTo>
                  <a:pt x="2663" y="10815"/>
                </a:lnTo>
                <a:lnTo>
                  <a:pt x="2651" y="10721"/>
                </a:lnTo>
                <a:lnTo>
                  <a:pt x="2641" y="10627"/>
                </a:lnTo>
                <a:lnTo>
                  <a:pt x="2631" y="10535"/>
                </a:lnTo>
                <a:lnTo>
                  <a:pt x="2624" y="10443"/>
                </a:lnTo>
                <a:lnTo>
                  <a:pt x="2617" y="10353"/>
                </a:lnTo>
                <a:lnTo>
                  <a:pt x="2611" y="10263"/>
                </a:lnTo>
                <a:lnTo>
                  <a:pt x="2607" y="10176"/>
                </a:lnTo>
                <a:lnTo>
                  <a:pt x="2604" y="10091"/>
                </a:lnTo>
                <a:lnTo>
                  <a:pt x="2602" y="10006"/>
                </a:lnTo>
                <a:lnTo>
                  <a:pt x="2601" y="9924"/>
                </a:lnTo>
                <a:lnTo>
                  <a:pt x="2601" y="9843"/>
                </a:lnTo>
                <a:lnTo>
                  <a:pt x="2602" y="9764"/>
                </a:lnTo>
                <a:lnTo>
                  <a:pt x="2604" y="9687"/>
                </a:lnTo>
                <a:lnTo>
                  <a:pt x="2606" y="9614"/>
                </a:lnTo>
                <a:lnTo>
                  <a:pt x="2609" y="9542"/>
                </a:lnTo>
                <a:lnTo>
                  <a:pt x="2613" y="9472"/>
                </a:lnTo>
                <a:lnTo>
                  <a:pt x="2619" y="9406"/>
                </a:lnTo>
                <a:lnTo>
                  <a:pt x="2624" y="9342"/>
                </a:lnTo>
                <a:lnTo>
                  <a:pt x="2630" y="9280"/>
                </a:lnTo>
                <a:lnTo>
                  <a:pt x="2636" y="9223"/>
                </a:lnTo>
                <a:lnTo>
                  <a:pt x="2643" y="9167"/>
                </a:lnTo>
                <a:lnTo>
                  <a:pt x="2650" y="9116"/>
                </a:lnTo>
                <a:lnTo>
                  <a:pt x="2657" y="9067"/>
                </a:lnTo>
                <a:lnTo>
                  <a:pt x="2665" y="9022"/>
                </a:lnTo>
                <a:lnTo>
                  <a:pt x="2673" y="8980"/>
                </a:lnTo>
                <a:lnTo>
                  <a:pt x="2681" y="8942"/>
                </a:lnTo>
                <a:lnTo>
                  <a:pt x="2689" y="8909"/>
                </a:lnTo>
                <a:lnTo>
                  <a:pt x="2697" y="8878"/>
                </a:lnTo>
                <a:lnTo>
                  <a:pt x="2705" y="8852"/>
                </a:lnTo>
                <a:lnTo>
                  <a:pt x="2714" y="8830"/>
                </a:lnTo>
                <a:lnTo>
                  <a:pt x="2730" y="8790"/>
                </a:lnTo>
                <a:lnTo>
                  <a:pt x="2746" y="8752"/>
                </a:lnTo>
                <a:lnTo>
                  <a:pt x="2763" y="8715"/>
                </a:lnTo>
                <a:lnTo>
                  <a:pt x="2779" y="8679"/>
                </a:lnTo>
                <a:lnTo>
                  <a:pt x="2812" y="8615"/>
                </a:lnTo>
                <a:lnTo>
                  <a:pt x="2842" y="8557"/>
                </a:lnTo>
                <a:lnTo>
                  <a:pt x="2867" y="8511"/>
                </a:lnTo>
                <a:lnTo>
                  <a:pt x="2887" y="8475"/>
                </a:lnTo>
                <a:lnTo>
                  <a:pt x="2900" y="8453"/>
                </a:lnTo>
                <a:lnTo>
                  <a:pt x="2906" y="8446"/>
                </a:lnTo>
                <a:close/>
                <a:moveTo>
                  <a:pt x="2372" y="8211"/>
                </a:moveTo>
                <a:lnTo>
                  <a:pt x="2368" y="8217"/>
                </a:lnTo>
                <a:lnTo>
                  <a:pt x="2356" y="8233"/>
                </a:lnTo>
                <a:lnTo>
                  <a:pt x="2338" y="8260"/>
                </a:lnTo>
                <a:lnTo>
                  <a:pt x="2314" y="8298"/>
                </a:lnTo>
                <a:lnTo>
                  <a:pt x="2300" y="8322"/>
                </a:lnTo>
                <a:lnTo>
                  <a:pt x="2286" y="8348"/>
                </a:lnTo>
                <a:lnTo>
                  <a:pt x="2270" y="8376"/>
                </a:lnTo>
                <a:lnTo>
                  <a:pt x="2254" y="8408"/>
                </a:lnTo>
                <a:lnTo>
                  <a:pt x="2237" y="8442"/>
                </a:lnTo>
                <a:lnTo>
                  <a:pt x="2219" y="8478"/>
                </a:lnTo>
                <a:lnTo>
                  <a:pt x="2201" y="8519"/>
                </a:lnTo>
                <a:lnTo>
                  <a:pt x="2183" y="8560"/>
                </a:lnTo>
                <a:lnTo>
                  <a:pt x="2164" y="8606"/>
                </a:lnTo>
                <a:lnTo>
                  <a:pt x="2146" y="8653"/>
                </a:lnTo>
                <a:lnTo>
                  <a:pt x="2126" y="8703"/>
                </a:lnTo>
                <a:lnTo>
                  <a:pt x="2108" y="8756"/>
                </a:lnTo>
                <a:lnTo>
                  <a:pt x="2090" y="8812"/>
                </a:lnTo>
                <a:lnTo>
                  <a:pt x="2072" y="8869"/>
                </a:lnTo>
                <a:lnTo>
                  <a:pt x="2055" y="8931"/>
                </a:lnTo>
                <a:lnTo>
                  <a:pt x="2038" y="8993"/>
                </a:lnTo>
                <a:lnTo>
                  <a:pt x="2023" y="9060"/>
                </a:lnTo>
                <a:lnTo>
                  <a:pt x="2008" y="9129"/>
                </a:lnTo>
                <a:lnTo>
                  <a:pt x="1994" y="9201"/>
                </a:lnTo>
                <a:lnTo>
                  <a:pt x="1982" y="9274"/>
                </a:lnTo>
                <a:lnTo>
                  <a:pt x="1970" y="9352"/>
                </a:lnTo>
                <a:lnTo>
                  <a:pt x="1961" y="9431"/>
                </a:lnTo>
                <a:lnTo>
                  <a:pt x="1952" y="9513"/>
                </a:lnTo>
                <a:lnTo>
                  <a:pt x="1945" y="9598"/>
                </a:lnTo>
                <a:lnTo>
                  <a:pt x="1940" y="9684"/>
                </a:lnTo>
                <a:lnTo>
                  <a:pt x="1939" y="9772"/>
                </a:lnTo>
                <a:lnTo>
                  <a:pt x="1940" y="9862"/>
                </a:lnTo>
                <a:lnTo>
                  <a:pt x="1944" y="9952"/>
                </a:lnTo>
                <a:lnTo>
                  <a:pt x="1951" y="10042"/>
                </a:lnTo>
                <a:lnTo>
                  <a:pt x="1959" y="10133"/>
                </a:lnTo>
                <a:lnTo>
                  <a:pt x="1969" y="10224"/>
                </a:lnTo>
                <a:lnTo>
                  <a:pt x="1981" y="10315"/>
                </a:lnTo>
                <a:lnTo>
                  <a:pt x="1995" y="10405"/>
                </a:lnTo>
                <a:lnTo>
                  <a:pt x="2010" y="10495"/>
                </a:lnTo>
                <a:lnTo>
                  <a:pt x="2027" y="10582"/>
                </a:lnTo>
                <a:lnTo>
                  <a:pt x="2046" y="10669"/>
                </a:lnTo>
                <a:lnTo>
                  <a:pt x="2064" y="10754"/>
                </a:lnTo>
                <a:lnTo>
                  <a:pt x="2083" y="10838"/>
                </a:lnTo>
                <a:lnTo>
                  <a:pt x="2103" y="10919"/>
                </a:lnTo>
                <a:lnTo>
                  <a:pt x="2123" y="10998"/>
                </a:lnTo>
                <a:lnTo>
                  <a:pt x="2145" y="11074"/>
                </a:lnTo>
                <a:lnTo>
                  <a:pt x="2165" y="11147"/>
                </a:lnTo>
                <a:lnTo>
                  <a:pt x="2185" y="11217"/>
                </a:lnTo>
                <a:lnTo>
                  <a:pt x="2205" y="11284"/>
                </a:lnTo>
                <a:lnTo>
                  <a:pt x="2224" y="11346"/>
                </a:lnTo>
                <a:lnTo>
                  <a:pt x="2244" y="11405"/>
                </a:lnTo>
                <a:lnTo>
                  <a:pt x="2261" y="11459"/>
                </a:lnTo>
                <a:lnTo>
                  <a:pt x="2278" y="11509"/>
                </a:lnTo>
                <a:lnTo>
                  <a:pt x="2307" y="11594"/>
                </a:lnTo>
                <a:lnTo>
                  <a:pt x="2331" y="11656"/>
                </a:lnTo>
                <a:lnTo>
                  <a:pt x="2346" y="11697"/>
                </a:lnTo>
                <a:lnTo>
                  <a:pt x="2351" y="11710"/>
                </a:lnTo>
                <a:lnTo>
                  <a:pt x="2335" y="11704"/>
                </a:lnTo>
                <a:lnTo>
                  <a:pt x="2288" y="11686"/>
                </a:lnTo>
                <a:lnTo>
                  <a:pt x="2255" y="11672"/>
                </a:lnTo>
                <a:lnTo>
                  <a:pt x="2215" y="11656"/>
                </a:lnTo>
                <a:lnTo>
                  <a:pt x="2170" y="11637"/>
                </a:lnTo>
                <a:lnTo>
                  <a:pt x="2119" y="11615"/>
                </a:lnTo>
                <a:lnTo>
                  <a:pt x="2064" y="11591"/>
                </a:lnTo>
                <a:lnTo>
                  <a:pt x="2003" y="11562"/>
                </a:lnTo>
                <a:lnTo>
                  <a:pt x="1938" y="11532"/>
                </a:lnTo>
                <a:lnTo>
                  <a:pt x="1871" y="11499"/>
                </a:lnTo>
                <a:lnTo>
                  <a:pt x="1800" y="11462"/>
                </a:lnTo>
                <a:lnTo>
                  <a:pt x="1726" y="11423"/>
                </a:lnTo>
                <a:lnTo>
                  <a:pt x="1649" y="11382"/>
                </a:lnTo>
                <a:lnTo>
                  <a:pt x="1572" y="11336"/>
                </a:lnTo>
                <a:lnTo>
                  <a:pt x="1492" y="11290"/>
                </a:lnTo>
                <a:lnTo>
                  <a:pt x="1411" y="11239"/>
                </a:lnTo>
                <a:lnTo>
                  <a:pt x="1329" y="11187"/>
                </a:lnTo>
                <a:lnTo>
                  <a:pt x="1248" y="11131"/>
                </a:lnTo>
                <a:lnTo>
                  <a:pt x="1166" y="11072"/>
                </a:lnTo>
                <a:lnTo>
                  <a:pt x="1085" y="11012"/>
                </a:lnTo>
                <a:lnTo>
                  <a:pt x="1006" y="10948"/>
                </a:lnTo>
                <a:lnTo>
                  <a:pt x="928" y="10881"/>
                </a:lnTo>
                <a:lnTo>
                  <a:pt x="851" y="10813"/>
                </a:lnTo>
                <a:lnTo>
                  <a:pt x="777" y="10742"/>
                </a:lnTo>
                <a:lnTo>
                  <a:pt x="706" y="10667"/>
                </a:lnTo>
                <a:lnTo>
                  <a:pt x="639" y="10591"/>
                </a:lnTo>
                <a:lnTo>
                  <a:pt x="574" y="10512"/>
                </a:lnTo>
                <a:lnTo>
                  <a:pt x="514" y="10430"/>
                </a:lnTo>
                <a:lnTo>
                  <a:pt x="459" y="10346"/>
                </a:lnTo>
                <a:lnTo>
                  <a:pt x="408" y="10259"/>
                </a:lnTo>
                <a:lnTo>
                  <a:pt x="361" y="10171"/>
                </a:lnTo>
                <a:lnTo>
                  <a:pt x="316" y="10082"/>
                </a:lnTo>
                <a:lnTo>
                  <a:pt x="273" y="9994"/>
                </a:lnTo>
                <a:lnTo>
                  <a:pt x="232" y="9905"/>
                </a:lnTo>
                <a:lnTo>
                  <a:pt x="195" y="9817"/>
                </a:lnTo>
                <a:lnTo>
                  <a:pt x="160" y="9728"/>
                </a:lnTo>
                <a:lnTo>
                  <a:pt x="128" y="9641"/>
                </a:lnTo>
                <a:lnTo>
                  <a:pt x="99" y="9554"/>
                </a:lnTo>
                <a:lnTo>
                  <a:pt x="74" y="9468"/>
                </a:lnTo>
                <a:lnTo>
                  <a:pt x="52" y="9383"/>
                </a:lnTo>
                <a:lnTo>
                  <a:pt x="33" y="9300"/>
                </a:lnTo>
                <a:lnTo>
                  <a:pt x="18" y="9218"/>
                </a:lnTo>
                <a:lnTo>
                  <a:pt x="8" y="9137"/>
                </a:lnTo>
                <a:lnTo>
                  <a:pt x="2" y="9058"/>
                </a:lnTo>
                <a:lnTo>
                  <a:pt x="0" y="8981"/>
                </a:lnTo>
                <a:lnTo>
                  <a:pt x="3" y="8907"/>
                </a:lnTo>
                <a:lnTo>
                  <a:pt x="10" y="8835"/>
                </a:lnTo>
                <a:lnTo>
                  <a:pt x="22" y="8765"/>
                </a:lnTo>
                <a:lnTo>
                  <a:pt x="39" y="8698"/>
                </a:lnTo>
                <a:lnTo>
                  <a:pt x="63" y="8633"/>
                </a:lnTo>
                <a:lnTo>
                  <a:pt x="91" y="8572"/>
                </a:lnTo>
                <a:lnTo>
                  <a:pt x="124" y="8514"/>
                </a:lnTo>
                <a:lnTo>
                  <a:pt x="165" y="8459"/>
                </a:lnTo>
                <a:lnTo>
                  <a:pt x="210" y="8408"/>
                </a:lnTo>
                <a:lnTo>
                  <a:pt x="262" y="8360"/>
                </a:lnTo>
                <a:lnTo>
                  <a:pt x="320" y="8317"/>
                </a:lnTo>
                <a:lnTo>
                  <a:pt x="385" y="8277"/>
                </a:lnTo>
                <a:lnTo>
                  <a:pt x="457" y="8242"/>
                </a:lnTo>
                <a:lnTo>
                  <a:pt x="535" y="8212"/>
                </a:lnTo>
                <a:lnTo>
                  <a:pt x="621" y="8185"/>
                </a:lnTo>
                <a:lnTo>
                  <a:pt x="714" y="8163"/>
                </a:lnTo>
                <a:lnTo>
                  <a:pt x="814" y="8147"/>
                </a:lnTo>
                <a:lnTo>
                  <a:pt x="916" y="8134"/>
                </a:lnTo>
                <a:lnTo>
                  <a:pt x="1014" y="8123"/>
                </a:lnTo>
                <a:lnTo>
                  <a:pt x="1109" y="8114"/>
                </a:lnTo>
                <a:lnTo>
                  <a:pt x="1200" y="8107"/>
                </a:lnTo>
                <a:lnTo>
                  <a:pt x="1287" y="8102"/>
                </a:lnTo>
                <a:lnTo>
                  <a:pt x="1369" y="8097"/>
                </a:lnTo>
                <a:lnTo>
                  <a:pt x="1449" y="8095"/>
                </a:lnTo>
                <a:lnTo>
                  <a:pt x="1525" y="8093"/>
                </a:lnTo>
                <a:lnTo>
                  <a:pt x="1598" y="8094"/>
                </a:lnTo>
                <a:lnTo>
                  <a:pt x="1667" y="8095"/>
                </a:lnTo>
                <a:lnTo>
                  <a:pt x="1732" y="8098"/>
                </a:lnTo>
                <a:lnTo>
                  <a:pt x="1795" y="8102"/>
                </a:lnTo>
                <a:lnTo>
                  <a:pt x="1852" y="8106"/>
                </a:lnTo>
                <a:lnTo>
                  <a:pt x="1908" y="8111"/>
                </a:lnTo>
                <a:lnTo>
                  <a:pt x="1961" y="8117"/>
                </a:lnTo>
                <a:lnTo>
                  <a:pt x="2009" y="8123"/>
                </a:lnTo>
                <a:lnTo>
                  <a:pt x="2055" y="8130"/>
                </a:lnTo>
                <a:lnTo>
                  <a:pt x="2096" y="8137"/>
                </a:lnTo>
                <a:lnTo>
                  <a:pt x="2135" y="8144"/>
                </a:lnTo>
                <a:lnTo>
                  <a:pt x="2172" y="8151"/>
                </a:lnTo>
                <a:lnTo>
                  <a:pt x="2204" y="8159"/>
                </a:lnTo>
                <a:lnTo>
                  <a:pt x="2233" y="8166"/>
                </a:lnTo>
                <a:lnTo>
                  <a:pt x="2261" y="8173"/>
                </a:lnTo>
                <a:lnTo>
                  <a:pt x="2284" y="8180"/>
                </a:lnTo>
                <a:lnTo>
                  <a:pt x="2323" y="8192"/>
                </a:lnTo>
                <a:lnTo>
                  <a:pt x="2351" y="8203"/>
                </a:lnTo>
                <a:lnTo>
                  <a:pt x="2367" y="8209"/>
                </a:lnTo>
                <a:lnTo>
                  <a:pt x="2372" y="8211"/>
                </a:lnTo>
                <a:close/>
                <a:moveTo>
                  <a:pt x="11913" y="11560"/>
                </a:moveTo>
                <a:lnTo>
                  <a:pt x="13685" y="11069"/>
                </a:lnTo>
                <a:lnTo>
                  <a:pt x="13682" y="11077"/>
                </a:lnTo>
                <a:lnTo>
                  <a:pt x="13676" y="11099"/>
                </a:lnTo>
                <a:lnTo>
                  <a:pt x="13666" y="11133"/>
                </a:lnTo>
                <a:lnTo>
                  <a:pt x="13652" y="11178"/>
                </a:lnTo>
                <a:lnTo>
                  <a:pt x="13632" y="11234"/>
                </a:lnTo>
                <a:lnTo>
                  <a:pt x="13609" y="11297"/>
                </a:lnTo>
                <a:lnTo>
                  <a:pt x="13596" y="11332"/>
                </a:lnTo>
                <a:lnTo>
                  <a:pt x="13581" y="11367"/>
                </a:lnTo>
                <a:lnTo>
                  <a:pt x="13566" y="11405"/>
                </a:lnTo>
                <a:lnTo>
                  <a:pt x="13548" y="11443"/>
                </a:lnTo>
                <a:lnTo>
                  <a:pt x="13530" y="11483"/>
                </a:lnTo>
                <a:lnTo>
                  <a:pt x="13511" y="11523"/>
                </a:lnTo>
                <a:lnTo>
                  <a:pt x="13490" y="11564"/>
                </a:lnTo>
                <a:lnTo>
                  <a:pt x="13469" y="11606"/>
                </a:lnTo>
                <a:lnTo>
                  <a:pt x="13445" y="11647"/>
                </a:lnTo>
                <a:lnTo>
                  <a:pt x="13421" y="11689"/>
                </a:lnTo>
                <a:lnTo>
                  <a:pt x="13396" y="11730"/>
                </a:lnTo>
                <a:lnTo>
                  <a:pt x="13370" y="11771"/>
                </a:lnTo>
                <a:lnTo>
                  <a:pt x="13341" y="11813"/>
                </a:lnTo>
                <a:lnTo>
                  <a:pt x="13312" y="11853"/>
                </a:lnTo>
                <a:lnTo>
                  <a:pt x="13281" y="11893"/>
                </a:lnTo>
                <a:lnTo>
                  <a:pt x="13249" y="11932"/>
                </a:lnTo>
                <a:lnTo>
                  <a:pt x="13216" y="11969"/>
                </a:lnTo>
                <a:lnTo>
                  <a:pt x="13182" y="12005"/>
                </a:lnTo>
                <a:lnTo>
                  <a:pt x="13145" y="12040"/>
                </a:lnTo>
                <a:lnTo>
                  <a:pt x="13108" y="12072"/>
                </a:lnTo>
                <a:lnTo>
                  <a:pt x="13070" y="12104"/>
                </a:lnTo>
                <a:lnTo>
                  <a:pt x="13032" y="12134"/>
                </a:lnTo>
                <a:lnTo>
                  <a:pt x="12995" y="12163"/>
                </a:lnTo>
                <a:lnTo>
                  <a:pt x="12957" y="12191"/>
                </a:lnTo>
                <a:lnTo>
                  <a:pt x="12921" y="12218"/>
                </a:lnTo>
                <a:lnTo>
                  <a:pt x="12884" y="12243"/>
                </a:lnTo>
                <a:lnTo>
                  <a:pt x="12849" y="12267"/>
                </a:lnTo>
                <a:lnTo>
                  <a:pt x="12814" y="12290"/>
                </a:lnTo>
                <a:lnTo>
                  <a:pt x="12779" y="12312"/>
                </a:lnTo>
                <a:lnTo>
                  <a:pt x="12745" y="12333"/>
                </a:lnTo>
                <a:lnTo>
                  <a:pt x="12712" y="12352"/>
                </a:lnTo>
                <a:lnTo>
                  <a:pt x="12680" y="12371"/>
                </a:lnTo>
                <a:lnTo>
                  <a:pt x="12619" y="12405"/>
                </a:lnTo>
                <a:lnTo>
                  <a:pt x="12561" y="12435"/>
                </a:lnTo>
                <a:lnTo>
                  <a:pt x="12509" y="12461"/>
                </a:lnTo>
                <a:lnTo>
                  <a:pt x="12461" y="12484"/>
                </a:lnTo>
                <a:lnTo>
                  <a:pt x="12420" y="12502"/>
                </a:lnTo>
                <a:lnTo>
                  <a:pt x="12384" y="12517"/>
                </a:lnTo>
                <a:lnTo>
                  <a:pt x="12356" y="12528"/>
                </a:lnTo>
                <a:lnTo>
                  <a:pt x="12336" y="12536"/>
                </a:lnTo>
                <a:lnTo>
                  <a:pt x="12323" y="12540"/>
                </a:lnTo>
                <a:lnTo>
                  <a:pt x="12319" y="12542"/>
                </a:lnTo>
                <a:lnTo>
                  <a:pt x="11422" y="12734"/>
                </a:lnTo>
                <a:lnTo>
                  <a:pt x="11425" y="12728"/>
                </a:lnTo>
                <a:lnTo>
                  <a:pt x="11435" y="12710"/>
                </a:lnTo>
                <a:lnTo>
                  <a:pt x="11451" y="12682"/>
                </a:lnTo>
                <a:lnTo>
                  <a:pt x="11473" y="12644"/>
                </a:lnTo>
                <a:lnTo>
                  <a:pt x="11498" y="12599"/>
                </a:lnTo>
                <a:lnTo>
                  <a:pt x="11525" y="12547"/>
                </a:lnTo>
                <a:lnTo>
                  <a:pt x="11555" y="12491"/>
                </a:lnTo>
                <a:lnTo>
                  <a:pt x="11588" y="12430"/>
                </a:lnTo>
                <a:lnTo>
                  <a:pt x="11619" y="12367"/>
                </a:lnTo>
                <a:lnTo>
                  <a:pt x="11651" y="12303"/>
                </a:lnTo>
                <a:lnTo>
                  <a:pt x="11682" y="12239"/>
                </a:lnTo>
                <a:lnTo>
                  <a:pt x="11710" y="12176"/>
                </a:lnTo>
                <a:lnTo>
                  <a:pt x="11723" y="12145"/>
                </a:lnTo>
                <a:lnTo>
                  <a:pt x="11735" y="12116"/>
                </a:lnTo>
                <a:lnTo>
                  <a:pt x="11746" y="12088"/>
                </a:lnTo>
                <a:lnTo>
                  <a:pt x="11757" y="12060"/>
                </a:lnTo>
                <a:lnTo>
                  <a:pt x="11766" y="12034"/>
                </a:lnTo>
                <a:lnTo>
                  <a:pt x="11774" y="12010"/>
                </a:lnTo>
                <a:lnTo>
                  <a:pt x="11780" y="11987"/>
                </a:lnTo>
                <a:lnTo>
                  <a:pt x="11785" y="11965"/>
                </a:lnTo>
                <a:lnTo>
                  <a:pt x="11793" y="11926"/>
                </a:lnTo>
                <a:lnTo>
                  <a:pt x="11802" y="11888"/>
                </a:lnTo>
                <a:lnTo>
                  <a:pt x="11812" y="11849"/>
                </a:lnTo>
                <a:lnTo>
                  <a:pt x="11822" y="11813"/>
                </a:lnTo>
                <a:lnTo>
                  <a:pt x="11833" y="11777"/>
                </a:lnTo>
                <a:lnTo>
                  <a:pt x="11844" y="11744"/>
                </a:lnTo>
                <a:lnTo>
                  <a:pt x="11855" y="11713"/>
                </a:lnTo>
                <a:lnTo>
                  <a:pt x="11865" y="11684"/>
                </a:lnTo>
                <a:lnTo>
                  <a:pt x="11884" y="11633"/>
                </a:lnTo>
                <a:lnTo>
                  <a:pt x="11899" y="11594"/>
                </a:lnTo>
                <a:lnTo>
                  <a:pt x="11909" y="11569"/>
                </a:lnTo>
                <a:lnTo>
                  <a:pt x="11913" y="11560"/>
                </a:lnTo>
                <a:close/>
                <a:moveTo>
                  <a:pt x="7622" y="11497"/>
                </a:moveTo>
                <a:lnTo>
                  <a:pt x="7633" y="11503"/>
                </a:lnTo>
                <a:lnTo>
                  <a:pt x="7663" y="11521"/>
                </a:lnTo>
                <a:lnTo>
                  <a:pt x="7710" y="11549"/>
                </a:lnTo>
                <a:lnTo>
                  <a:pt x="7775" y="11586"/>
                </a:lnTo>
                <a:lnTo>
                  <a:pt x="7812" y="11607"/>
                </a:lnTo>
                <a:lnTo>
                  <a:pt x="7854" y="11629"/>
                </a:lnTo>
                <a:lnTo>
                  <a:pt x="7899" y="11652"/>
                </a:lnTo>
                <a:lnTo>
                  <a:pt x="7947" y="11676"/>
                </a:lnTo>
                <a:lnTo>
                  <a:pt x="7998" y="11702"/>
                </a:lnTo>
                <a:lnTo>
                  <a:pt x="8052" y="11727"/>
                </a:lnTo>
                <a:lnTo>
                  <a:pt x="8108" y="11753"/>
                </a:lnTo>
                <a:lnTo>
                  <a:pt x="8167" y="11780"/>
                </a:lnTo>
                <a:lnTo>
                  <a:pt x="8227" y="11805"/>
                </a:lnTo>
                <a:lnTo>
                  <a:pt x="8291" y="11831"/>
                </a:lnTo>
                <a:lnTo>
                  <a:pt x="8356" y="11855"/>
                </a:lnTo>
                <a:lnTo>
                  <a:pt x="8423" y="11880"/>
                </a:lnTo>
                <a:lnTo>
                  <a:pt x="8491" y="11903"/>
                </a:lnTo>
                <a:lnTo>
                  <a:pt x="8561" y="11925"/>
                </a:lnTo>
                <a:lnTo>
                  <a:pt x="8632" y="11946"/>
                </a:lnTo>
                <a:lnTo>
                  <a:pt x="8704" y="11964"/>
                </a:lnTo>
                <a:lnTo>
                  <a:pt x="8775" y="11982"/>
                </a:lnTo>
                <a:lnTo>
                  <a:pt x="8848" y="11997"/>
                </a:lnTo>
                <a:lnTo>
                  <a:pt x="8922" y="12009"/>
                </a:lnTo>
                <a:lnTo>
                  <a:pt x="8996" y="12019"/>
                </a:lnTo>
                <a:lnTo>
                  <a:pt x="9068" y="12027"/>
                </a:lnTo>
                <a:lnTo>
                  <a:pt x="9142" y="12031"/>
                </a:lnTo>
                <a:lnTo>
                  <a:pt x="9215" y="12032"/>
                </a:lnTo>
                <a:lnTo>
                  <a:pt x="9288" y="12030"/>
                </a:lnTo>
                <a:lnTo>
                  <a:pt x="9360" y="12025"/>
                </a:lnTo>
                <a:lnTo>
                  <a:pt x="9434" y="12020"/>
                </a:lnTo>
                <a:lnTo>
                  <a:pt x="9510" y="12014"/>
                </a:lnTo>
                <a:lnTo>
                  <a:pt x="9586" y="12008"/>
                </a:lnTo>
                <a:lnTo>
                  <a:pt x="9663" y="12001"/>
                </a:lnTo>
                <a:lnTo>
                  <a:pt x="9740" y="11993"/>
                </a:lnTo>
                <a:lnTo>
                  <a:pt x="9817" y="11985"/>
                </a:lnTo>
                <a:lnTo>
                  <a:pt x="9895" y="11975"/>
                </a:lnTo>
                <a:lnTo>
                  <a:pt x="10049" y="11956"/>
                </a:lnTo>
                <a:lnTo>
                  <a:pt x="10199" y="11937"/>
                </a:lnTo>
                <a:lnTo>
                  <a:pt x="10345" y="11917"/>
                </a:lnTo>
                <a:lnTo>
                  <a:pt x="10483" y="11897"/>
                </a:lnTo>
                <a:lnTo>
                  <a:pt x="10612" y="11876"/>
                </a:lnTo>
                <a:lnTo>
                  <a:pt x="10730" y="11858"/>
                </a:lnTo>
                <a:lnTo>
                  <a:pt x="10836" y="11841"/>
                </a:lnTo>
                <a:lnTo>
                  <a:pt x="10926" y="11826"/>
                </a:lnTo>
                <a:lnTo>
                  <a:pt x="11000" y="11813"/>
                </a:lnTo>
                <a:lnTo>
                  <a:pt x="11055" y="11804"/>
                </a:lnTo>
                <a:lnTo>
                  <a:pt x="11090" y="11798"/>
                </a:lnTo>
                <a:lnTo>
                  <a:pt x="11102" y="11795"/>
                </a:lnTo>
                <a:lnTo>
                  <a:pt x="11100" y="11803"/>
                </a:lnTo>
                <a:lnTo>
                  <a:pt x="11093" y="11823"/>
                </a:lnTo>
                <a:lnTo>
                  <a:pt x="11082" y="11856"/>
                </a:lnTo>
                <a:lnTo>
                  <a:pt x="11066" y="11899"/>
                </a:lnTo>
                <a:lnTo>
                  <a:pt x="11048" y="11951"/>
                </a:lnTo>
                <a:lnTo>
                  <a:pt x="11027" y="12010"/>
                </a:lnTo>
                <a:lnTo>
                  <a:pt x="11004" y="12075"/>
                </a:lnTo>
                <a:lnTo>
                  <a:pt x="10979" y="12144"/>
                </a:lnTo>
                <a:lnTo>
                  <a:pt x="10952" y="12217"/>
                </a:lnTo>
                <a:lnTo>
                  <a:pt x="10925" y="12290"/>
                </a:lnTo>
                <a:lnTo>
                  <a:pt x="10897" y="12363"/>
                </a:lnTo>
                <a:lnTo>
                  <a:pt x="10867" y="12434"/>
                </a:lnTo>
                <a:lnTo>
                  <a:pt x="10839" y="12502"/>
                </a:lnTo>
                <a:lnTo>
                  <a:pt x="10812" y="12565"/>
                </a:lnTo>
                <a:lnTo>
                  <a:pt x="10799" y="12595"/>
                </a:lnTo>
                <a:lnTo>
                  <a:pt x="10785" y="12621"/>
                </a:lnTo>
                <a:lnTo>
                  <a:pt x="10772" y="12647"/>
                </a:lnTo>
                <a:lnTo>
                  <a:pt x="10760" y="12669"/>
                </a:lnTo>
                <a:lnTo>
                  <a:pt x="10747" y="12692"/>
                </a:lnTo>
                <a:lnTo>
                  <a:pt x="10733" y="12713"/>
                </a:lnTo>
                <a:lnTo>
                  <a:pt x="10716" y="12734"/>
                </a:lnTo>
                <a:lnTo>
                  <a:pt x="10697" y="12755"/>
                </a:lnTo>
                <a:lnTo>
                  <a:pt x="10678" y="12776"/>
                </a:lnTo>
                <a:lnTo>
                  <a:pt x="10657" y="12796"/>
                </a:lnTo>
                <a:lnTo>
                  <a:pt x="10635" y="12815"/>
                </a:lnTo>
                <a:lnTo>
                  <a:pt x="10611" y="12834"/>
                </a:lnTo>
                <a:lnTo>
                  <a:pt x="10585" y="12853"/>
                </a:lnTo>
                <a:lnTo>
                  <a:pt x="10559" y="12872"/>
                </a:lnTo>
                <a:lnTo>
                  <a:pt x="10531" y="12890"/>
                </a:lnTo>
                <a:lnTo>
                  <a:pt x="10502" y="12907"/>
                </a:lnTo>
                <a:lnTo>
                  <a:pt x="10473" y="12924"/>
                </a:lnTo>
                <a:lnTo>
                  <a:pt x="10442" y="12941"/>
                </a:lnTo>
                <a:lnTo>
                  <a:pt x="10410" y="12957"/>
                </a:lnTo>
                <a:lnTo>
                  <a:pt x="10379" y="12974"/>
                </a:lnTo>
                <a:lnTo>
                  <a:pt x="10346" y="12990"/>
                </a:lnTo>
                <a:lnTo>
                  <a:pt x="10312" y="13005"/>
                </a:lnTo>
                <a:lnTo>
                  <a:pt x="10278" y="13020"/>
                </a:lnTo>
                <a:lnTo>
                  <a:pt x="10244" y="13035"/>
                </a:lnTo>
                <a:lnTo>
                  <a:pt x="10174" y="13063"/>
                </a:lnTo>
                <a:lnTo>
                  <a:pt x="10103" y="13090"/>
                </a:lnTo>
                <a:lnTo>
                  <a:pt x="10031" y="13115"/>
                </a:lnTo>
                <a:lnTo>
                  <a:pt x="9961" y="13139"/>
                </a:lnTo>
                <a:lnTo>
                  <a:pt x="9890" y="13161"/>
                </a:lnTo>
                <a:lnTo>
                  <a:pt x="9821" y="13182"/>
                </a:lnTo>
                <a:lnTo>
                  <a:pt x="9725" y="13209"/>
                </a:lnTo>
                <a:lnTo>
                  <a:pt x="9580" y="13248"/>
                </a:lnTo>
                <a:lnTo>
                  <a:pt x="9393" y="13299"/>
                </a:lnTo>
                <a:lnTo>
                  <a:pt x="9171" y="13357"/>
                </a:lnTo>
                <a:lnTo>
                  <a:pt x="8923" y="13422"/>
                </a:lnTo>
                <a:lnTo>
                  <a:pt x="8655" y="13492"/>
                </a:lnTo>
                <a:lnTo>
                  <a:pt x="8377" y="13564"/>
                </a:lnTo>
                <a:lnTo>
                  <a:pt x="8095" y="13638"/>
                </a:lnTo>
                <a:lnTo>
                  <a:pt x="7817" y="13710"/>
                </a:lnTo>
                <a:lnTo>
                  <a:pt x="7551" y="13779"/>
                </a:lnTo>
                <a:lnTo>
                  <a:pt x="7305" y="13842"/>
                </a:lnTo>
                <a:lnTo>
                  <a:pt x="7087" y="13899"/>
                </a:lnTo>
                <a:lnTo>
                  <a:pt x="6903" y="13946"/>
                </a:lnTo>
                <a:lnTo>
                  <a:pt x="6762" y="13983"/>
                </a:lnTo>
                <a:lnTo>
                  <a:pt x="6672" y="14006"/>
                </a:lnTo>
                <a:lnTo>
                  <a:pt x="6641" y="14014"/>
                </a:lnTo>
                <a:lnTo>
                  <a:pt x="6649" y="14004"/>
                </a:lnTo>
                <a:lnTo>
                  <a:pt x="6673" y="13976"/>
                </a:lnTo>
                <a:lnTo>
                  <a:pt x="6711" y="13930"/>
                </a:lnTo>
                <a:lnTo>
                  <a:pt x="6760" y="13869"/>
                </a:lnTo>
                <a:lnTo>
                  <a:pt x="6820" y="13795"/>
                </a:lnTo>
                <a:lnTo>
                  <a:pt x="6887" y="13709"/>
                </a:lnTo>
                <a:lnTo>
                  <a:pt x="6960" y="13614"/>
                </a:lnTo>
                <a:lnTo>
                  <a:pt x="7038" y="13510"/>
                </a:lnTo>
                <a:lnTo>
                  <a:pt x="7078" y="13455"/>
                </a:lnTo>
                <a:lnTo>
                  <a:pt x="7118" y="13400"/>
                </a:lnTo>
                <a:lnTo>
                  <a:pt x="7158" y="13343"/>
                </a:lnTo>
                <a:lnTo>
                  <a:pt x="7199" y="13286"/>
                </a:lnTo>
                <a:lnTo>
                  <a:pt x="7238" y="13228"/>
                </a:lnTo>
                <a:lnTo>
                  <a:pt x="7277" y="13168"/>
                </a:lnTo>
                <a:lnTo>
                  <a:pt x="7315" y="13110"/>
                </a:lnTo>
                <a:lnTo>
                  <a:pt x="7352" y="13051"/>
                </a:lnTo>
                <a:lnTo>
                  <a:pt x="7388" y="12993"/>
                </a:lnTo>
                <a:lnTo>
                  <a:pt x="7422" y="12934"/>
                </a:lnTo>
                <a:lnTo>
                  <a:pt x="7454" y="12877"/>
                </a:lnTo>
                <a:lnTo>
                  <a:pt x="7485" y="12820"/>
                </a:lnTo>
                <a:lnTo>
                  <a:pt x="7512" y="12764"/>
                </a:lnTo>
                <a:lnTo>
                  <a:pt x="7537" y="12710"/>
                </a:lnTo>
                <a:lnTo>
                  <a:pt x="7560" y="12657"/>
                </a:lnTo>
                <a:lnTo>
                  <a:pt x="7580" y="12606"/>
                </a:lnTo>
                <a:lnTo>
                  <a:pt x="7597" y="12556"/>
                </a:lnTo>
                <a:lnTo>
                  <a:pt x="7612" y="12506"/>
                </a:lnTo>
                <a:lnTo>
                  <a:pt x="7625" y="12455"/>
                </a:lnTo>
                <a:lnTo>
                  <a:pt x="7637" y="12405"/>
                </a:lnTo>
                <a:lnTo>
                  <a:pt x="7646" y="12355"/>
                </a:lnTo>
                <a:lnTo>
                  <a:pt x="7654" y="12306"/>
                </a:lnTo>
                <a:lnTo>
                  <a:pt x="7662" y="12256"/>
                </a:lnTo>
                <a:lnTo>
                  <a:pt x="7668" y="12208"/>
                </a:lnTo>
                <a:lnTo>
                  <a:pt x="7672" y="12159"/>
                </a:lnTo>
                <a:lnTo>
                  <a:pt x="7675" y="12113"/>
                </a:lnTo>
                <a:lnTo>
                  <a:pt x="7677" y="12066"/>
                </a:lnTo>
                <a:lnTo>
                  <a:pt x="7678" y="12021"/>
                </a:lnTo>
                <a:lnTo>
                  <a:pt x="7678" y="11976"/>
                </a:lnTo>
                <a:lnTo>
                  <a:pt x="7677" y="11933"/>
                </a:lnTo>
                <a:lnTo>
                  <a:pt x="7676" y="11892"/>
                </a:lnTo>
                <a:lnTo>
                  <a:pt x="7674" y="11851"/>
                </a:lnTo>
                <a:lnTo>
                  <a:pt x="7671" y="11813"/>
                </a:lnTo>
                <a:lnTo>
                  <a:pt x="7668" y="11775"/>
                </a:lnTo>
                <a:lnTo>
                  <a:pt x="7664" y="11740"/>
                </a:lnTo>
                <a:lnTo>
                  <a:pt x="7660" y="11707"/>
                </a:lnTo>
                <a:lnTo>
                  <a:pt x="7651" y="11646"/>
                </a:lnTo>
                <a:lnTo>
                  <a:pt x="7643" y="11595"/>
                </a:lnTo>
                <a:lnTo>
                  <a:pt x="7635" y="11553"/>
                </a:lnTo>
                <a:lnTo>
                  <a:pt x="7628" y="11522"/>
                </a:lnTo>
                <a:lnTo>
                  <a:pt x="7624" y="11503"/>
                </a:lnTo>
                <a:lnTo>
                  <a:pt x="7622" y="11497"/>
                </a:lnTo>
                <a:close/>
                <a:moveTo>
                  <a:pt x="14393" y="10247"/>
                </a:moveTo>
                <a:lnTo>
                  <a:pt x="14396" y="10218"/>
                </a:lnTo>
                <a:lnTo>
                  <a:pt x="14405" y="10135"/>
                </a:lnTo>
                <a:lnTo>
                  <a:pt x="14412" y="10074"/>
                </a:lnTo>
                <a:lnTo>
                  <a:pt x="14418" y="10003"/>
                </a:lnTo>
                <a:lnTo>
                  <a:pt x="14423" y="9921"/>
                </a:lnTo>
                <a:lnTo>
                  <a:pt x="14429" y="9828"/>
                </a:lnTo>
                <a:lnTo>
                  <a:pt x="14433" y="9727"/>
                </a:lnTo>
                <a:lnTo>
                  <a:pt x="14436" y="9616"/>
                </a:lnTo>
                <a:lnTo>
                  <a:pt x="14438" y="9498"/>
                </a:lnTo>
                <a:lnTo>
                  <a:pt x="14437" y="9372"/>
                </a:lnTo>
                <a:lnTo>
                  <a:pt x="14435" y="9240"/>
                </a:lnTo>
                <a:lnTo>
                  <a:pt x="14429" y="9103"/>
                </a:lnTo>
                <a:lnTo>
                  <a:pt x="14421" y="8960"/>
                </a:lnTo>
                <a:lnTo>
                  <a:pt x="14408" y="8812"/>
                </a:lnTo>
                <a:lnTo>
                  <a:pt x="14393" y="8661"/>
                </a:lnTo>
                <a:lnTo>
                  <a:pt x="14373" y="8508"/>
                </a:lnTo>
                <a:lnTo>
                  <a:pt x="14349" y="8351"/>
                </a:lnTo>
                <a:lnTo>
                  <a:pt x="14321" y="8192"/>
                </a:lnTo>
                <a:lnTo>
                  <a:pt x="14286" y="8034"/>
                </a:lnTo>
                <a:lnTo>
                  <a:pt x="14246" y="7875"/>
                </a:lnTo>
                <a:lnTo>
                  <a:pt x="14200" y="7717"/>
                </a:lnTo>
                <a:lnTo>
                  <a:pt x="14148" y="7559"/>
                </a:lnTo>
                <a:lnTo>
                  <a:pt x="14089" y="7404"/>
                </a:lnTo>
                <a:lnTo>
                  <a:pt x="14022" y="7251"/>
                </a:lnTo>
                <a:lnTo>
                  <a:pt x="13949" y="7101"/>
                </a:lnTo>
                <a:lnTo>
                  <a:pt x="13868" y="6956"/>
                </a:lnTo>
                <a:lnTo>
                  <a:pt x="13779" y="6816"/>
                </a:lnTo>
                <a:lnTo>
                  <a:pt x="13681" y="6680"/>
                </a:lnTo>
                <a:lnTo>
                  <a:pt x="13574" y="6552"/>
                </a:lnTo>
                <a:lnTo>
                  <a:pt x="13457" y="6429"/>
                </a:lnTo>
                <a:lnTo>
                  <a:pt x="13339" y="6315"/>
                </a:lnTo>
                <a:lnTo>
                  <a:pt x="13226" y="6207"/>
                </a:lnTo>
                <a:lnTo>
                  <a:pt x="13119" y="6107"/>
                </a:lnTo>
                <a:lnTo>
                  <a:pt x="13016" y="6014"/>
                </a:lnTo>
                <a:lnTo>
                  <a:pt x="12918" y="5928"/>
                </a:lnTo>
                <a:lnTo>
                  <a:pt x="12825" y="5847"/>
                </a:lnTo>
                <a:lnTo>
                  <a:pt x="12735" y="5773"/>
                </a:lnTo>
                <a:lnTo>
                  <a:pt x="12650" y="5704"/>
                </a:lnTo>
                <a:lnTo>
                  <a:pt x="12568" y="5642"/>
                </a:lnTo>
                <a:lnTo>
                  <a:pt x="12490" y="5585"/>
                </a:lnTo>
                <a:lnTo>
                  <a:pt x="12416" y="5533"/>
                </a:lnTo>
                <a:lnTo>
                  <a:pt x="12344" y="5484"/>
                </a:lnTo>
                <a:lnTo>
                  <a:pt x="12274" y="5442"/>
                </a:lnTo>
                <a:lnTo>
                  <a:pt x="12208" y="5402"/>
                </a:lnTo>
                <a:lnTo>
                  <a:pt x="12144" y="5367"/>
                </a:lnTo>
                <a:lnTo>
                  <a:pt x="12082" y="5336"/>
                </a:lnTo>
                <a:lnTo>
                  <a:pt x="12021" y="5308"/>
                </a:lnTo>
                <a:lnTo>
                  <a:pt x="11963" y="5283"/>
                </a:lnTo>
                <a:lnTo>
                  <a:pt x="11906" y="5261"/>
                </a:lnTo>
                <a:lnTo>
                  <a:pt x="11850" y="5242"/>
                </a:lnTo>
                <a:lnTo>
                  <a:pt x="11795" y="5225"/>
                </a:lnTo>
                <a:lnTo>
                  <a:pt x="11740" y="5209"/>
                </a:lnTo>
                <a:lnTo>
                  <a:pt x="11687" y="5196"/>
                </a:lnTo>
                <a:lnTo>
                  <a:pt x="11632" y="5185"/>
                </a:lnTo>
                <a:lnTo>
                  <a:pt x="11579" y="5175"/>
                </a:lnTo>
                <a:lnTo>
                  <a:pt x="11524" y="5165"/>
                </a:lnTo>
                <a:lnTo>
                  <a:pt x="11470" y="5157"/>
                </a:lnTo>
                <a:lnTo>
                  <a:pt x="11415" y="5149"/>
                </a:lnTo>
                <a:lnTo>
                  <a:pt x="11301" y="5133"/>
                </a:lnTo>
                <a:lnTo>
                  <a:pt x="11182" y="5114"/>
                </a:lnTo>
                <a:lnTo>
                  <a:pt x="11119" y="5105"/>
                </a:lnTo>
                <a:lnTo>
                  <a:pt x="11057" y="5098"/>
                </a:lnTo>
                <a:lnTo>
                  <a:pt x="10995" y="5092"/>
                </a:lnTo>
                <a:lnTo>
                  <a:pt x="10933" y="5087"/>
                </a:lnTo>
                <a:lnTo>
                  <a:pt x="10870" y="5083"/>
                </a:lnTo>
                <a:lnTo>
                  <a:pt x="10808" y="5080"/>
                </a:lnTo>
                <a:lnTo>
                  <a:pt x="10746" y="5078"/>
                </a:lnTo>
                <a:lnTo>
                  <a:pt x="10684" y="5077"/>
                </a:lnTo>
                <a:lnTo>
                  <a:pt x="10623" y="5077"/>
                </a:lnTo>
                <a:lnTo>
                  <a:pt x="10561" y="5077"/>
                </a:lnTo>
                <a:lnTo>
                  <a:pt x="10500" y="5079"/>
                </a:lnTo>
                <a:lnTo>
                  <a:pt x="10440" y="5081"/>
                </a:lnTo>
                <a:lnTo>
                  <a:pt x="10380" y="5084"/>
                </a:lnTo>
                <a:lnTo>
                  <a:pt x="10321" y="5087"/>
                </a:lnTo>
                <a:lnTo>
                  <a:pt x="10262" y="5091"/>
                </a:lnTo>
                <a:lnTo>
                  <a:pt x="10204" y="5095"/>
                </a:lnTo>
                <a:lnTo>
                  <a:pt x="10090" y="5106"/>
                </a:lnTo>
                <a:lnTo>
                  <a:pt x="9981" y="5117"/>
                </a:lnTo>
                <a:lnTo>
                  <a:pt x="9876" y="5131"/>
                </a:lnTo>
                <a:lnTo>
                  <a:pt x="9776" y="5143"/>
                </a:lnTo>
                <a:lnTo>
                  <a:pt x="9681" y="5156"/>
                </a:lnTo>
                <a:lnTo>
                  <a:pt x="9593" y="5169"/>
                </a:lnTo>
                <a:lnTo>
                  <a:pt x="9511" y="5180"/>
                </a:lnTo>
                <a:lnTo>
                  <a:pt x="9436" y="5190"/>
                </a:lnTo>
                <a:lnTo>
                  <a:pt x="9379" y="5201"/>
                </a:lnTo>
                <a:lnTo>
                  <a:pt x="9280" y="5224"/>
                </a:lnTo>
                <a:lnTo>
                  <a:pt x="9143" y="5257"/>
                </a:lnTo>
                <a:lnTo>
                  <a:pt x="8970" y="5299"/>
                </a:lnTo>
                <a:lnTo>
                  <a:pt x="8764" y="5352"/>
                </a:lnTo>
                <a:lnTo>
                  <a:pt x="8529" y="5412"/>
                </a:lnTo>
                <a:lnTo>
                  <a:pt x="8266" y="5480"/>
                </a:lnTo>
                <a:lnTo>
                  <a:pt x="7980" y="5556"/>
                </a:lnTo>
                <a:lnTo>
                  <a:pt x="7343" y="5724"/>
                </a:lnTo>
                <a:lnTo>
                  <a:pt x="6644" y="5908"/>
                </a:lnTo>
                <a:lnTo>
                  <a:pt x="5904" y="6106"/>
                </a:lnTo>
                <a:lnTo>
                  <a:pt x="5145" y="6309"/>
                </a:lnTo>
                <a:lnTo>
                  <a:pt x="4391" y="6512"/>
                </a:lnTo>
                <a:lnTo>
                  <a:pt x="3665" y="6707"/>
                </a:lnTo>
                <a:lnTo>
                  <a:pt x="2987" y="6890"/>
                </a:lnTo>
                <a:lnTo>
                  <a:pt x="2382" y="7053"/>
                </a:lnTo>
                <a:lnTo>
                  <a:pt x="1873" y="7191"/>
                </a:lnTo>
                <a:lnTo>
                  <a:pt x="1481" y="7297"/>
                </a:lnTo>
                <a:lnTo>
                  <a:pt x="1229" y="7366"/>
                </a:lnTo>
                <a:lnTo>
                  <a:pt x="1140" y="7390"/>
                </a:lnTo>
                <a:lnTo>
                  <a:pt x="1167" y="7393"/>
                </a:lnTo>
                <a:lnTo>
                  <a:pt x="1246" y="7406"/>
                </a:lnTo>
                <a:lnTo>
                  <a:pt x="1303" y="7415"/>
                </a:lnTo>
                <a:lnTo>
                  <a:pt x="1371" y="7427"/>
                </a:lnTo>
                <a:lnTo>
                  <a:pt x="1451" y="7441"/>
                </a:lnTo>
                <a:lnTo>
                  <a:pt x="1540" y="7458"/>
                </a:lnTo>
                <a:lnTo>
                  <a:pt x="1638" y="7477"/>
                </a:lnTo>
                <a:lnTo>
                  <a:pt x="1745" y="7499"/>
                </a:lnTo>
                <a:lnTo>
                  <a:pt x="1861" y="7526"/>
                </a:lnTo>
                <a:lnTo>
                  <a:pt x="1984" y="7554"/>
                </a:lnTo>
                <a:lnTo>
                  <a:pt x="2113" y="7586"/>
                </a:lnTo>
                <a:lnTo>
                  <a:pt x="2251" y="7622"/>
                </a:lnTo>
                <a:lnTo>
                  <a:pt x="2392" y="7660"/>
                </a:lnTo>
                <a:lnTo>
                  <a:pt x="2540" y="7702"/>
                </a:lnTo>
                <a:lnTo>
                  <a:pt x="2692" y="7749"/>
                </a:lnTo>
                <a:lnTo>
                  <a:pt x="2849" y="7799"/>
                </a:lnTo>
                <a:lnTo>
                  <a:pt x="3009" y="7854"/>
                </a:lnTo>
                <a:lnTo>
                  <a:pt x="3171" y="7913"/>
                </a:lnTo>
                <a:lnTo>
                  <a:pt x="3336" y="7975"/>
                </a:lnTo>
                <a:lnTo>
                  <a:pt x="3503" y="8042"/>
                </a:lnTo>
                <a:lnTo>
                  <a:pt x="3671" y="8114"/>
                </a:lnTo>
                <a:lnTo>
                  <a:pt x="3839" y="8190"/>
                </a:lnTo>
                <a:lnTo>
                  <a:pt x="4007" y="8271"/>
                </a:lnTo>
                <a:lnTo>
                  <a:pt x="4175" y="8357"/>
                </a:lnTo>
                <a:lnTo>
                  <a:pt x="4342" y="8448"/>
                </a:lnTo>
                <a:lnTo>
                  <a:pt x="4506" y="8544"/>
                </a:lnTo>
                <a:lnTo>
                  <a:pt x="4669" y="8646"/>
                </a:lnTo>
                <a:lnTo>
                  <a:pt x="4829" y="8752"/>
                </a:lnTo>
                <a:lnTo>
                  <a:pt x="4984" y="8865"/>
                </a:lnTo>
                <a:lnTo>
                  <a:pt x="5136" y="8982"/>
                </a:lnTo>
                <a:lnTo>
                  <a:pt x="5285" y="9103"/>
                </a:lnTo>
                <a:lnTo>
                  <a:pt x="5433" y="9222"/>
                </a:lnTo>
                <a:lnTo>
                  <a:pt x="5581" y="9338"/>
                </a:lnTo>
                <a:lnTo>
                  <a:pt x="5727" y="9453"/>
                </a:lnTo>
                <a:lnTo>
                  <a:pt x="5873" y="9566"/>
                </a:lnTo>
                <a:lnTo>
                  <a:pt x="6017" y="9676"/>
                </a:lnTo>
                <a:lnTo>
                  <a:pt x="6160" y="9784"/>
                </a:lnTo>
                <a:lnTo>
                  <a:pt x="6302" y="9891"/>
                </a:lnTo>
                <a:lnTo>
                  <a:pt x="6442" y="9994"/>
                </a:lnTo>
                <a:lnTo>
                  <a:pt x="6581" y="10095"/>
                </a:lnTo>
                <a:lnTo>
                  <a:pt x="6718" y="10193"/>
                </a:lnTo>
                <a:lnTo>
                  <a:pt x="6852" y="10286"/>
                </a:lnTo>
                <a:lnTo>
                  <a:pt x="6985" y="10378"/>
                </a:lnTo>
                <a:lnTo>
                  <a:pt x="7116" y="10466"/>
                </a:lnTo>
                <a:lnTo>
                  <a:pt x="7245" y="10551"/>
                </a:lnTo>
                <a:lnTo>
                  <a:pt x="7371" y="10632"/>
                </a:lnTo>
                <a:lnTo>
                  <a:pt x="7495" y="10710"/>
                </a:lnTo>
                <a:lnTo>
                  <a:pt x="7616" y="10783"/>
                </a:lnTo>
                <a:lnTo>
                  <a:pt x="7734" y="10853"/>
                </a:lnTo>
                <a:lnTo>
                  <a:pt x="7851" y="10919"/>
                </a:lnTo>
                <a:lnTo>
                  <a:pt x="7964" y="10980"/>
                </a:lnTo>
                <a:lnTo>
                  <a:pt x="8073" y="11037"/>
                </a:lnTo>
                <a:lnTo>
                  <a:pt x="8180" y="11090"/>
                </a:lnTo>
                <a:lnTo>
                  <a:pt x="8284" y="11137"/>
                </a:lnTo>
                <a:lnTo>
                  <a:pt x="8384" y="11180"/>
                </a:lnTo>
                <a:lnTo>
                  <a:pt x="8480" y="11218"/>
                </a:lnTo>
                <a:lnTo>
                  <a:pt x="8573" y="11251"/>
                </a:lnTo>
                <a:lnTo>
                  <a:pt x="8663" y="11278"/>
                </a:lnTo>
                <a:lnTo>
                  <a:pt x="8748" y="11301"/>
                </a:lnTo>
                <a:lnTo>
                  <a:pt x="8830" y="11318"/>
                </a:lnTo>
                <a:lnTo>
                  <a:pt x="8907" y="11329"/>
                </a:lnTo>
                <a:lnTo>
                  <a:pt x="8980" y="11334"/>
                </a:lnTo>
                <a:lnTo>
                  <a:pt x="9120" y="11338"/>
                </a:lnTo>
                <a:lnTo>
                  <a:pt x="9254" y="11341"/>
                </a:lnTo>
                <a:lnTo>
                  <a:pt x="9384" y="11342"/>
                </a:lnTo>
                <a:lnTo>
                  <a:pt x="9510" y="11342"/>
                </a:lnTo>
                <a:lnTo>
                  <a:pt x="9572" y="11341"/>
                </a:lnTo>
                <a:lnTo>
                  <a:pt x="9633" y="11340"/>
                </a:lnTo>
                <a:lnTo>
                  <a:pt x="9694" y="11338"/>
                </a:lnTo>
                <a:lnTo>
                  <a:pt x="9754" y="11336"/>
                </a:lnTo>
                <a:lnTo>
                  <a:pt x="9814" y="11333"/>
                </a:lnTo>
                <a:lnTo>
                  <a:pt x="9873" y="11330"/>
                </a:lnTo>
                <a:lnTo>
                  <a:pt x="9932" y="11326"/>
                </a:lnTo>
                <a:lnTo>
                  <a:pt x="9992" y="11321"/>
                </a:lnTo>
                <a:lnTo>
                  <a:pt x="10052" y="11317"/>
                </a:lnTo>
                <a:lnTo>
                  <a:pt x="10110" y="11311"/>
                </a:lnTo>
                <a:lnTo>
                  <a:pt x="10170" y="11305"/>
                </a:lnTo>
                <a:lnTo>
                  <a:pt x="10231" y="11298"/>
                </a:lnTo>
                <a:lnTo>
                  <a:pt x="10290" y="11290"/>
                </a:lnTo>
                <a:lnTo>
                  <a:pt x="10351" y="11282"/>
                </a:lnTo>
                <a:lnTo>
                  <a:pt x="10412" y="11272"/>
                </a:lnTo>
                <a:lnTo>
                  <a:pt x="10474" y="11263"/>
                </a:lnTo>
                <a:lnTo>
                  <a:pt x="10537" y="11252"/>
                </a:lnTo>
                <a:lnTo>
                  <a:pt x="10600" y="11241"/>
                </a:lnTo>
                <a:lnTo>
                  <a:pt x="10665" y="11229"/>
                </a:lnTo>
                <a:lnTo>
                  <a:pt x="10730" y="11217"/>
                </a:lnTo>
                <a:lnTo>
                  <a:pt x="10797" y="11203"/>
                </a:lnTo>
                <a:lnTo>
                  <a:pt x="10864" y="11189"/>
                </a:lnTo>
                <a:lnTo>
                  <a:pt x="10934" y="11173"/>
                </a:lnTo>
                <a:lnTo>
                  <a:pt x="11004" y="11157"/>
                </a:lnTo>
                <a:lnTo>
                  <a:pt x="11167" y="11118"/>
                </a:lnTo>
                <a:lnTo>
                  <a:pt x="11368" y="11067"/>
                </a:lnTo>
                <a:lnTo>
                  <a:pt x="11598" y="11008"/>
                </a:lnTo>
                <a:lnTo>
                  <a:pt x="11854" y="10940"/>
                </a:lnTo>
                <a:lnTo>
                  <a:pt x="12126" y="10867"/>
                </a:lnTo>
                <a:lnTo>
                  <a:pt x="12409" y="10792"/>
                </a:lnTo>
                <a:lnTo>
                  <a:pt x="12697" y="10714"/>
                </a:lnTo>
                <a:lnTo>
                  <a:pt x="12983" y="10636"/>
                </a:lnTo>
                <a:lnTo>
                  <a:pt x="13259" y="10560"/>
                </a:lnTo>
                <a:lnTo>
                  <a:pt x="13521" y="10489"/>
                </a:lnTo>
                <a:lnTo>
                  <a:pt x="13760" y="10423"/>
                </a:lnTo>
                <a:lnTo>
                  <a:pt x="13970" y="10364"/>
                </a:lnTo>
                <a:lnTo>
                  <a:pt x="14146" y="10316"/>
                </a:lnTo>
                <a:lnTo>
                  <a:pt x="14279" y="10278"/>
                </a:lnTo>
                <a:lnTo>
                  <a:pt x="14363" y="10255"/>
                </a:lnTo>
                <a:lnTo>
                  <a:pt x="14393" y="10247"/>
                </a:lnTo>
                <a:close/>
              </a:path>
            </a:pathLst>
          </a:custGeom>
          <a:noFill/>
          <a:ln w="63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  <p:txBody>
          <a:bodyPr vert="horz" wrap="square" lIns="91437" tIns="45719" rIns="91437" bIns="45719" numCol="1" anchor="t" anchorCtr="0" compatLnSpc="1">
            <a:prstTxWarp prst="textNoShape">
              <a:avLst/>
            </a:prstTxWarp>
          </a:bodyPr>
          <a:lstStyle/>
          <a:p>
            <a:pPr defTabSz="1219362"/>
            <a:endParaRPr lang="zh-CN" altLang="en-US" sz="320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华为全球</a:t>
            </a:r>
            <a:r>
              <a:rPr lang="zh-CN" altLang="en-US">
                <a:latin typeface="方正兰亭黑简体" panose="02000000000000000000" pitchFamily="2" charset="-122"/>
              </a:rPr>
              <a:t>智慧</a:t>
            </a:r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园区</a:t>
            </a:r>
            <a:endParaRPr lang="zh-CN" altLang="en-US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3" name="组合 24"/>
          <p:cNvGrpSpPr/>
          <p:nvPr/>
        </p:nvGrpSpPr>
        <p:grpSpPr>
          <a:xfrm>
            <a:off x="1119916" y="1743904"/>
            <a:ext cx="10144787" cy="3944867"/>
            <a:chOff x="361708" y="739503"/>
            <a:chExt cx="8434442" cy="3075050"/>
          </a:xfrm>
        </p:grpSpPr>
        <p:pic>
          <p:nvPicPr>
            <p:cNvPr id="4" name="图片 3" descr="北京环保园-Aerial.jpg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61708" y="2335093"/>
              <a:ext cx="1689761" cy="12663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2842" y="2004118"/>
              <a:ext cx="1061876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北京</a:t>
              </a:r>
            </a:p>
          </p:txBody>
        </p:sp>
        <p:pic>
          <p:nvPicPr>
            <p:cNvPr id="6" name="图片 5" descr="廊坊工厂-NikkenSekkei-td.jp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>
            <a:xfrm>
              <a:off x="2044499" y="740228"/>
              <a:ext cx="1689761" cy="12621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41358" y="2004118"/>
              <a:ext cx="791996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廊坊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8" name="图片 7" descr="南京1.JPG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3735095" y="740224"/>
              <a:ext cx="1689761" cy="12621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835482" y="2004118"/>
              <a:ext cx="1412932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南京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10" name="图片 9" descr="上海1.JPG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7106389" y="740228"/>
              <a:ext cx="1689761" cy="12639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479285" y="2004118"/>
              <a:ext cx="1407938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杭州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12" name="图片 11" descr="成都软件工厂1.jp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362239" y="739503"/>
              <a:ext cx="1690069" cy="126287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18065" y="3568719"/>
              <a:ext cx="901491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成都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7822" y="3568719"/>
              <a:ext cx="1562580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深圳总部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15" name="图片 14" descr="东莞南方工厂1.jpg"/>
            <p:cNvPicPr>
              <a:picLocks noChangeAspect="1"/>
            </p:cNvPicPr>
            <p:nvPr/>
          </p:nvPicPr>
          <p:blipFill>
            <a:blip r:embed="rId8" cstate="email"/>
            <a:stretch>
              <a:fillRect/>
            </a:stretch>
          </p:blipFill>
          <p:spPr>
            <a:xfrm>
              <a:off x="3733552" y="2325884"/>
              <a:ext cx="1689761" cy="12755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874586" y="3568719"/>
              <a:ext cx="1400810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东莞南方工厂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17" name="图片 16" descr="复件 深圳总部.PNG"/>
            <p:cNvPicPr>
              <a:picLocks noChangeAspect="1"/>
            </p:cNvPicPr>
            <p:nvPr/>
          </p:nvPicPr>
          <p:blipFill>
            <a:blip r:embed="rId9" cstate="email"/>
            <a:stretch>
              <a:fillRect/>
            </a:stretch>
          </p:blipFill>
          <p:spPr>
            <a:xfrm>
              <a:off x="2046010" y="2334312"/>
              <a:ext cx="1689761" cy="1267156"/>
            </a:xfrm>
            <a:prstGeom prst="rect">
              <a:avLst/>
            </a:prstGeom>
          </p:spPr>
        </p:pic>
        <p:pic>
          <p:nvPicPr>
            <p:cNvPr id="18" name="图片 17" descr="杭州-园区效果图.bmp"/>
            <p:cNvPicPr>
              <a:picLocks noChangeAspect="1"/>
            </p:cNvPicPr>
            <p:nvPr/>
          </p:nvPicPr>
          <p:blipFill>
            <a:blip r:embed="rId10" cstate="email"/>
            <a:stretch>
              <a:fillRect/>
            </a:stretch>
          </p:blipFill>
          <p:spPr>
            <a:xfrm>
              <a:off x="5418631" y="740224"/>
              <a:ext cx="1689761" cy="126215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172589" y="2004118"/>
              <a:ext cx="1400810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上海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23628" y="3568719"/>
              <a:ext cx="1400810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刚果金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85444" y="3568719"/>
              <a:ext cx="1400810" cy="245834"/>
            </a:xfrm>
            <a:prstGeom prst="rect">
              <a:avLst/>
            </a:prstGeom>
            <a:noFill/>
          </p:spPr>
          <p:txBody>
            <a:bodyPr wrap="square" lIns="68544" tIns="34272" rIns="68544" bIns="34272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rgbClr val="595959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rPr>
                <a:t>印度</a:t>
              </a:r>
              <a:endParaRPr lang="en-US" altLang="zh-CN" sz="1600" b="1" dirty="0">
                <a:solidFill>
                  <a:srgbClr val="595959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endParaRPr>
            </a:p>
          </p:txBody>
        </p:sp>
        <p:pic>
          <p:nvPicPr>
            <p:cNvPr id="22" name="图片 21" descr="印度.jp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7101194" y="2330229"/>
              <a:ext cx="1689761" cy="1271239"/>
            </a:xfrm>
            <a:prstGeom prst="rect">
              <a:avLst/>
            </a:prstGeom>
          </p:spPr>
        </p:pic>
        <p:pic>
          <p:nvPicPr>
            <p:cNvPr id="23" name="图片 22" descr="刚果金.jpg"/>
            <p:cNvPicPr>
              <a:picLocks noChangeAspect="1"/>
            </p:cNvPicPr>
            <p:nvPr/>
          </p:nvPicPr>
          <p:blipFill>
            <a:blip r:embed="rId12" cstate="email"/>
            <a:stretch>
              <a:fillRect/>
            </a:stretch>
          </p:blipFill>
          <p:spPr>
            <a:xfrm>
              <a:off x="5418125" y="2329235"/>
              <a:ext cx="1689761" cy="1268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75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智慧</a:t>
            </a:r>
            <a:r>
              <a:rPr lang="zh-CN" altLang="en-US" dirty="0" smtClean="0">
                <a:latin typeface="+mn-lt"/>
                <a:ea typeface="+mn-ea"/>
              </a:rPr>
              <a:t>消防</a:t>
            </a:r>
            <a:endParaRPr lang="zh-CN" altLang="en-US" dirty="0">
              <a:latin typeface="+mn-lt"/>
              <a:ea typeface="+mn-ea"/>
            </a:endParaRPr>
          </a:p>
        </p:txBody>
      </p:sp>
      <p:grpSp>
        <p:nvGrpSpPr>
          <p:cNvPr id="153" name="组合 152"/>
          <p:cNvGrpSpPr/>
          <p:nvPr/>
        </p:nvGrpSpPr>
        <p:grpSpPr>
          <a:xfrm>
            <a:off x="1056916" y="1120751"/>
            <a:ext cx="10110623" cy="5005210"/>
            <a:chOff x="665897" y="992492"/>
            <a:chExt cx="10562002" cy="5425493"/>
          </a:xfrm>
        </p:grpSpPr>
        <p:sp>
          <p:nvSpPr>
            <p:cNvPr id="78" name="圆角矩形 77"/>
            <p:cNvSpPr/>
            <p:nvPr/>
          </p:nvSpPr>
          <p:spPr>
            <a:xfrm>
              <a:off x="3254019" y="2052640"/>
              <a:ext cx="1496341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 smtClean="0"/>
                <a:t>API</a:t>
              </a:r>
              <a:r>
                <a:rPr lang="zh-CN" altLang="en-US" sz="1200" kern="0" dirty="0" smtClean="0"/>
                <a:t>管理和开放</a:t>
              </a:r>
              <a:endParaRPr lang="zh-CN" altLang="en-US" sz="1200" kern="0" dirty="0"/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2260576" y="2117794"/>
              <a:ext cx="1127991" cy="33434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defRPr/>
              </a:pPr>
              <a:r>
                <a:rPr lang="zh-CN" altLang="en-US" sz="1400" b="1" kern="0" dirty="0"/>
                <a:t>应用使</a:t>
              </a:r>
              <a:r>
                <a:rPr lang="zh-CN" altLang="en-US" sz="1400" b="1" kern="0" dirty="0" smtClean="0"/>
                <a:t>能</a:t>
              </a:r>
              <a:endParaRPr lang="zh-CN" altLang="en-US" sz="1400" b="1" kern="0" dirty="0"/>
            </a:p>
          </p:txBody>
        </p:sp>
        <p:sp>
          <p:nvSpPr>
            <p:cNvPr id="80" name="Freeform 48"/>
            <p:cNvSpPr>
              <a:spLocks/>
            </p:cNvSpPr>
            <p:nvPr/>
          </p:nvSpPr>
          <p:spPr bwMode="auto">
            <a:xfrm>
              <a:off x="3471541" y="4437906"/>
              <a:ext cx="6285283" cy="744348"/>
            </a:xfrm>
            <a:custGeom>
              <a:avLst/>
              <a:gdLst/>
              <a:ahLst/>
              <a:cxnLst>
                <a:cxn ang="0">
                  <a:pos x="176" y="0"/>
                </a:cxn>
                <a:cxn ang="0">
                  <a:pos x="0" y="86"/>
                </a:cxn>
                <a:cxn ang="0">
                  <a:pos x="1160" y="86"/>
                </a:cxn>
                <a:cxn ang="0">
                  <a:pos x="986" y="0"/>
                </a:cxn>
                <a:cxn ang="0">
                  <a:pos x="176" y="0"/>
                </a:cxn>
              </a:cxnLst>
              <a:rect l="0" t="0" r="r" b="b"/>
              <a:pathLst>
                <a:path w="1160" h="86">
                  <a:moveTo>
                    <a:pt x="176" y="0"/>
                  </a:moveTo>
                  <a:lnTo>
                    <a:pt x="0" y="86"/>
                  </a:lnTo>
                  <a:lnTo>
                    <a:pt x="1160" y="86"/>
                  </a:lnTo>
                  <a:lnTo>
                    <a:pt x="986" y="0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>
              <a:gradFill>
                <a:gsLst>
                  <a:gs pos="0">
                    <a:srgbClr val="00B0F0">
                      <a:alpha val="73000"/>
                    </a:srgbClr>
                  </a:gs>
                  <a:gs pos="100000">
                    <a:srgbClr val="0070C0">
                      <a:alpha val="34000"/>
                    </a:srgbClr>
                  </a:gs>
                </a:gsLst>
                <a:lin ang="16200000" scaled="0"/>
              </a:gra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68769" lvl="1" indent="-68769" latinLnBrk="1">
                <a:lnSpc>
                  <a:spcPts val="1071"/>
                </a:lnSpc>
                <a:spcAft>
                  <a:spcPts val="1035"/>
                </a:spcAft>
                <a:buClr>
                  <a:srgbClr val="CC9900"/>
                </a:buClr>
                <a:buSzPct val="100000"/>
                <a:buFont typeface="Arial" pitchFamily="34" charset="0"/>
                <a:buChar char="•"/>
                <a:defRPr/>
              </a:pPr>
              <a:endParaRPr lang="zh-CN" altLang="en-US" sz="1000" kern="0" noProof="1">
                <a:solidFill>
                  <a:sysClr val="windowText" lastClr="000000"/>
                </a:solidFill>
                <a:sym typeface="Wingdings" pitchFamily="2" charset="2"/>
              </a:endParaRPr>
            </a:p>
          </p:txBody>
        </p:sp>
        <p:grpSp>
          <p:nvGrpSpPr>
            <p:cNvPr id="81" name="组合 101"/>
            <p:cNvGrpSpPr>
              <a:grpSpLocks noChangeAspect="1"/>
            </p:cNvGrpSpPr>
            <p:nvPr/>
          </p:nvGrpSpPr>
          <p:grpSpPr>
            <a:xfrm>
              <a:off x="5519791" y="4683910"/>
              <a:ext cx="533510" cy="438460"/>
              <a:chOff x="3009464" y="3485805"/>
              <a:chExt cx="425707" cy="393991"/>
            </a:xfrm>
            <a:solidFill>
              <a:schemeClr val="bg1">
                <a:lumMod val="65000"/>
              </a:schemeClr>
            </a:solidFill>
          </p:grpSpPr>
          <p:sp>
            <p:nvSpPr>
              <p:cNvPr id="82" name="Freeform 57"/>
              <p:cNvSpPr>
                <a:spLocks/>
              </p:cNvSpPr>
              <p:nvPr/>
            </p:nvSpPr>
            <p:spPr bwMode="auto">
              <a:xfrm>
                <a:off x="3040376" y="3485805"/>
                <a:ext cx="140431" cy="91820"/>
              </a:xfrm>
              <a:custGeom>
                <a:avLst/>
                <a:gdLst/>
                <a:ahLst/>
                <a:cxnLst>
                  <a:cxn ang="0">
                    <a:pos x="74" y="105"/>
                  </a:cxn>
                  <a:cxn ang="0">
                    <a:pos x="42" y="152"/>
                  </a:cxn>
                  <a:cxn ang="0">
                    <a:pos x="19" y="202"/>
                  </a:cxn>
                  <a:cxn ang="0">
                    <a:pos x="4" y="256"/>
                  </a:cxn>
                  <a:cxn ang="0">
                    <a:pos x="0" y="312"/>
                  </a:cxn>
                  <a:cxn ang="0">
                    <a:pos x="2" y="319"/>
                  </a:cxn>
                  <a:cxn ang="0">
                    <a:pos x="10" y="327"/>
                  </a:cxn>
                  <a:cxn ang="0">
                    <a:pos x="57" y="327"/>
                  </a:cxn>
                  <a:cxn ang="0">
                    <a:pos x="64" y="326"/>
                  </a:cxn>
                  <a:cxn ang="0">
                    <a:pos x="69" y="322"/>
                  </a:cxn>
                  <a:cxn ang="0">
                    <a:pos x="73" y="312"/>
                  </a:cxn>
                  <a:cxn ang="0">
                    <a:pos x="74" y="290"/>
                  </a:cxn>
                  <a:cxn ang="0">
                    <a:pos x="81" y="248"/>
                  </a:cxn>
                  <a:cxn ang="0">
                    <a:pos x="95" y="208"/>
                  </a:cxn>
                  <a:cxn ang="0">
                    <a:pos x="117" y="170"/>
                  </a:cxn>
                  <a:cxn ang="0">
                    <a:pos x="130" y="154"/>
                  </a:cxn>
                  <a:cxn ang="0">
                    <a:pos x="140" y="143"/>
                  </a:cxn>
                  <a:cxn ang="0">
                    <a:pos x="174" y="113"/>
                  </a:cxn>
                  <a:cxn ang="0">
                    <a:pos x="214" y="91"/>
                  </a:cxn>
                  <a:cxn ang="0">
                    <a:pos x="258" y="78"/>
                  </a:cxn>
                  <a:cxn ang="0">
                    <a:pos x="304" y="73"/>
                  </a:cxn>
                  <a:cxn ang="0">
                    <a:pos x="311" y="73"/>
                  </a:cxn>
                  <a:cxn ang="0">
                    <a:pos x="316" y="68"/>
                  </a:cxn>
                  <a:cxn ang="0">
                    <a:pos x="319" y="57"/>
                  </a:cxn>
                  <a:cxn ang="0">
                    <a:pos x="319" y="17"/>
                  </a:cxn>
                  <a:cxn ang="0">
                    <a:pos x="314" y="5"/>
                  </a:cxn>
                  <a:cxn ang="0">
                    <a:pos x="309" y="2"/>
                  </a:cxn>
                  <a:cxn ang="0">
                    <a:pos x="304" y="0"/>
                  </a:cxn>
                  <a:cxn ang="0">
                    <a:pos x="243" y="7"/>
                  </a:cxn>
                  <a:cxn ang="0">
                    <a:pos x="186" y="25"/>
                  </a:cxn>
                  <a:cxn ang="0">
                    <a:pos x="133" y="54"/>
                  </a:cxn>
                  <a:cxn ang="0">
                    <a:pos x="88" y="91"/>
                  </a:cxn>
                  <a:cxn ang="0">
                    <a:pos x="74" y="105"/>
                  </a:cxn>
                </a:cxnLst>
                <a:rect l="0" t="0" r="r" b="b"/>
                <a:pathLst>
                  <a:path w="319" h="329">
                    <a:moveTo>
                      <a:pt x="74" y="105"/>
                    </a:moveTo>
                    <a:lnTo>
                      <a:pt x="74" y="105"/>
                    </a:lnTo>
                    <a:lnTo>
                      <a:pt x="57" y="128"/>
                    </a:lnTo>
                    <a:lnTo>
                      <a:pt x="42" y="152"/>
                    </a:lnTo>
                    <a:lnTo>
                      <a:pt x="29" y="175"/>
                    </a:lnTo>
                    <a:lnTo>
                      <a:pt x="19" y="202"/>
                    </a:lnTo>
                    <a:lnTo>
                      <a:pt x="10" y="229"/>
                    </a:lnTo>
                    <a:lnTo>
                      <a:pt x="4" y="256"/>
                    </a:lnTo>
                    <a:lnTo>
                      <a:pt x="2" y="285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2" y="319"/>
                    </a:lnTo>
                    <a:lnTo>
                      <a:pt x="5" y="324"/>
                    </a:lnTo>
                    <a:lnTo>
                      <a:pt x="10" y="327"/>
                    </a:lnTo>
                    <a:lnTo>
                      <a:pt x="17" y="329"/>
                    </a:lnTo>
                    <a:lnTo>
                      <a:pt x="57" y="327"/>
                    </a:lnTo>
                    <a:lnTo>
                      <a:pt x="57" y="327"/>
                    </a:lnTo>
                    <a:lnTo>
                      <a:pt x="64" y="326"/>
                    </a:lnTo>
                    <a:lnTo>
                      <a:pt x="69" y="322"/>
                    </a:lnTo>
                    <a:lnTo>
                      <a:pt x="69" y="322"/>
                    </a:lnTo>
                    <a:lnTo>
                      <a:pt x="73" y="317"/>
                    </a:lnTo>
                    <a:lnTo>
                      <a:pt x="73" y="312"/>
                    </a:lnTo>
                    <a:lnTo>
                      <a:pt x="73" y="312"/>
                    </a:lnTo>
                    <a:lnTo>
                      <a:pt x="74" y="290"/>
                    </a:lnTo>
                    <a:lnTo>
                      <a:pt x="76" y="268"/>
                    </a:lnTo>
                    <a:lnTo>
                      <a:pt x="81" y="248"/>
                    </a:lnTo>
                    <a:lnTo>
                      <a:pt x="86" y="226"/>
                    </a:lnTo>
                    <a:lnTo>
                      <a:pt x="95" y="208"/>
                    </a:lnTo>
                    <a:lnTo>
                      <a:pt x="105" y="189"/>
                    </a:lnTo>
                    <a:lnTo>
                      <a:pt x="117" y="170"/>
                    </a:lnTo>
                    <a:lnTo>
                      <a:pt x="130" y="154"/>
                    </a:lnTo>
                    <a:lnTo>
                      <a:pt x="130" y="154"/>
                    </a:lnTo>
                    <a:lnTo>
                      <a:pt x="140" y="143"/>
                    </a:lnTo>
                    <a:lnTo>
                      <a:pt x="140" y="143"/>
                    </a:lnTo>
                    <a:lnTo>
                      <a:pt x="157" y="127"/>
                    </a:lnTo>
                    <a:lnTo>
                      <a:pt x="174" y="113"/>
                    </a:lnTo>
                    <a:lnTo>
                      <a:pt x="194" y="101"/>
                    </a:lnTo>
                    <a:lnTo>
                      <a:pt x="214" y="91"/>
                    </a:lnTo>
                    <a:lnTo>
                      <a:pt x="236" y="84"/>
                    </a:lnTo>
                    <a:lnTo>
                      <a:pt x="258" y="78"/>
                    </a:lnTo>
                    <a:lnTo>
                      <a:pt x="280" y="74"/>
                    </a:lnTo>
                    <a:lnTo>
                      <a:pt x="304" y="73"/>
                    </a:lnTo>
                    <a:lnTo>
                      <a:pt x="304" y="73"/>
                    </a:lnTo>
                    <a:lnTo>
                      <a:pt x="311" y="73"/>
                    </a:lnTo>
                    <a:lnTo>
                      <a:pt x="316" y="68"/>
                    </a:lnTo>
                    <a:lnTo>
                      <a:pt x="316" y="68"/>
                    </a:lnTo>
                    <a:lnTo>
                      <a:pt x="317" y="62"/>
                    </a:lnTo>
                    <a:lnTo>
                      <a:pt x="319" y="57"/>
                    </a:lnTo>
                    <a:lnTo>
                      <a:pt x="319" y="17"/>
                    </a:lnTo>
                    <a:lnTo>
                      <a:pt x="319" y="17"/>
                    </a:lnTo>
                    <a:lnTo>
                      <a:pt x="317" y="10"/>
                    </a:lnTo>
                    <a:lnTo>
                      <a:pt x="314" y="5"/>
                    </a:lnTo>
                    <a:lnTo>
                      <a:pt x="314" y="5"/>
                    </a:lnTo>
                    <a:lnTo>
                      <a:pt x="309" y="2"/>
                    </a:lnTo>
                    <a:lnTo>
                      <a:pt x="304" y="0"/>
                    </a:lnTo>
                    <a:lnTo>
                      <a:pt x="304" y="0"/>
                    </a:lnTo>
                    <a:lnTo>
                      <a:pt x="273" y="2"/>
                    </a:lnTo>
                    <a:lnTo>
                      <a:pt x="243" y="7"/>
                    </a:lnTo>
                    <a:lnTo>
                      <a:pt x="214" y="15"/>
                    </a:lnTo>
                    <a:lnTo>
                      <a:pt x="186" y="25"/>
                    </a:lnTo>
                    <a:lnTo>
                      <a:pt x="159" y="37"/>
                    </a:lnTo>
                    <a:lnTo>
                      <a:pt x="133" y="54"/>
                    </a:lnTo>
                    <a:lnTo>
                      <a:pt x="110" y="71"/>
                    </a:lnTo>
                    <a:lnTo>
                      <a:pt x="88" y="91"/>
                    </a:lnTo>
                    <a:lnTo>
                      <a:pt x="88" y="91"/>
                    </a:lnTo>
                    <a:lnTo>
                      <a:pt x="74" y="105"/>
                    </a:lnTo>
                    <a:lnTo>
                      <a:pt x="74" y="105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72000" tIns="57607" rIns="72000" bIns="57607" anchor="ctr">
                <a:noAutofit/>
              </a:bodyPr>
              <a:lstStyle/>
              <a:p>
                <a:pPr defTabSz="1463949">
                  <a:buClr>
                    <a:srgbClr val="C00000"/>
                  </a:buClr>
                  <a:buSzPct val="60000"/>
                  <a:defRPr/>
                </a:pPr>
                <a:endParaRPr lang="zh-CN" altLang="en-US" sz="9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83" name="Freeform 58"/>
              <p:cNvSpPr>
                <a:spLocks/>
              </p:cNvSpPr>
              <p:nvPr/>
            </p:nvSpPr>
            <p:spPr bwMode="auto">
              <a:xfrm>
                <a:off x="3096019" y="3520863"/>
                <a:ext cx="80372" cy="52866"/>
              </a:xfrm>
              <a:custGeom>
                <a:avLst/>
                <a:gdLst/>
                <a:ahLst/>
                <a:cxnLst>
                  <a:cxn ang="0">
                    <a:pos x="47" y="50"/>
                  </a:cxn>
                  <a:cxn ang="0">
                    <a:pos x="47" y="50"/>
                  </a:cxn>
                  <a:cxn ang="0">
                    <a:pos x="40" y="57"/>
                  </a:cxn>
                  <a:cxn ang="0">
                    <a:pos x="40" y="57"/>
                  </a:cxn>
                  <a:cxn ang="0">
                    <a:pos x="30" y="69"/>
                  </a:cxn>
                  <a:cxn ang="0">
                    <a:pos x="22" y="82"/>
                  </a:cxn>
                  <a:cxn ang="0">
                    <a:pos x="15" y="96"/>
                  </a:cxn>
                  <a:cxn ang="0">
                    <a:pos x="8" y="111"/>
                  </a:cxn>
                  <a:cxn ang="0">
                    <a:pos x="5" y="126"/>
                  </a:cxn>
                  <a:cxn ang="0">
                    <a:pos x="1" y="141"/>
                  </a:cxn>
                  <a:cxn ang="0">
                    <a:pos x="0" y="156"/>
                  </a:cxn>
                  <a:cxn ang="0">
                    <a:pos x="0" y="173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3" y="183"/>
                  </a:cxn>
                  <a:cxn ang="0">
                    <a:pos x="8" y="187"/>
                  </a:cxn>
                  <a:cxn ang="0">
                    <a:pos x="15" y="189"/>
                  </a:cxn>
                  <a:cxn ang="0">
                    <a:pos x="57" y="187"/>
                  </a:cxn>
                  <a:cxn ang="0">
                    <a:pos x="57" y="187"/>
                  </a:cxn>
                  <a:cxn ang="0">
                    <a:pos x="62" y="185"/>
                  </a:cxn>
                  <a:cxn ang="0">
                    <a:pos x="67" y="182"/>
                  </a:cxn>
                  <a:cxn ang="0">
                    <a:pos x="67" y="182"/>
                  </a:cxn>
                  <a:cxn ang="0">
                    <a:pos x="71" y="177"/>
                  </a:cxn>
                  <a:cxn ang="0">
                    <a:pos x="72" y="170"/>
                  </a:cxn>
                  <a:cxn ang="0">
                    <a:pos x="72" y="170"/>
                  </a:cxn>
                  <a:cxn ang="0">
                    <a:pos x="72" y="153"/>
                  </a:cxn>
                  <a:cxn ang="0">
                    <a:pos x="77" y="136"/>
                  </a:cxn>
                  <a:cxn ang="0">
                    <a:pos x="86" y="119"/>
                  </a:cxn>
                  <a:cxn ang="0">
                    <a:pos x="96" y="104"/>
                  </a:cxn>
                  <a:cxn ang="0">
                    <a:pos x="96" y="104"/>
                  </a:cxn>
                  <a:cxn ang="0">
                    <a:pos x="99" y="101"/>
                  </a:cxn>
                  <a:cxn ang="0">
                    <a:pos x="99" y="101"/>
                  </a:cxn>
                  <a:cxn ang="0">
                    <a:pos x="113" y="89"/>
                  </a:cxn>
                  <a:cxn ang="0">
                    <a:pos x="130" y="81"/>
                  </a:cxn>
                  <a:cxn ang="0">
                    <a:pos x="146" y="74"/>
                  </a:cxn>
                  <a:cxn ang="0">
                    <a:pos x="165" y="72"/>
                  </a:cxn>
                  <a:cxn ang="0">
                    <a:pos x="165" y="72"/>
                  </a:cxn>
                  <a:cxn ang="0">
                    <a:pos x="172" y="70"/>
                  </a:cxn>
                  <a:cxn ang="0">
                    <a:pos x="177" y="67"/>
                  </a:cxn>
                  <a:cxn ang="0">
                    <a:pos x="177" y="67"/>
                  </a:cxn>
                  <a:cxn ang="0">
                    <a:pos x="180" y="62"/>
                  </a:cxn>
                  <a:cxn ang="0">
                    <a:pos x="182" y="55"/>
                  </a:cxn>
                  <a:cxn ang="0">
                    <a:pos x="182" y="15"/>
                  </a:cxn>
                  <a:cxn ang="0">
                    <a:pos x="182" y="15"/>
                  </a:cxn>
                  <a:cxn ang="0">
                    <a:pos x="180" y="8"/>
                  </a:cxn>
                  <a:cxn ang="0">
                    <a:pos x="177" y="3"/>
                  </a:cxn>
                  <a:cxn ang="0">
                    <a:pos x="177" y="3"/>
                  </a:cxn>
                  <a:cxn ang="0">
                    <a:pos x="172" y="0"/>
                  </a:cxn>
                  <a:cxn ang="0">
                    <a:pos x="165" y="0"/>
                  </a:cxn>
                  <a:cxn ang="0">
                    <a:pos x="165" y="0"/>
                  </a:cxn>
                  <a:cxn ang="0">
                    <a:pos x="148" y="0"/>
                  </a:cxn>
                  <a:cxn ang="0">
                    <a:pos x="133" y="3"/>
                  </a:cxn>
                  <a:cxn ang="0">
                    <a:pos x="116" y="6"/>
                  </a:cxn>
                  <a:cxn ang="0">
                    <a:pos x="101" y="13"/>
                  </a:cxn>
                  <a:cxn ang="0">
                    <a:pos x="87" y="20"/>
                  </a:cxn>
                  <a:cxn ang="0">
                    <a:pos x="72" y="28"/>
                  </a:cxn>
                  <a:cxn ang="0">
                    <a:pos x="59" y="38"/>
                  </a:cxn>
                  <a:cxn ang="0">
                    <a:pos x="47" y="50"/>
                  </a:cxn>
                  <a:cxn ang="0">
                    <a:pos x="47" y="50"/>
                  </a:cxn>
                </a:cxnLst>
                <a:rect l="0" t="0" r="r" b="b"/>
                <a:pathLst>
                  <a:path w="182" h="189">
                    <a:moveTo>
                      <a:pt x="47" y="50"/>
                    </a:moveTo>
                    <a:lnTo>
                      <a:pt x="47" y="50"/>
                    </a:lnTo>
                    <a:lnTo>
                      <a:pt x="40" y="57"/>
                    </a:lnTo>
                    <a:lnTo>
                      <a:pt x="40" y="57"/>
                    </a:lnTo>
                    <a:lnTo>
                      <a:pt x="30" y="69"/>
                    </a:lnTo>
                    <a:lnTo>
                      <a:pt x="22" y="82"/>
                    </a:lnTo>
                    <a:lnTo>
                      <a:pt x="15" y="96"/>
                    </a:lnTo>
                    <a:lnTo>
                      <a:pt x="8" y="111"/>
                    </a:lnTo>
                    <a:lnTo>
                      <a:pt x="5" y="126"/>
                    </a:lnTo>
                    <a:lnTo>
                      <a:pt x="1" y="141"/>
                    </a:lnTo>
                    <a:lnTo>
                      <a:pt x="0" y="156"/>
                    </a:lnTo>
                    <a:lnTo>
                      <a:pt x="0" y="173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3" y="183"/>
                    </a:lnTo>
                    <a:lnTo>
                      <a:pt x="8" y="187"/>
                    </a:lnTo>
                    <a:lnTo>
                      <a:pt x="15" y="189"/>
                    </a:lnTo>
                    <a:lnTo>
                      <a:pt x="57" y="187"/>
                    </a:lnTo>
                    <a:lnTo>
                      <a:pt x="57" y="187"/>
                    </a:lnTo>
                    <a:lnTo>
                      <a:pt x="62" y="185"/>
                    </a:lnTo>
                    <a:lnTo>
                      <a:pt x="67" y="182"/>
                    </a:lnTo>
                    <a:lnTo>
                      <a:pt x="67" y="182"/>
                    </a:lnTo>
                    <a:lnTo>
                      <a:pt x="71" y="177"/>
                    </a:lnTo>
                    <a:lnTo>
                      <a:pt x="72" y="170"/>
                    </a:lnTo>
                    <a:lnTo>
                      <a:pt x="72" y="170"/>
                    </a:lnTo>
                    <a:lnTo>
                      <a:pt x="72" y="153"/>
                    </a:lnTo>
                    <a:lnTo>
                      <a:pt x="77" y="136"/>
                    </a:lnTo>
                    <a:lnTo>
                      <a:pt x="86" y="119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9" y="101"/>
                    </a:lnTo>
                    <a:lnTo>
                      <a:pt x="99" y="101"/>
                    </a:lnTo>
                    <a:lnTo>
                      <a:pt x="113" y="89"/>
                    </a:lnTo>
                    <a:lnTo>
                      <a:pt x="130" y="81"/>
                    </a:lnTo>
                    <a:lnTo>
                      <a:pt x="146" y="74"/>
                    </a:lnTo>
                    <a:lnTo>
                      <a:pt x="165" y="72"/>
                    </a:lnTo>
                    <a:lnTo>
                      <a:pt x="165" y="72"/>
                    </a:lnTo>
                    <a:lnTo>
                      <a:pt x="172" y="70"/>
                    </a:lnTo>
                    <a:lnTo>
                      <a:pt x="177" y="67"/>
                    </a:lnTo>
                    <a:lnTo>
                      <a:pt x="177" y="67"/>
                    </a:lnTo>
                    <a:lnTo>
                      <a:pt x="180" y="62"/>
                    </a:lnTo>
                    <a:lnTo>
                      <a:pt x="182" y="55"/>
                    </a:lnTo>
                    <a:lnTo>
                      <a:pt x="182" y="15"/>
                    </a:lnTo>
                    <a:lnTo>
                      <a:pt x="182" y="15"/>
                    </a:lnTo>
                    <a:lnTo>
                      <a:pt x="180" y="8"/>
                    </a:lnTo>
                    <a:lnTo>
                      <a:pt x="177" y="3"/>
                    </a:lnTo>
                    <a:lnTo>
                      <a:pt x="177" y="3"/>
                    </a:lnTo>
                    <a:lnTo>
                      <a:pt x="172" y="0"/>
                    </a:lnTo>
                    <a:lnTo>
                      <a:pt x="165" y="0"/>
                    </a:lnTo>
                    <a:lnTo>
                      <a:pt x="165" y="0"/>
                    </a:lnTo>
                    <a:lnTo>
                      <a:pt x="148" y="0"/>
                    </a:lnTo>
                    <a:lnTo>
                      <a:pt x="133" y="3"/>
                    </a:lnTo>
                    <a:lnTo>
                      <a:pt x="116" y="6"/>
                    </a:lnTo>
                    <a:lnTo>
                      <a:pt x="101" y="13"/>
                    </a:lnTo>
                    <a:lnTo>
                      <a:pt x="87" y="20"/>
                    </a:lnTo>
                    <a:lnTo>
                      <a:pt x="72" y="28"/>
                    </a:lnTo>
                    <a:lnTo>
                      <a:pt x="59" y="38"/>
                    </a:lnTo>
                    <a:lnTo>
                      <a:pt x="47" y="50"/>
                    </a:lnTo>
                    <a:lnTo>
                      <a:pt x="47" y="5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72000" tIns="57607" rIns="72000" bIns="57607" anchor="ctr">
                <a:noAutofit/>
              </a:bodyPr>
              <a:lstStyle/>
              <a:p>
                <a:pPr defTabSz="1463949">
                  <a:buClr>
                    <a:srgbClr val="C00000"/>
                  </a:buClr>
                  <a:buSzPct val="60000"/>
                  <a:defRPr/>
                </a:pPr>
                <a:endParaRPr lang="zh-CN" altLang="en-US" sz="9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84" name="Freeform 59"/>
              <p:cNvSpPr>
                <a:spLocks/>
              </p:cNvSpPr>
              <p:nvPr/>
            </p:nvSpPr>
            <p:spPr bwMode="auto">
              <a:xfrm>
                <a:off x="3277960" y="3485805"/>
                <a:ext cx="140431" cy="91820"/>
              </a:xfrm>
              <a:custGeom>
                <a:avLst/>
                <a:gdLst/>
                <a:ahLst/>
                <a:cxnLst>
                  <a:cxn ang="0">
                    <a:pos x="302" y="329"/>
                  </a:cxn>
                  <a:cxn ang="0">
                    <a:pos x="309" y="327"/>
                  </a:cxn>
                  <a:cxn ang="0">
                    <a:pos x="317" y="319"/>
                  </a:cxn>
                  <a:cxn ang="0">
                    <a:pos x="319" y="312"/>
                  </a:cxn>
                  <a:cxn ang="0">
                    <a:pos x="314" y="256"/>
                  </a:cxn>
                  <a:cxn ang="0">
                    <a:pos x="300" y="202"/>
                  </a:cxn>
                  <a:cxn ang="0">
                    <a:pos x="277" y="152"/>
                  </a:cxn>
                  <a:cxn ang="0">
                    <a:pos x="243" y="105"/>
                  </a:cxn>
                  <a:cxn ang="0">
                    <a:pos x="231" y="91"/>
                  </a:cxn>
                  <a:cxn ang="0">
                    <a:pos x="209" y="71"/>
                  </a:cxn>
                  <a:cxn ang="0">
                    <a:pos x="159" y="37"/>
                  </a:cxn>
                  <a:cxn ang="0">
                    <a:pos x="105" y="15"/>
                  </a:cxn>
                  <a:cxn ang="0">
                    <a:pos x="46" y="2"/>
                  </a:cxn>
                  <a:cxn ang="0">
                    <a:pos x="15" y="0"/>
                  </a:cxn>
                  <a:cxn ang="0">
                    <a:pos x="4" y="5"/>
                  </a:cxn>
                  <a:cxn ang="0">
                    <a:pos x="0" y="10"/>
                  </a:cxn>
                  <a:cxn ang="0">
                    <a:pos x="0" y="57"/>
                  </a:cxn>
                  <a:cxn ang="0">
                    <a:pos x="0" y="62"/>
                  </a:cxn>
                  <a:cxn ang="0">
                    <a:pos x="4" y="68"/>
                  </a:cxn>
                  <a:cxn ang="0">
                    <a:pos x="15" y="73"/>
                  </a:cxn>
                  <a:cxn ang="0">
                    <a:pos x="39" y="74"/>
                  </a:cxn>
                  <a:cxn ang="0">
                    <a:pos x="83" y="84"/>
                  </a:cxn>
                  <a:cxn ang="0">
                    <a:pos x="125" y="101"/>
                  </a:cxn>
                  <a:cxn ang="0">
                    <a:pos x="162" y="127"/>
                  </a:cxn>
                  <a:cxn ang="0">
                    <a:pos x="179" y="143"/>
                  </a:cxn>
                  <a:cxn ang="0">
                    <a:pos x="189" y="154"/>
                  </a:cxn>
                  <a:cxn ang="0">
                    <a:pos x="214" y="189"/>
                  </a:cxn>
                  <a:cxn ang="0">
                    <a:pos x="231" y="226"/>
                  </a:cxn>
                  <a:cxn ang="0">
                    <a:pos x="243" y="268"/>
                  </a:cxn>
                  <a:cxn ang="0">
                    <a:pos x="245" y="312"/>
                  </a:cxn>
                  <a:cxn ang="0">
                    <a:pos x="247" y="317"/>
                  </a:cxn>
                  <a:cxn ang="0">
                    <a:pos x="250" y="322"/>
                  </a:cxn>
                  <a:cxn ang="0">
                    <a:pos x="262" y="327"/>
                  </a:cxn>
                </a:cxnLst>
                <a:rect l="0" t="0" r="r" b="b"/>
                <a:pathLst>
                  <a:path w="319" h="329">
                    <a:moveTo>
                      <a:pt x="262" y="327"/>
                    </a:moveTo>
                    <a:lnTo>
                      <a:pt x="302" y="329"/>
                    </a:lnTo>
                    <a:lnTo>
                      <a:pt x="302" y="329"/>
                    </a:lnTo>
                    <a:lnTo>
                      <a:pt x="309" y="327"/>
                    </a:lnTo>
                    <a:lnTo>
                      <a:pt x="314" y="324"/>
                    </a:lnTo>
                    <a:lnTo>
                      <a:pt x="317" y="319"/>
                    </a:lnTo>
                    <a:lnTo>
                      <a:pt x="319" y="312"/>
                    </a:lnTo>
                    <a:lnTo>
                      <a:pt x="319" y="312"/>
                    </a:lnTo>
                    <a:lnTo>
                      <a:pt x="317" y="285"/>
                    </a:lnTo>
                    <a:lnTo>
                      <a:pt x="314" y="256"/>
                    </a:lnTo>
                    <a:lnTo>
                      <a:pt x="309" y="229"/>
                    </a:lnTo>
                    <a:lnTo>
                      <a:pt x="300" y="202"/>
                    </a:lnTo>
                    <a:lnTo>
                      <a:pt x="290" y="175"/>
                    </a:lnTo>
                    <a:lnTo>
                      <a:pt x="277" y="152"/>
                    </a:lnTo>
                    <a:lnTo>
                      <a:pt x="262" y="128"/>
                    </a:lnTo>
                    <a:lnTo>
                      <a:pt x="243" y="105"/>
                    </a:lnTo>
                    <a:lnTo>
                      <a:pt x="243" y="105"/>
                    </a:lnTo>
                    <a:lnTo>
                      <a:pt x="231" y="91"/>
                    </a:lnTo>
                    <a:lnTo>
                      <a:pt x="231" y="91"/>
                    </a:lnTo>
                    <a:lnTo>
                      <a:pt x="209" y="71"/>
                    </a:lnTo>
                    <a:lnTo>
                      <a:pt x="186" y="54"/>
                    </a:lnTo>
                    <a:lnTo>
                      <a:pt x="159" y="37"/>
                    </a:lnTo>
                    <a:lnTo>
                      <a:pt x="133" y="25"/>
                    </a:lnTo>
                    <a:lnTo>
                      <a:pt x="105" y="15"/>
                    </a:lnTo>
                    <a:lnTo>
                      <a:pt x="76" y="7"/>
                    </a:lnTo>
                    <a:lnTo>
                      <a:pt x="46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0" y="17"/>
                    </a:lnTo>
                    <a:lnTo>
                      <a:pt x="0" y="57"/>
                    </a:lnTo>
                    <a:lnTo>
                      <a:pt x="0" y="57"/>
                    </a:lnTo>
                    <a:lnTo>
                      <a:pt x="0" y="6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9" y="73"/>
                    </a:lnTo>
                    <a:lnTo>
                      <a:pt x="15" y="73"/>
                    </a:lnTo>
                    <a:lnTo>
                      <a:pt x="15" y="73"/>
                    </a:lnTo>
                    <a:lnTo>
                      <a:pt x="39" y="74"/>
                    </a:lnTo>
                    <a:lnTo>
                      <a:pt x="61" y="78"/>
                    </a:lnTo>
                    <a:lnTo>
                      <a:pt x="83" y="84"/>
                    </a:lnTo>
                    <a:lnTo>
                      <a:pt x="105" y="91"/>
                    </a:lnTo>
                    <a:lnTo>
                      <a:pt x="125" y="101"/>
                    </a:lnTo>
                    <a:lnTo>
                      <a:pt x="144" y="113"/>
                    </a:lnTo>
                    <a:lnTo>
                      <a:pt x="162" y="127"/>
                    </a:lnTo>
                    <a:lnTo>
                      <a:pt x="179" y="143"/>
                    </a:lnTo>
                    <a:lnTo>
                      <a:pt x="179" y="143"/>
                    </a:lnTo>
                    <a:lnTo>
                      <a:pt x="189" y="154"/>
                    </a:lnTo>
                    <a:lnTo>
                      <a:pt x="189" y="154"/>
                    </a:lnTo>
                    <a:lnTo>
                      <a:pt x="203" y="170"/>
                    </a:lnTo>
                    <a:lnTo>
                      <a:pt x="214" y="189"/>
                    </a:lnTo>
                    <a:lnTo>
                      <a:pt x="225" y="208"/>
                    </a:lnTo>
                    <a:lnTo>
                      <a:pt x="231" y="226"/>
                    </a:lnTo>
                    <a:lnTo>
                      <a:pt x="238" y="248"/>
                    </a:lnTo>
                    <a:lnTo>
                      <a:pt x="243" y="268"/>
                    </a:lnTo>
                    <a:lnTo>
                      <a:pt x="245" y="290"/>
                    </a:lnTo>
                    <a:lnTo>
                      <a:pt x="245" y="312"/>
                    </a:lnTo>
                    <a:lnTo>
                      <a:pt x="245" y="312"/>
                    </a:lnTo>
                    <a:lnTo>
                      <a:pt x="247" y="317"/>
                    </a:lnTo>
                    <a:lnTo>
                      <a:pt x="250" y="322"/>
                    </a:lnTo>
                    <a:lnTo>
                      <a:pt x="250" y="322"/>
                    </a:lnTo>
                    <a:lnTo>
                      <a:pt x="255" y="326"/>
                    </a:lnTo>
                    <a:lnTo>
                      <a:pt x="262" y="327"/>
                    </a:lnTo>
                    <a:lnTo>
                      <a:pt x="262" y="327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72000" tIns="57607" rIns="72000" bIns="57607" anchor="ctr">
                <a:noAutofit/>
              </a:bodyPr>
              <a:lstStyle/>
              <a:p>
                <a:pPr defTabSz="1463949">
                  <a:buClr>
                    <a:srgbClr val="C00000"/>
                  </a:buClr>
                  <a:buSzPct val="60000"/>
                  <a:defRPr/>
                </a:pPr>
                <a:endParaRPr lang="zh-CN" altLang="en-US" sz="9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85" name="Freeform 60"/>
              <p:cNvSpPr>
                <a:spLocks/>
              </p:cNvSpPr>
              <p:nvPr/>
            </p:nvSpPr>
            <p:spPr bwMode="auto">
              <a:xfrm>
                <a:off x="3282375" y="3520863"/>
                <a:ext cx="80372" cy="52866"/>
              </a:xfrm>
              <a:custGeom>
                <a:avLst/>
                <a:gdLst/>
                <a:ahLst/>
                <a:cxnLst>
                  <a:cxn ang="0">
                    <a:pos x="135" y="50"/>
                  </a:cxn>
                  <a:cxn ang="0">
                    <a:pos x="135" y="50"/>
                  </a:cxn>
                  <a:cxn ang="0">
                    <a:pos x="122" y="38"/>
                  </a:cxn>
                  <a:cxn ang="0">
                    <a:pos x="110" y="28"/>
                  </a:cxn>
                  <a:cxn ang="0">
                    <a:pos x="95" y="20"/>
                  </a:cxn>
                  <a:cxn ang="0">
                    <a:pos x="81" y="13"/>
                  </a:cxn>
                  <a:cxn ang="0">
                    <a:pos x="64" y="6"/>
                  </a:cxn>
                  <a:cxn ang="0">
                    <a:pos x="49" y="3"/>
                  </a:cxn>
                  <a:cxn ang="0">
                    <a:pos x="32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0" y="0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2" y="8"/>
                  </a:cxn>
                  <a:cxn ang="0">
                    <a:pos x="0" y="15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5" y="67"/>
                  </a:cxn>
                  <a:cxn ang="0">
                    <a:pos x="5" y="67"/>
                  </a:cxn>
                  <a:cxn ang="0">
                    <a:pos x="10" y="70"/>
                  </a:cxn>
                  <a:cxn ang="0">
                    <a:pos x="16" y="72"/>
                  </a:cxn>
                  <a:cxn ang="0">
                    <a:pos x="16" y="72"/>
                  </a:cxn>
                  <a:cxn ang="0">
                    <a:pos x="34" y="74"/>
                  </a:cxn>
                  <a:cxn ang="0">
                    <a:pos x="53" y="81"/>
                  </a:cxn>
                  <a:cxn ang="0">
                    <a:pos x="68" y="89"/>
                  </a:cxn>
                  <a:cxn ang="0">
                    <a:pos x="83" y="101"/>
                  </a:cxn>
                  <a:cxn ang="0">
                    <a:pos x="83" y="101"/>
                  </a:cxn>
                  <a:cxn ang="0">
                    <a:pos x="86" y="104"/>
                  </a:cxn>
                  <a:cxn ang="0">
                    <a:pos x="86" y="104"/>
                  </a:cxn>
                  <a:cxn ang="0">
                    <a:pos x="97" y="119"/>
                  </a:cxn>
                  <a:cxn ang="0">
                    <a:pos x="105" y="136"/>
                  </a:cxn>
                  <a:cxn ang="0">
                    <a:pos x="108" y="153"/>
                  </a:cxn>
                  <a:cxn ang="0">
                    <a:pos x="110" y="170"/>
                  </a:cxn>
                  <a:cxn ang="0">
                    <a:pos x="110" y="170"/>
                  </a:cxn>
                  <a:cxn ang="0">
                    <a:pos x="112" y="177"/>
                  </a:cxn>
                  <a:cxn ang="0">
                    <a:pos x="113" y="182"/>
                  </a:cxn>
                  <a:cxn ang="0">
                    <a:pos x="113" y="182"/>
                  </a:cxn>
                  <a:cxn ang="0">
                    <a:pos x="118" y="185"/>
                  </a:cxn>
                  <a:cxn ang="0">
                    <a:pos x="125" y="187"/>
                  </a:cxn>
                  <a:cxn ang="0">
                    <a:pos x="167" y="189"/>
                  </a:cxn>
                  <a:cxn ang="0">
                    <a:pos x="167" y="189"/>
                  </a:cxn>
                  <a:cxn ang="0">
                    <a:pos x="172" y="187"/>
                  </a:cxn>
                  <a:cxn ang="0">
                    <a:pos x="177" y="183"/>
                  </a:cxn>
                  <a:cxn ang="0">
                    <a:pos x="181" y="178"/>
                  </a:cxn>
                  <a:cxn ang="0">
                    <a:pos x="183" y="173"/>
                  </a:cxn>
                  <a:cxn ang="0">
                    <a:pos x="183" y="173"/>
                  </a:cxn>
                  <a:cxn ang="0">
                    <a:pos x="183" y="156"/>
                  </a:cxn>
                  <a:cxn ang="0">
                    <a:pos x="181" y="141"/>
                  </a:cxn>
                  <a:cxn ang="0">
                    <a:pos x="177" y="126"/>
                  </a:cxn>
                  <a:cxn ang="0">
                    <a:pos x="172" y="111"/>
                  </a:cxn>
                  <a:cxn ang="0">
                    <a:pos x="167" y="96"/>
                  </a:cxn>
                  <a:cxn ang="0">
                    <a:pos x="161" y="82"/>
                  </a:cxn>
                  <a:cxn ang="0">
                    <a:pos x="152" y="69"/>
                  </a:cxn>
                  <a:cxn ang="0">
                    <a:pos x="142" y="57"/>
                  </a:cxn>
                  <a:cxn ang="0">
                    <a:pos x="142" y="57"/>
                  </a:cxn>
                  <a:cxn ang="0">
                    <a:pos x="135" y="50"/>
                  </a:cxn>
                  <a:cxn ang="0">
                    <a:pos x="135" y="50"/>
                  </a:cxn>
                </a:cxnLst>
                <a:rect l="0" t="0" r="r" b="b"/>
                <a:pathLst>
                  <a:path w="183" h="189">
                    <a:moveTo>
                      <a:pt x="135" y="50"/>
                    </a:moveTo>
                    <a:lnTo>
                      <a:pt x="135" y="50"/>
                    </a:lnTo>
                    <a:lnTo>
                      <a:pt x="122" y="38"/>
                    </a:lnTo>
                    <a:lnTo>
                      <a:pt x="110" y="28"/>
                    </a:lnTo>
                    <a:lnTo>
                      <a:pt x="95" y="20"/>
                    </a:lnTo>
                    <a:lnTo>
                      <a:pt x="81" y="13"/>
                    </a:lnTo>
                    <a:lnTo>
                      <a:pt x="64" y="6"/>
                    </a:lnTo>
                    <a:lnTo>
                      <a:pt x="49" y="3"/>
                    </a:lnTo>
                    <a:lnTo>
                      <a:pt x="3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8"/>
                    </a:lnTo>
                    <a:lnTo>
                      <a:pt x="0" y="1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5" y="67"/>
                    </a:lnTo>
                    <a:lnTo>
                      <a:pt x="5" y="67"/>
                    </a:lnTo>
                    <a:lnTo>
                      <a:pt x="10" y="70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34" y="74"/>
                    </a:lnTo>
                    <a:lnTo>
                      <a:pt x="53" y="81"/>
                    </a:lnTo>
                    <a:lnTo>
                      <a:pt x="68" y="89"/>
                    </a:lnTo>
                    <a:lnTo>
                      <a:pt x="83" y="101"/>
                    </a:lnTo>
                    <a:lnTo>
                      <a:pt x="83" y="101"/>
                    </a:lnTo>
                    <a:lnTo>
                      <a:pt x="86" y="104"/>
                    </a:lnTo>
                    <a:lnTo>
                      <a:pt x="86" y="104"/>
                    </a:lnTo>
                    <a:lnTo>
                      <a:pt x="97" y="119"/>
                    </a:lnTo>
                    <a:lnTo>
                      <a:pt x="105" y="136"/>
                    </a:lnTo>
                    <a:lnTo>
                      <a:pt x="108" y="153"/>
                    </a:lnTo>
                    <a:lnTo>
                      <a:pt x="110" y="170"/>
                    </a:lnTo>
                    <a:lnTo>
                      <a:pt x="110" y="170"/>
                    </a:lnTo>
                    <a:lnTo>
                      <a:pt x="112" y="177"/>
                    </a:lnTo>
                    <a:lnTo>
                      <a:pt x="113" y="182"/>
                    </a:lnTo>
                    <a:lnTo>
                      <a:pt x="113" y="182"/>
                    </a:lnTo>
                    <a:lnTo>
                      <a:pt x="118" y="185"/>
                    </a:lnTo>
                    <a:lnTo>
                      <a:pt x="125" y="187"/>
                    </a:lnTo>
                    <a:lnTo>
                      <a:pt x="167" y="189"/>
                    </a:lnTo>
                    <a:lnTo>
                      <a:pt x="167" y="189"/>
                    </a:lnTo>
                    <a:lnTo>
                      <a:pt x="172" y="187"/>
                    </a:lnTo>
                    <a:lnTo>
                      <a:pt x="177" y="183"/>
                    </a:lnTo>
                    <a:lnTo>
                      <a:pt x="181" y="178"/>
                    </a:lnTo>
                    <a:lnTo>
                      <a:pt x="183" y="173"/>
                    </a:lnTo>
                    <a:lnTo>
                      <a:pt x="183" y="173"/>
                    </a:lnTo>
                    <a:lnTo>
                      <a:pt x="183" y="156"/>
                    </a:lnTo>
                    <a:lnTo>
                      <a:pt x="181" y="141"/>
                    </a:lnTo>
                    <a:lnTo>
                      <a:pt x="177" y="126"/>
                    </a:lnTo>
                    <a:lnTo>
                      <a:pt x="172" y="111"/>
                    </a:lnTo>
                    <a:lnTo>
                      <a:pt x="167" y="96"/>
                    </a:lnTo>
                    <a:lnTo>
                      <a:pt x="161" y="82"/>
                    </a:lnTo>
                    <a:lnTo>
                      <a:pt x="152" y="69"/>
                    </a:lnTo>
                    <a:lnTo>
                      <a:pt x="142" y="57"/>
                    </a:lnTo>
                    <a:lnTo>
                      <a:pt x="142" y="57"/>
                    </a:lnTo>
                    <a:lnTo>
                      <a:pt x="135" y="50"/>
                    </a:lnTo>
                    <a:lnTo>
                      <a:pt x="135" y="50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72000" tIns="57607" rIns="72000" bIns="57607" anchor="ctr">
                <a:noAutofit/>
              </a:bodyPr>
              <a:lstStyle/>
              <a:p>
                <a:pPr defTabSz="1463949">
                  <a:buClr>
                    <a:srgbClr val="C00000"/>
                  </a:buClr>
                  <a:buSzPct val="60000"/>
                  <a:defRPr/>
                </a:pPr>
                <a:endParaRPr lang="zh-CN" altLang="en-US" sz="9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  <p:sp>
            <p:nvSpPr>
              <p:cNvPr id="86" name="Freeform 61"/>
              <p:cNvSpPr>
                <a:spLocks noEditPoints="1"/>
              </p:cNvSpPr>
              <p:nvPr/>
            </p:nvSpPr>
            <p:spPr bwMode="auto">
              <a:xfrm>
                <a:off x="3009464" y="3553139"/>
                <a:ext cx="425707" cy="326657"/>
              </a:xfrm>
              <a:custGeom>
                <a:avLst/>
                <a:gdLst/>
                <a:ahLst/>
                <a:cxnLst>
                  <a:cxn ang="0">
                    <a:pos x="157" y="1174"/>
                  </a:cxn>
                  <a:cxn ang="0">
                    <a:pos x="963" y="1174"/>
                  </a:cxn>
                  <a:cxn ang="0">
                    <a:pos x="842" y="1026"/>
                  </a:cxn>
                  <a:cxn ang="0">
                    <a:pos x="579" y="248"/>
                  </a:cxn>
                  <a:cxn ang="0">
                    <a:pos x="590" y="238"/>
                  </a:cxn>
                  <a:cxn ang="0">
                    <a:pos x="611" y="215"/>
                  </a:cxn>
                  <a:cxn ang="0">
                    <a:pos x="626" y="186"/>
                  </a:cxn>
                  <a:cxn ang="0">
                    <a:pos x="634" y="154"/>
                  </a:cxn>
                  <a:cxn ang="0">
                    <a:pos x="634" y="137"/>
                  </a:cxn>
                  <a:cxn ang="0">
                    <a:pos x="633" y="110"/>
                  </a:cxn>
                  <a:cxn ang="0">
                    <a:pos x="624" y="85"/>
                  </a:cxn>
                  <a:cxn ang="0">
                    <a:pos x="611" y="61"/>
                  </a:cxn>
                  <a:cxn ang="0">
                    <a:pos x="594" y="41"/>
                  </a:cxn>
                  <a:cxn ang="0">
                    <a:pos x="573" y="24"/>
                  </a:cxn>
                  <a:cxn ang="0">
                    <a:pos x="552" y="10"/>
                  </a:cxn>
                  <a:cxn ang="0">
                    <a:pos x="525" y="4"/>
                  </a:cxn>
                  <a:cxn ang="0">
                    <a:pos x="498" y="0"/>
                  </a:cxn>
                  <a:cxn ang="0">
                    <a:pos x="484" y="0"/>
                  </a:cxn>
                  <a:cxn ang="0">
                    <a:pos x="457" y="7"/>
                  </a:cxn>
                  <a:cxn ang="0">
                    <a:pos x="432" y="17"/>
                  </a:cxn>
                  <a:cxn ang="0">
                    <a:pos x="410" y="31"/>
                  </a:cxn>
                  <a:cxn ang="0">
                    <a:pos x="391" y="49"/>
                  </a:cxn>
                  <a:cxn ang="0">
                    <a:pos x="376" y="71"/>
                  </a:cxn>
                  <a:cxn ang="0">
                    <a:pos x="366" y="96"/>
                  </a:cxn>
                  <a:cxn ang="0">
                    <a:pos x="361" y="123"/>
                  </a:cxn>
                  <a:cxn ang="0">
                    <a:pos x="359" y="137"/>
                  </a:cxn>
                  <a:cxn ang="0">
                    <a:pos x="364" y="169"/>
                  </a:cxn>
                  <a:cxn ang="0">
                    <a:pos x="374" y="198"/>
                  </a:cxn>
                  <a:cxn ang="0">
                    <a:pos x="391" y="223"/>
                  </a:cxn>
                  <a:cxn ang="0">
                    <a:pos x="412" y="245"/>
                  </a:cxn>
                  <a:cxn ang="0">
                    <a:pos x="121" y="1026"/>
                  </a:cxn>
                  <a:cxn ang="0">
                    <a:pos x="0" y="1174"/>
                  </a:cxn>
                  <a:cxn ang="0">
                    <a:pos x="415" y="977"/>
                  </a:cxn>
                  <a:cxn ang="0">
                    <a:pos x="698" y="1026"/>
                  </a:cxn>
                  <a:cxn ang="0">
                    <a:pos x="442" y="478"/>
                  </a:cxn>
                  <a:cxn ang="0">
                    <a:pos x="410" y="597"/>
                  </a:cxn>
                  <a:cxn ang="0">
                    <a:pos x="467" y="387"/>
                  </a:cxn>
                  <a:cxn ang="0">
                    <a:pos x="533" y="429"/>
                  </a:cxn>
                  <a:cxn ang="0">
                    <a:pos x="582" y="604"/>
                  </a:cxn>
                  <a:cxn ang="0">
                    <a:pos x="450" y="678"/>
                  </a:cxn>
                  <a:cxn ang="0">
                    <a:pos x="369" y="743"/>
                  </a:cxn>
                  <a:cxn ang="0">
                    <a:pos x="324" y="910"/>
                  </a:cxn>
                </a:cxnLst>
                <a:rect l="0" t="0" r="r" b="b"/>
                <a:pathLst>
                  <a:path w="963" h="1174">
                    <a:moveTo>
                      <a:pt x="0" y="1174"/>
                    </a:moveTo>
                    <a:lnTo>
                      <a:pt x="157" y="1174"/>
                    </a:lnTo>
                    <a:lnTo>
                      <a:pt x="833" y="1174"/>
                    </a:lnTo>
                    <a:lnTo>
                      <a:pt x="963" y="1174"/>
                    </a:lnTo>
                    <a:lnTo>
                      <a:pt x="918" y="1120"/>
                    </a:lnTo>
                    <a:lnTo>
                      <a:pt x="842" y="1026"/>
                    </a:lnTo>
                    <a:lnTo>
                      <a:pt x="793" y="1026"/>
                    </a:lnTo>
                    <a:lnTo>
                      <a:pt x="579" y="248"/>
                    </a:lnTo>
                    <a:lnTo>
                      <a:pt x="579" y="248"/>
                    </a:lnTo>
                    <a:lnTo>
                      <a:pt x="590" y="238"/>
                    </a:lnTo>
                    <a:lnTo>
                      <a:pt x="602" y="226"/>
                    </a:lnTo>
                    <a:lnTo>
                      <a:pt x="611" y="215"/>
                    </a:lnTo>
                    <a:lnTo>
                      <a:pt x="619" y="201"/>
                    </a:lnTo>
                    <a:lnTo>
                      <a:pt x="626" y="186"/>
                    </a:lnTo>
                    <a:lnTo>
                      <a:pt x="631" y="171"/>
                    </a:lnTo>
                    <a:lnTo>
                      <a:pt x="634" y="154"/>
                    </a:lnTo>
                    <a:lnTo>
                      <a:pt x="634" y="137"/>
                    </a:lnTo>
                    <a:lnTo>
                      <a:pt x="634" y="137"/>
                    </a:lnTo>
                    <a:lnTo>
                      <a:pt x="634" y="123"/>
                    </a:lnTo>
                    <a:lnTo>
                      <a:pt x="633" y="110"/>
                    </a:lnTo>
                    <a:lnTo>
                      <a:pt x="629" y="96"/>
                    </a:lnTo>
                    <a:lnTo>
                      <a:pt x="624" y="85"/>
                    </a:lnTo>
                    <a:lnTo>
                      <a:pt x="617" y="71"/>
                    </a:lnTo>
                    <a:lnTo>
                      <a:pt x="611" y="61"/>
                    </a:lnTo>
                    <a:lnTo>
                      <a:pt x="604" y="49"/>
                    </a:lnTo>
                    <a:lnTo>
                      <a:pt x="594" y="41"/>
                    </a:lnTo>
                    <a:lnTo>
                      <a:pt x="585" y="31"/>
                    </a:lnTo>
                    <a:lnTo>
                      <a:pt x="573" y="24"/>
                    </a:lnTo>
                    <a:lnTo>
                      <a:pt x="563" y="17"/>
                    </a:lnTo>
                    <a:lnTo>
                      <a:pt x="552" y="10"/>
                    </a:lnTo>
                    <a:lnTo>
                      <a:pt x="538" y="7"/>
                    </a:lnTo>
                    <a:lnTo>
                      <a:pt x="525" y="4"/>
                    </a:lnTo>
                    <a:lnTo>
                      <a:pt x="511" y="0"/>
                    </a:lnTo>
                    <a:lnTo>
                      <a:pt x="498" y="0"/>
                    </a:lnTo>
                    <a:lnTo>
                      <a:pt x="498" y="0"/>
                    </a:lnTo>
                    <a:lnTo>
                      <a:pt x="484" y="0"/>
                    </a:lnTo>
                    <a:lnTo>
                      <a:pt x="469" y="4"/>
                    </a:lnTo>
                    <a:lnTo>
                      <a:pt x="457" y="7"/>
                    </a:lnTo>
                    <a:lnTo>
                      <a:pt x="444" y="10"/>
                    </a:lnTo>
                    <a:lnTo>
                      <a:pt x="432" y="17"/>
                    </a:lnTo>
                    <a:lnTo>
                      <a:pt x="420" y="24"/>
                    </a:lnTo>
                    <a:lnTo>
                      <a:pt x="410" y="31"/>
                    </a:lnTo>
                    <a:lnTo>
                      <a:pt x="400" y="41"/>
                    </a:lnTo>
                    <a:lnTo>
                      <a:pt x="391" y="49"/>
                    </a:lnTo>
                    <a:lnTo>
                      <a:pt x="383" y="61"/>
                    </a:lnTo>
                    <a:lnTo>
                      <a:pt x="376" y="71"/>
                    </a:lnTo>
                    <a:lnTo>
                      <a:pt x="371" y="85"/>
                    </a:lnTo>
                    <a:lnTo>
                      <a:pt x="366" y="96"/>
                    </a:lnTo>
                    <a:lnTo>
                      <a:pt x="363" y="110"/>
                    </a:lnTo>
                    <a:lnTo>
                      <a:pt x="361" y="123"/>
                    </a:lnTo>
                    <a:lnTo>
                      <a:pt x="359" y="137"/>
                    </a:lnTo>
                    <a:lnTo>
                      <a:pt x="359" y="137"/>
                    </a:lnTo>
                    <a:lnTo>
                      <a:pt x="361" y="154"/>
                    </a:lnTo>
                    <a:lnTo>
                      <a:pt x="364" y="169"/>
                    </a:lnTo>
                    <a:lnTo>
                      <a:pt x="368" y="184"/>
                    </a:lnTo>
                    <a:lnTo>
                      <a:pt x="374" y="198"/>
                    </a:lnTo>
                    <a:lnTo>
                      <a:pt x="381" y="211"/>
                    </a:lnTo>
                    <a:lnTo>
                      <a:pt x="391" y="223"/>
                    </a:lnTo>
                    <a:lnTo>
                      <a:pt x="400" y="235"/>
                    </a:lnTo>
                    <a:lnTo>
                      <a:pt x="412" y="245"/>
                    </a:lnTo>
                    <a:lnTo>
                      <a:pt x="197" y="1026"/>
                    </a:lnTo>
                    <a:lnTo>
                      <a:pt x="121" y="1026"/>
                    </a:lnTo>
                    <a:lnTo>
                      <a:pt x="46" y="1120"/>
                    </a:lnTo>
                    <a:lnTo>
                      <a:pt x="0" y="1174"/>
                    </a:lnTo>
                    <a:close/>
                    <a:moveTo>
                      <a:pt x="577" y="1026"/>
                    </a:moveTo>
                    <a:lnTo>
                      <a:pt x="415" y="977"/>
                    </a:lnTo>
                    <a:lnTo>
                      <a:pt x="663" y="898"/>
                    </a:lnTo>
                    <a:lnTo>
                      <a:pt x="698" y="1026"/>
                    </a:lnTo>
                    <a:lnTo>
                      <a:pt x="577" y="1026"/>
                    </a:lnTo>
                    <a:close/>
                    <a:moveTo>
                      <a:pt x="442" y="478"/>
                    </a:moveTo>
                    <a:lnTo>
                      <a:pt x="526" y="532"/>
                    </a:lnTo>
                    <a:lnTo>
                      <a:pt x="410" y="597"/>
                    </a:lnTo>
                    <a:lnTo>
                      <a:pt x="442" y="478"/>
                    </a:lnTo>
                    <a:close/>
                    <a:moveTo>
                      <a:pt x="467" y="387"/>
                    </a:moveTo>
                    <a:lnTo>
                      <a:pt x="494" y="287"/>
                    </a:lnTo>
                    <a:lnTo>
                      <a:pt x="533" y="429"/>
                    </a:lnTo>
                    <a:lnTo>
                      <a:pt x="467" y="387"/>
                    </a:lnTo>
                    <a:close/>
                    <a:moveTo>
                      <a:pt x="582" y="604"/>
                    </a:moveTo>
                    <a:lnTo>
                      <a:pt x="622" y="753"/>
                    </a:lnTo>
                    <a:lnTo>
                      <a:pt x="450" y="678"/>
                    </a:lnTo>
                    <a:lnTo>
                      <a:pt x="582" y="604"/>
                    </a:lnTo>
                    <a:close/>
                    <a:moveTo>
                      <a:pt x="369" y="743"/>
                    </a:moveTo>
                    <a:lnTo>
                      <a:pt x="573" y="830"/>
                    </a:lnTo>
                    <a:lnTo>
                      <a:pt x="324" y="910"/>
                    </a:lnTo>
                    <a:lnTo>
                      <a:pt x="369" y="743"/>
                    </a:lnTo>
                    <a:close/>
                  </a:path>
                </a:pathLst>
              </a:custGeom>
              <a:grp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square" lIns="72000" tIns="57607" rIns="72000" bIns="57607" anchor="ctr">
                <a:noAutofit/>
              </a:bodyPr>
              <a:lstStyle/>
              <a:p>
                <a:pPr defTabSz="1463949">
                  <a:buClr>
                    <a:srgbClr val="C00000"/>
                  </a:buClr>
                  <a:buSzPct val="60000"/>
                  <a:defRPr/>
                </a:pPr>
                <a:endParaRPr lang="zh-CN" altLang="en-US" sz="900" kern="0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endParaRPr>
              </a:p>
            </p:txBody>
          </p:sp>
        </p:grpSp>
        <p:sp>
          <p:nvSpPr>
            <p:cNvPr id="87" name="矩形 86"/>
            <p:cNvSpPr/>
            <p:nvPr/>
          </p:nvSpPr>
          <p:spPr>
            <a:xfrm>
              <a:off x="4442488" y="4423629"/>
              <a:ext cx="1303149" cy="3669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/>
                <a:t>NB-IoT</a:t>
              </a:r>
              <a:r>
                <a:rPr lang="zh-CN" altLang="en-US" sz="1600" dirty="0"/>
                <a:t>基站</a:t>
              </a:r>
            </a:p>
          </p:txBody>
        </p:sp>
        <p:sp>
          <p:nvSpPr>
            <p:cNvPr id="89" name="圆角矩形 88"/>
            <p:cNvSpPr/>
            <p:nvPr/>
          </p:nvSpPr>
          <p:spPr>
            <a:xfrm>
              <a:off x="4084366" y="3563659"/>
              <a:ext cx="4134195" cy="740192"/>
            </a:xfrm>
            <a:prstGeom prst="roundRect">
              <a:avLst>
                <a:gd name="adj" fmla="val 726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/>
              <a:endParaRPr lang="en-US" altLang="zh-CN" sz="1200" kern="0" dirty="0"/>
            </a:p>
            <a:p>
              <a:pPr algn="ctr" defTabSz="1219242"/>
              <a:endParaRPr lang="zh-CN" altLang="en-US" sz="1200" kern="0" dirty="0"/>
            </a:p>
          </p:txBody>
        </p:sp>
        <p:sp>
          <p:nvSpPr>
            <p:cNvPr id="90" name="圆角矩形 89"/>
            <p:cNvSpPr/>
            <p:nvPr/>
          </p:nvSpPr>
          <p:spPr bwMode="gray">
            <a:xfrm>
              <a:off x="2205637" y="3448261"/>
              <a:ext cx="9022262" cy="1840275"/>
            </a:xfrm>
            <a:prstGeom prst="roundRect">
              <a:avLst/>
            </a:prstGeom>
            <a:ln w="19050">
              <a:solidFill>
                <a:srgbClr val="00B0F0"/>
              </a:solidFill>
              <a:prstDash val="dash"/>
            </a:ln>
            <a:ex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1" name="圆角矩形 90"/>
            <p:cNvSpPr/>
            <p:nvPr/>
          </p:nvSpPr>
          <p:spPr bwMode="gray">
            <a:xfrm>
              <a:off x="2205637" y="1862137"/>
              <a:ext cx="9022262" cy="1464072"/>
            </a:xfrm>
            <a:prstGeom prst="roundRect">
              <a:avLst/>
            </a:prstGeom>
            <a:ln w="19050">
              <a:solidFill>
                <a:srgbClr val="00B0F0"/>
              </a:solidFill>
              <a:prstDash val="dash"/>
            </a:ln>
            <a:ex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7144806" y="3756066"/>
              <a:ext cx="1038469" cy="36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err="1"/>
                <a:t>IoT</a:t>
              </a:r>
              <a:r>
                <a:rPr lang="en-US" altLang="zh-CN" sz="1600" dirty="0"/>
                <a:t> Core</a:t>
              </a:r>
              <a:endParaRPr lang="zh-CN" altLang="en-US" sz="1600" dirty="0"/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2227416" y="1208318"/>
              <a:ext cx="1405337" cy="33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buClr>
                  <a:srgbClr val="CC9900"/>
                </a:buClr>
                <a:defRPr/>
              </a:pPr>
              <a:r>
                <a:rPr lang="zh-CN" altLang="en-US" sz="1400" b="1" kern="0" dirty="0" smtClean="0"/>
                <a:t>消防管理</a:t>
              </a:r>
              <a:endParaRPr lang="zh-CN" altLang="en-US" sz="1400" b="1" kern="0" dirty="0"/>
            </a:p>
          </p:txBody>
        </p:sp>
        <p:sp>
          <p:nvSpPr>
            <p:cNvPr id="94" name="矩形 93"/>
            <p:cNvSpPr/>
            <p:nvPr/>
          </p:nvSpPr>
          <p:spPr>
            <a:xfrm>
              <a:off x="665897" y="992492"/>
              <a:ext cx="1274934" cy="78724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Text Box 159"/>
            <p:cNvSpPr txBox="1">
              <a:spLocks noChangeArrowheads="1"/>
            </p:cNvSpPr>
            <p:nvPr/>
          </p:nvSpPr>
          <p:spPr bwMode="auto">
            <a:xfrm>
              <a:off x="880999" y="1262729"/>
              <a:ext cx="844731" cy="266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L="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9pPr>
            </a:lstStyle>
            <a:p>
              <a:pPr algn="ctr" defTabSz="624542" eaLnBrk="0" hangingPunct="0"/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应用层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Arial Unicode MS" pitchFamily="34" charset="-122"/>
              </a:endParaRPr>
            </a:p>
          </p:txBody>
        </p:sp>
        <p:sp>
          <p:nvSpPr>
            <p:cNvPr id="96" name="矩形 95"/>
            <p:cNvSpPr/>
            <p:nvPr/>
          </p:nvSpPr>
          <p:spPr>
            <a:xfrm>
              <a:off x="665897" y="1888338"/>
              <a:ext cx="1274934" cy="139395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Text Box 159"/>
            <p:cNvSpPr txBox="1">
              <a:spLocks noChangeArrowheads="1"/>
            </p:cNvSpPr>
            <p:nvPr/>
          </p:nvSpPr>
          <p:spPr bwMode="auto">
            <a:xfrm>
              <a:off x="829495" y="2410867"/>
              <a:ext cx="844731" cy="266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L="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9pPr>
            </a:lstStyle>
            <a:p>
              <a:pPr algn="ctr" defTabSz="624542" eaLnBrk="0" hangingPunct="0"/>
              <a:r>
                <a:rPr lang="zh-CN" altLang="en-US" sz="1600" dirty="0" smtClean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平台层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Arial Unicode MS" pitchFamily="34" charset="-122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665897" y="3582207"/>
              <a:ext cx="1274934" cy="159774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Text Box 159"/>
            <p:cNvSpPr txBox="1">
              <a:spLocks noChangeArrowheads="1"/>
            </p:cNvSpPr>
            <p:nvPr/>
          </p:nvSpPr>
          <p:spPr bwMode="auto">
            <a:xfrm>
              <a:off x="880999" y="4205132"/>
              <a:ext cx="844731" cy="266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L="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9pPr>
            </a:lstStyle>
            <a:p>
              <a:pPr algn="ctr" defTabSz="624542" eaLnBrk="0" hangingPunct="0"/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网络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层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Arial Unicode MS" pitchFamily="34" charset="-122"/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665897" y="5374010"/>
              <a:ext cx="1274934" cy="10081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Text Box 159"/>
            <p:cNvSpPr txBox="1">
              <a:spLocks noChangeArrowheads="1"/>
            </p:cNvSpPr>
            <p:nvPr/>
          </p:nvSpPr>
          <p:spPr bwMode="auto">
            <a:xfrm>
              <a:off x="880999" y="5753180"/>
              <a:ext cx="844731" cy="2668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>
              <a:defPPr>
                <a:defRPr lang="zh-CN"/>
              </a:defPPr>
              <a:lvl1pPr marL="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1pPr>
              <a:lvl2pPr marL="60972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2pPr>
              <a:lvl3pPr marL="1219444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3pPr>
              <a:lvl4pPr marL="1829166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4pPr>
              <a:lvl5pPr marL="2438888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5pPr>
              <a:lvl6pPr marL="3048610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6pPr>
              <a:lvl7pPr marL="3658332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7pPr>
              <a:lvl8pPr marL="4268053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8pPr>
              <a:lvl9pPr marL="4877775" algn="l" defTabSz="1219444" rtl="0" eaLnBrk="1" latinLnBrk="0" hangingPunct="1">
                <a:defRPr sz="2400" kern="1200">
                  <a:solidFill>
                    <a:sysClr val="windowText" lastClr="000000"/>
                  </a:solidFill>
                  <a:latin typeface="Arial"/>
                  <a:ea typeface="微软雅黑"/>
                </a:defRPr>
              </a:lvl9pPr>
            </a:lstStyle>
            <a:p>
              <a:pPr algn="ctr" defTabSz="624542" eaLnBrk="0" hangingPunct="0"/>
              <a:r>
                <a:rPr lang="zh-CN" altLang="en-US" sz="1600" dirty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终端</a:t>
              </a:r>
              <a:r>
                <a:rPr lang="zh-CN" altLang="en-US" sz="1600" dirty="0" smtClean="0">
                  <a:solidFill>
                    <a:schemeClr val="bg1"/>
                  </a:solidFill>
                  <a:latin typeface="+mn-lt"/>
                  <a:ea typeface="+mn-ea"/>
                  <a:cs typeface="Arial Unicode MS" pitchFamily="34" charset="-122"/>
                </a:rPr>
                <a:t>层</a:t>
              </a:r>
              <a:endParaRPr lang="en-US" altLang="zh-CN" sz="1600" dirty="0">
                <a:solidFill>
                  <a:schemeClr val="bg1"/>
                </a:solidFill>
                <a:latin typeface="+mn-lt"/>
                <a:ea typeface="+mn-ea"/>
                <a:cs typeface="Arial Unicode MS" pitchFamily="34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10055117" y="2385259"/>
              <a:ext cx="1126409" cy="36698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 smtClean="0"/>
                <a:t>LiteBSS</a:t>
              </a:r>
              <a:endParaRPr lang="zh-CN" altLang="en-US" sz="1600" dirty="0"/>
            </a:p>
          </p:txBody>
        </p:sp>
        <p:sp>
          <p:nvSpPr>
            <p:cNvPr id="103" name="圆角矩形 102"/>
            <p:cNvSpPr/>
            <p:nvPr/>
          </p:nvSpPr>
          <p:spPr>
            <a:xfrm>
              <a:off x="4863127" y="2052640"/>
              <a:ext cx="1467411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数据管理</a:t>
              </a:r>
              <a:endParaRPr lang="zh-CN" altLang="en-US" sz="1200" kern="0" dirty="0"/>
            </a:p>
          </p:txBody>
        </p:sp>
        <p:sp>
          <p:nvSpPr>
            <p:cNvPr id="104" name="圆角矩形 103"/>
            <p:cNvSpPr/>
            <p:nvPr/>
          </p:nvSpPr>
          <p:spPr>
            <a:xfrm>
              <a:off x="6447303" y="2052640"/>
              <a:ext cx="1361822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应用鉴权</a:t>
              </a:r>
              <a:endParaRPr lang="zh-CN" altLang="en-US" sz="1200" kern="0" dirty="0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2387905" y="1936094"/>
              <a:ext cx="7583831" cy="630690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>
              <a:off x="7959471" y="2030370"/>
              <a:ext cx="832441" cy="432000"/>
            </a:xfrm>
            <a:prstGeom prst="round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/>
                <a:t>大数据</a:t>
              </a:r>
            </a:p>
          </p:txBody>
        </p:sp>
        <p:sp>
          <p:nvSpPr>
            <p:cNvPr id="107" name="圆角矩形 106"/>
            <p:cNvSpPr/>
            <p:nvPr/>
          </p:nvSpPr>
          <p:spPr>
            <a:xfrm>
              <a:off x="8967583" y="2032204"/>
              <a:ext cx="878056" cy="432000"/>
            </a:xfrm>
            <a:prstGeom prst="round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 smtClean="0"/>
                <a:t>GIS</a:t>
              </a:r>
              <a:endParaRPr lang="zh-CN" altLang="en-US" sz="1200" kern="0" dirty="0"/>
            </a:p>
          </p:txBody>
        </p:sp>
        <p:sp>
          <p:nvSpPr>
            <p:cNvPr id="108" name="圆角矩形 107"/>
            <p:cNvSpPr/>
            <p:nvPr/>
          </p:nvSpPr>
          <p:spPr>
            <a:xfrm>
              <a:off x="3254019" y="2749555"/>
              <a:ext cx="1496341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协议转换</a:t>
              </a:r>
              <a:endParaRPr lang="zh-CN" altLang="en-US" sz="1200" kern="0" dirty="0"/>
            </a:p>
          </p:txBody>
        </p:sp>
        <p:sp>
          <p:nvSpPr>
            <p:cNvPr id="109" name="圆角矩形 108"/>
            <p:cNvSpPr/>
            <p:nvPr/>
          </p:nvSpPr>
          <p:spPr>
            <a:xfrm>
              <a:off x="2260576" y="2789508"/>
              <a:ext cx="1127991" cy="334343"/>
            </a:xfrm>
            <a:prstGeom prst="round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buClr>
                  <a:srgbClr val="CC9900"/>
                </a:buClr>
                <a:defRPr/>
              </a:pPr>
              <a:r>
                <a:rPr lang="zh-CN" altLang="en-US" sz="1400" b="1" kern="0" dirty="0"/>
                <a:t>连接</a:t>
              </a:r>
              <a:r>
                <a:rPr lang="zh-CN" altLang="en-US" sz="1400" b="1" kern="0" dirty="0" smtClean="0"/>
                <a:t>管理</a:t>
              </a:r>
              <a:endParaRPr lang="zh-CN" altLang="en-US" sz="1400" b="1" kern="0" dirty="0"/>
            </a:p>
          </p:txBody>
        </p:sp>
        <p:sp>
          <p:nvSpPr>
            <p:cNvPr id="110" name="圆角矩形 109"/>
            <p:cNvSpPr/>
            <p:nvPr/>
          </p:nvSpPr>
          <p:spPr>
            <a:xfrm>
              <a:off x="4863127" y="2749555"/>
              <a:ext cx="1467411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连接管理</a:t>
              </a:r>
              <a:endParaRPr lang="zh-CN" altLang="en-US" sz="1200" kern="0" dirty="0"/>
            </a:p>
          </p:txBody>
        </p:sp>
        <p:sp>
          <p:nvSpPr>
            <p:cNvPr id="111" name="圆角矩形 110"/>
            <p:cNvSpPr/>
            <p:nvPr/>
          </p:nvSpPr>
          <p:spPr>
            <a:xfrm>
              <a:off x="6447303" y="2749555"/>
              <a:ext cx="1361822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设备管理</a:t>
              </a:r>
              <a:endParaRPr lang="zh-CN" altLang="en-US" sz="1200" kern="0" dirty="0"/>
            </a:p>
          </p:txBody>
        </p:sp>
        <p:sp>
          <p:nvSpPr>
            <p:cNvPr id="112" name="矩形 111"/>
            <p:cNvSpPr/>
            <p:nvPr/>
          </p:nvSpPr>
          <p:spPr>
            <a:xfrm>
              <a:off x="2387905" y="2633008"/>
              <a:ext cx="7583831" cy="603981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圆角矩形 112"/>
            <p:cNvSpPr/>
            <p:nvPr/>
          </p:nvSpPr>
          <p:spPr>
            <a:xfrm>
              <a:off x="7959471" y="2727285"/>
              <a:ext cx="832441" cy="432000"/>
            </a:xfrm>
            <a:prstGeom prst="round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安全</a:t>
              </a:r>
              <a:endParaRPr lang="zh-CN" altLang="en-US" sz="1200" kern="0" dirty="0"/>
            </a:p>
          </p:txBody>
        </p:sp>
        <p:sp>
          <p:nvSpPr>
            <p:cNvPr id="114" name="圆角矩形 113"/>
            <p:cNvSpPr/>
            <p:nvPr/>
          </p:nvSpPr>
          <p:spPr>
            <a:xfrm>
              <a:off x="8967583" y="2729119"/>
              <a:ext cx="878056" cy="432000"/>
            </a:xfrm>
            <a:prstGeom prst="roundRect">
              <a:avLst/>
            </a:prstGeom>
            <a:noFill/>
            <a:ln w="12700" cap="flat" cmpd="sng" algn="ctr">
              <a:solidFill>
                <a:schemeClr val="tx1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kern="0" dirty="0" smtClean="0"/>
                <a:t>SIM</a:t>
              </a:r>
              <a:r>
                <a:rPr lang="zh-CN" altLang="en-US" sz="1200" kern="0" dirty="0" smtClean="0"/>
                <a:t>管理</a:t>
              </a:r>
              <a:endParaRPr lang="zh-CN" altLang="en-US" sz="1200" kern="0" dirty="0"/>
            </a:p>
          </p:txBody>
        </p:sp>
        <p:grpSp>
          <p:nvGrpSpPr>
            <p:cNvPr id="115" name="组合 114"/>
            <p:cNvGrpSpPr/>
            <p:nvPr/>
          </p:nvGrpSpPr>
          <p:grpSpPr>
            <a:xfrm>
              <a:off x="4180773" y="3611900"/>
              <a:ext cx="1446304" cy="669320"/>
              <a:chOff x="3417314" y="4093935"/>
              <a:chExt cx="1401840" cy="719868"/>
            </a:xfrm>
          </p:grpSpPr>
          <p:sp>
            <p:nvSpPr>
              <p:cNvPr id="116" name="圆角矩形 115"/>
              <p:cNvSpPr/>
              <p:nvPr/>
            </p:nvSpPr>
            <p:spPr>
              <a:xfrm>
                <a:off x="3417314" y="4093935"/>
                <a:ext cx="1401840" cy="322246"/>
              </a:xfrm>
              <a:prstGeom prst="roundRect">
                <a:avLst>
                  <a:gd name="adj" fmla="val 7261"/>
                </a:avLst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5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TextBox 171"/>
              <p:cNvSpPr txBox="1"/>
              <p:nvPr/>
            </p:nvSpPr>
            <p:spPr>
              <a:xfrm>
                <a:off x="3452237" y="4121123"/>
                <a:ext cx="1349206" cy="32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kern="0" dirty="0" smtClean="0">
                    <a:solidFill>
                      <a:sysClr val="windowText" lastClr="000000"/>
                    </a:solidFill>
                  </a:rPr>
                  <a:t>MME</a:t>
                </a:r>
                <a:endParaRPr lang="en-US" altLang="zh-CN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>
                <a:off x="3417314" y="4491557"/>
                <a:ext cx="1401840" cy="322246"/>
              </a:xfrm>
              <a:prstGeom prst="roundRect">
                <a:avLst>
                  <a:gd name="adj" fmla="val 7261"/>
                </a:avLst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5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TextBox 171"/>
              <p:cNvSpPr txBox="1"/>
              <p:nvPr/>
            </p:nvSpPr>
            <p:spPr>
              <a:xfrm>
                <a:off x="3452237" y="4485799"/>
                <a:ext cx="1349206" cy="32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kern="0" dirty="0" smtClean="0">
                    <a:solidFill>
                      <a:sysClr val="windowText" lastClr="000000"/>
                    </a:solidFill>
                  </a:rPr>
                  <a:t>HSS</a:t>
                </a:r>
                <a:endParaRPr lang="en-US" altLang="zh-CN" sz="12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0" name="组合 119"/>
            <p:cNvGrpSpPr/>
            <p:nvPr/>
          </p:nvGrpSpPr>
          <p:grpSpPr>
            <a:xfrm>
              <a:off x="5760448" y="3611900"/>
              <a:ext cx="1401840" cy="669320"/>
              <a:chOff x="3417314" y="4093935"/>
              <a:chExt cx="1401840" cy="719868"/>
            </a:xfrm>
          </p:grpSpPr>
          <p:sp>
            <p:nvSpPr>
              <p:cNvPr id="121" name="圆角矩形 120"/>
              <p:cNvSpPr/>
              <p:nvPr/>
            </p:nvSpPr>
            <p:spPr>
              <a:xfrm>
                <a:off x="3417314" y="4093935"/>
                <a:ext cx="1401840" cy="322246"/>
              </a:xfrm>
              <a:prstGeom prst="roundRect">
                <a:avLst>
                  <a:gd name="adj" fmla="val 7261"/>
                </a:avLst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5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TextBox 171"/>
              <p:cNvSpPr txBox="1"/>
              <p:nvPr/>
            </p:nvSpPr>
            <p:spPr>
              <a:xfrm>
                <a:off x="3452237" y="4121123"/>
                <a:ext cx="1349206" cy="32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kern="0" dirty="0" smtClean="0">
                    <a:solidFill>
                      <a:sysClr val="windowText" lastClr="000000"/>
                    </a:solidFill>
                  </a:rPr>
                  <a:t>P-GW</a:t>
                </a:r>
                <a:endParaRPr lang="en-US" altLang="zh-CN" sz="12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圆角矩形 122"/>
              <p:cNvSpPr/>
              <p:nvPr/>
            </p:nvSpPr>
            <p:spPr>
              <a:xfrm>
                <a:off x="3417314" y="4491557"/>
                <a:ext cx="1401840" cy="322246"/>
              </a:xfrm>
              <a:prstGeom prst="roundRect">
                <a:avLst>
                  <a:gd name="adj" fmla="val 7261"/>
                </a:avLst>
              </a:prstGeom>
              <a:solidFill>
                <a:sysClr val="window" lastClr="FFFFFF">
                  <a:lumMod val="9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05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TextBox 171"/>
              <p:cNvSpPr txBox="1"/>
              <p:nvPr/>
            </p:nvSpPr>
            <p:spPr>
              <a:xfrm>
                <a:off x="3452237" y="4485799"/>
                <a:ext cx="1349206" cy="322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kern="0" dirty="0" smtClean="0">
                    <a:solidFill>
                      <a:sysClr val="windowText" lastClr="000000"/>
                    </a:solidFill>
                  </a:rPr>
                  <a:t>S-GW</a:t>
                </a:r>
                <a:endParaRPr lang="en-US" altLang="zh-CN" sz="12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pic>
          <p:nvPicPr>
            <p:cNvPr id="125" name="Picture 1086" descr="图片2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5161" y="4613589"/>
              <a:ext cx="883980" cy="462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" name="文本框 125"/>
            <p:cNvSpPr txBox="1"/>
            <p:nvPr/>
          </p:nvSpPr>
          <p:spPr>
            <a:xfrm>
              <a:off x="2975502" y="3979323"/>
              <a:ext cx="1405337" cy="300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/>
                <a:t>SNMP</a:t>
              </a:r>
              <a:endParaRPr lang="zh-CN" altLang="en-US" sz="1200" dirty="0"/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2352132" y="4297629"/>
              <a:ext cx="636089" cy="33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/>
                <a:t>OSS</a:t>
              </a:r>
              <a:endParaRPr lang="zh-CN" altLang="en-US" sz="1400" dirty="0"/>
            </a:p>
          </p:txBody>
        </p:sp>
        <p:cxnSp>
          <p:nvCxnSpPr>
            <p:cNvPr id="128" name="肘形连接符 127"/>
            <p:cNvCxnSpPr>
              <a:stCxn id="129" idx="0"/>
              <a:endCxn id="89" idx="1"/>
            </p:cNvCxnSpPr>
            <p:nvPr/>
          </p:nvCxnSpPr>
          <p:spPr>
            <a:xfrm rot="5400000" flipH="1" flipV="1">
              <a:off x="3192633" y="3678675"/>
              <a:ext cx="636653" cy="1146814"/>
            </a:xfrm>
            <a:prstGeom prst="bentConnector2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圆角矩形 128"/>
            <p:cNvSpPr/>
            <p:nvPr/>
          </p:nvSpPr>
          <p:spPr bwMode="gray">
            <a:xfrm>
              <a:off x="2440830" y="4570408"/>
              <a:ext cx="993443" cy="556899"/>
            </a:xfrm>
            <a:prstGeom prst="roundRect">
              <a:avLst/>
            </a:prstGeom>
            <a:ln w="19050">
              <a:solidFill>
                <a:srgbClr val="00B0F0"/>
              </a:solidFill>
              <a:prstDash val="dash"/>
            </a:ln>
            <a:ex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1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43621" y="4650236"/>
              <a:ext cx="678469" cy="19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1" name="矩形 130"/>
            <p:cNvSpPr/>
            <p:nvPr/>
          </p:nvSpPr>
          <p:spPr>
            <a:xfrm>
              <a:off x="7795600" y="4921419"/>
              <a:ext cx="959701" cy="280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70000"/>
                <a:buNone/>
                <a:defRPr/>
              </a:pPr>
              <a:r>
                <a:rPr lang="en-US" altLang="zh-CN" sz="1200" kern="0" dirty="0" smtClean="0">
                  <a:cs typeface="Arial" pitchFamily="34" charset="0"/>
                </a:rPr>
                <a:t>BBU</a:t>
              </a:r>
              <a:endParaRPr lang="en-US" altLang="zh-CN" sz="1200" kern="0" dirty="0">
                <a:cs typeface="Arial" pitchFamily="34" charset="0"/>
              </a:endParaRPr>
            </a:p>
          </p:txBody>
        </p:sp>
        <p:pic>
          <p:nvPicPr>
            <p:cNvPr id="132" name="图片 131" descr="2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1789" y="4417363"/>
              <a:ext cx="336903" cy="497912"/>
            </a:xfrm>
            <a:prstGeom prst="rect">
              <a:avLst/>
            </a:prstGeom>
          </p:spPr>
        </p:pic>
        <p:sp>
          <p:nvSpPr>
            <p:cNvPr id="133" name="文本框 132"/>
            <p:cNvSpPr txBox="1"/>
            <p:nvPr/>
          </p:nvSpPr>
          <p:spPr>
            <a:xfrm>
              <a:off x="6326766" y="4552087"/>
              <a:ext cx="416385" cy="40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=</a:t>
              </a:r>
              <a:endParaRPr lang="zh-CN" altLang="en-US" sz="1800" dirty="0"/>
            </a:p>
          </p:txBody>
        </p:sp>
        <p:sp>
          <p:nvSpPr>
            <p:cNvPr id="134" name="文本框 133"/>
            <p:cNvSpPr txBox="1"/>
            <p:nvPr/>
          </p:nvSpPr>
          <p:spPr>
            <a:xfrm>
              <a:off x="7554214" y="4561379"/>
              <a:ext cx="356823" cy="40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/>
                <a:t>+</a:t>
              </a:r>
              <a:endParaRPr lang="zh-CN" altLang="en-US" sz="1800" dirty="0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6709950" y="4921419"/>
              <a:ext cx="1099174" cy="280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70000"/>
                <a:buNone/>
                <a:defRPr/>
              </a:pPr>
              <a:r>
                <a:rPr lang="en-US" altLang="zh-CN" sz="1200" kern="0" dirty="0" smtClean="0">
                  <a:cs typeface="Arial" pitchFamily="34" charset="0"/>
                </a:rPr>
                <a:t>RRU+</a:t>
              </a:r>
              <a:r>
                <a:rPr lang="zh-CN" altLang="en-US" sz="1200" kern="0" dirty="0" smtClean="0">
                  <a:cs typeface="Arial" pitchFamily="34" charset="0"/>
                </a:rPr>
                <a:t>天馈</a:t>
              </a:r>
              <a:endParaRPr lang="en-US" altLang="zh-CN" sz="1200" kern="0" dirty="0">
                <a:cs typeface="Arial" pitchFamily="34" charset="0"/>
              </a:endParaRPr>
            </a:p>
          </p:txBody>
        </p:sp>
        <p:cxnSp>
          <p:nvCxnSpPr>
            <p:cNvPr id="136" name="肘形连接符 135"/>
            <p:cNvCxnSpPr>
              <a:stCxn id="129" idx="3"/>
            </p:cNvCxnSpPr>
            <p:nvPr/>
          </p:nvCxnSpPr>
          <p:spPr>
            <a:xfrm>
              <a:off x="3434273" y="4848858"/>
              <a:ext cx="592089" cy="5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36"/>
            <p:cNvSpPr>
              <a:spLocks/>
            </p:cNvSpPr>
            <p:nvPr/>
          </p:nvSpPr>
          <p:spPr bwMode="auto">
            <a:xfrm rot="14110884">
              <a:off x="4780336" y="4661237"/>
              <a:ext cx="211914" cy="1061973"/>
            </a:xfrm>
            <a:custGeom>
              <a:avLst/>
              <a:gdLst>
                <a:gd name="T0" fmla="*/ 2147483647 w 404"/>
                <a:gd name="T1" fmla="*/ 2147483647 h 1294"/>
                <a:gd name="T2" fmla="*/ 2147483647 w 404"/>
                <a:gd name="T3" fmla="*/ 0 h 1294"/>
                <a:gd name="T4" fmla="*/ 2147483647 w 404"/>
                <a:gd name="T5" fmla="*/ 2147483647 h 1294"/>
                <a:gd name="T6" fmla="*/ 0 w 404"/>
                <a:gd name="T7" fmla="*/ 2147483647 h 1294"/>
                <a:gd name="T8" fmla="*/ 2147483647 w 404"/>
                <a:gd name="T9" fmla="*/ 2147483647 h 1294"/>
                <a:gd name="T10" fmla="*/ 2147483647 w 404"/>
                <a:gd name="T11" fmla="*/ 2147483647 h 1294"/>
                <a:gd name="T12" fmla="*/ 2147483647 w 404"/>
                <a:gd name="T13" fmla="*/ 2147483647 h 1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1294"/>
                <a:gd name="T23" fmla="*/ 404 w 404"/>
                <a:gd name="T24" fmla="*/ 1294 h 1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1294">
                  <a:moveTo>
                    <a:pt x="404" y="771"/>
                  </a:moveTo>
                  <a:lnTo>
                    <a:pt x="87" y="0"/>
                  </a:lnTo>
                  <a:lnTo>
                    <a:pt x="224" y="574"/>
                  </a:lnTo>
                  <a:lnTo>
                    <a:pt x="0" y="466"/>
                  </a:lnTo>
                  <a:lnTo>
                    <a:pt x="301" y="1294"/>
                  </a:lnTo>
                  <a:lnTo>
                    <a:pt x="155" y="686"/>
                  </a:lnTo>
                  <a:lnTo>
                    <a:pt x="404" y="771"/>
                  </a:ln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ECF6A2"/>
              </a:solidFill>
              <a:round/>
              <a:headEnd/>
              <a:tailEnd/>
            </a:ln>
          </p:spPr>
          <p:txBody>
            <a:bodyPr wrap="none" lIns="91410" tIns="45705" rIns="91410" bIns="45705" anchor="ctr"/>
            <a:lstStyle/>
            <a:p>
              <a:pPr>
                <a:buClr>
                  <a:srgbClr val="CC9900"/>
                </a:buClr>
                <a:buFont typeface="Wingdings" pitchFamily="2" charset="2"/>
                <a:buChar char="n"/>
              </a:pPr>
              <a:endParaRPr lang="zh-CN" altLang="en-US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" name="Freeform 36"/>
            <p:cNvSpPr>
              <a:spLocks/>
            </p:cNvSpPr>
            <p:nvPr/>
          </p:nvSpPr>
          <p:spPr bwMode="auto">
            <a:xfrm rot="19958605">
              <a:off x="6421802" y="4710146"/>
              <a:ext cx="204258" cy="994993"/>
            </a:xfrm>
            <a:custGeom>
              <a:avLst/>
              <a:gdLst>
                <a:gd name="T0" fmla="*/ 2147483647 w 404"/>
                <a:gd name="T1" fmla="*/ 2147483647 h 1294"/>
                <a:gd name="T2" fmla="*/ 2147483647 w 404"/>
                <a:gd name="T3" fmla="*/ 0 h 1294"/>
                <a:gd name="T4" fmla="*/ 2147483647 w 404"/>
                <a:gd name="T5" fmla="*/ 2147483647 h 1294"/>
                <a:gd name="T6" fmla="*/ 0 w 404"/>
                <a:gd name="T7" fmla="*/ 2147483647 h 1294"/>
                <a:gd name="T8" fmla="*/ 2147483647 w 404"/>
                <a:gd name="T9" fmla="*/ 2147483647 h 1294"/>
                <a:gd name="T10" fmla="*/ 2147483647 w 404"/>
                <a:gd name="T11" fmla="*/ 2147483647 h 1294"/>
                <a:gd name="T12" fmla="*/ 2147483647 w 404"/>
                <a:gd name="T13" fmla="*/ 2147483647 h 1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1294"/>
                <a:gd name="T23" fmla="*/ 404 w 404"/>
                <a:gd name="T24" fmla="*/ 1294 h 1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1294">
                  <a:moveTo>
                    <a:pt x="404" y="771"/>
                  </a:moveTo>
                  <a:lnTo>
                    <a:pt x="87" y="0"/>
                  </a:lnTo>
                  <a:lnTo>
                    <a:pt x="224" y="574"/>
                  </a:lnTo>
                  <a:lnTo>
                    <a:pt x="0" y="466"/>
                  </a:lnTo>
                  <a:lnTo>
                    <a:pt x="301" y="1294"/>
                  </a:lnTo>
                  <a:lnTo>
                    <a:pt x="155" y="686"/>
                  </a:lnTo>
                  <a:lnTo>
                    <a:pt x="404" y="771"/>
                  </a:lnTo>
                  <a:close/>
                </a:path>
              </a:pathLst>
            </a:custGeom>
            <a:solidFill>
              <a:srgbClr val="FFCC66"/>
            </a:solidFill>
            <a:ln w="9525">
              <a:solidFill>
                <a:srgbClr val="ECF6A2"/>
              </a:solidFill>
              <a:round/>
              <a:headEnd/>
              <a:tailEnd/>
            </a:ln>
          </p:spPr>
          <p:txBody>
            <a:bodyPr wrap="none" lIns="91410" tIns="45705" rIns="91410" bIns="45705" anchor="ctr"/>
            <a:lstStyle/>
            <a:p>
              <a:pPr>
                <a:buClr>
                  <a:srgbClr val="CC9900"/>
                </a:buClr>
                <a:buFont typeface="Wingdings" pitchFamily="2" charset="2"/>
                <a:buChar char="n"/>
              </a:pPr>
              <a:endParaRPr lang="zh-CN" altLang="en-US" b="1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4641575" y="5407486"/>
              <a:ext cx="1698866" cy="310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70000"/>
                <a:buNone/>
                <a:defRPr/>
              </a:pPr>
              <a:r>
                <a:rPr lang="zh-CN" altLang="en-US" sz="1400" kern="0" dirty="0" smtClean="0">
                  <a:cs typeface="Arial" pitchFamily="34" charset="0"/>
                </a:rPr>
                <a:t>位置</a:t>
              </a:r>
              <a:r>
                <a:rPr lang="en-US" altLang="zh-CN" sz="1400" kern="0" dirty="0" smtClean="0">
                  <a:cs typeface="Arial" pitchFamily="34" charset="0"/>
                </a:rPr>
                <a:t>/</a:t>
              </a:r>
              <a:r>
                <a:rPr lang="zh-CN" altLang="en-US" sz="1400" kern="0" dirty="0" smtClean="0">
                  <a:cs typeface="Arial" pitchFamily="34" charset="0"/>
                </a:rPr>
                <a:t>时间等信息</a:t>
              </a:r>
              <a:endParaRPr lang="en-US" altLang="zh-CN" sz="1400" kern="0" dirty="0">
                <a:cs typeface="Arial" pitchFamily="34" charset="0"/>
              </a:endParaRPr>
            </a:p>
          </p:txBody>
        </p:sp>
        <p:sp>
          <p:nvSpPr>
            <p:cNvPr id="140" name="圆角矩形 139"/>
            <p:cNvSpPr/>
            <p:nvPr/>
          </p:nvSpPr>
          <p:spPr bwMode="gray">
            <a:xfrm>
              <a:off x="2205637" y="5354790"/>
              <a:ext cx="9022262" cy="1027332"/>
            </a:xfrm>
            <a:prstGeom prst="roundRect">
              <a:avLst/>
            </a:prstGeom>
            <a:ln w="19050">
              <a:solidFill>
                <a:srgbClr val="00B0F0"/>
              </a:solidFill>
              <a:prstDash val="dash"/>
            </a:ln>
            <a:ex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8217" y="5696432"/>
              <a:ext cx="316914" cy="220759"/>
            </a:xfrm>
            <a:prstGeom prst="rect">
              <a:avLst/>
            </a:prstGeom>
          </p:spPr>
        </p:pic>
        <p:sp>
          <p:nvSpPr>
            <p:cNvPr id="142" name="文本框 141"/>
            <p:cNvSpPr txBox="1"/>
            <p:nvPr/>
          </p:nvSpPr>
          <p:spPr>
            <a:xfrm>
              <a:off x="9145755" y="5954951"/>
              <a:ext cx="869845" cy="300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altLang="zh-CN" sz="1200" b="0" dirty="0" smtClean="0"/>
                <a:t>SIM card</a:t>
              </a:r>
              <a:endParaRPr lang="zh-CN" altLang="en-US" sz="1200" b="0" dirty="0"/>
            </a:p>
          </p:txBody>
        </p:sp>
        <p:sp>
          <p:nvSpPr>
            <p:cNvPr id="143" name="圆角矩形 142"/>
            <p:cNvSpPr/>
            <p:nvPr/>
          </p:nvSpPr>
          <p:spPr bwMode="gray">
            <a:xfrm>
              <a:off x="2205637" y="995785"/>
              <a:ext cx="9022262" cy="756689"/>
            </a:xfrm>
            <a:prstGeom prst="roundRect">
              <a:avLst/>
            </a:prstGeom>
            <a:ln w="19050">
              <a:solidFill>
                <a:srgbClr val="00B0F0"/>
              </a:solidFill>
              <a:prstDash val="dash"/>
            </a:ln>
            <a:ex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144" name="圆角矩形 143"/>
            <p:cNvSpPr/>
            <p:nvPr/>
          </p:nvSpPr>
          <p:spPr>
            <a:xfrm>
              <a:off x="3942714" y="1179206"/>
              <a:ext cx="1440000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报警处理</a:t>
              </a:r>
              <a:endParaRPr lang="zh-CN" altLang="en-US" sz="1200" kern="0" dirty="0"/>
            </a:p>
          </p:txBody>
        </p:sp>
        <p:sp>
          <p:nvSpPr>
            <p:cNvPr id="145" name="圆角矩形 144"/>
            <p:cNvSpPr/>
            <p:nvPr/>
          </p:nvSpPr>
          <p:spPr>
            <a:xfrm>
              <a:off x="5596356" y="1197571"/>
              <a:ext cx="1440000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远程消音</a:t>
              </a:r>
              <a:endParaRPr lang="zh-CN" altLang="en-US" sz="1200" kern="0" dirty="0"/>
            </a:p>
          </p:txBody>
        </p:sp>
        <p:sp>
          <p:nvSpPr>
            <p:cNvPr id="146" name="圆角矩形 145"/>
            <p:cNvSpPr/>
            <p:nvPr/>
          </p:nvSpPr>
          <p:spPr>
            <a:xfrm>
              <a:off x="7249998" y="1188381"/>
              <a:ext cx="1440000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终端自检</a:t>
              </a:r>
              <a:endParaRPr lang="zh-CN" altLang="en-US" sz="1200" kern="0" dirty="0"/>
            </a:p>
          </p:txBody>
        </p:sp>
        <p:pic>
          <p:nvPicPr>
            <p:cNvPr id="147" name="Picture 8" descr="https://timgsa.baidu.com/timg?image&amp;quality=80&amp;size=b9999_10000&amp;sec=1539949935623&amp;di=a90721b8a94cd4ed972e018b2d7a782d&amp;imgtype=0&amp;src=http%3A%2F%2Fsup.user.img38.51sole.com%2Fimages3%2F20150521%2F1583273_2015521152776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141" y="5546397"/>
              <a:ext cx="835590" cy="83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8" descr="https://timgsa.baidu.com/timg?image&amp;quality=80&amp;size=b9999_10000&amp;sec=1539949935623&amp;di=a90721b8a94cd4ed972e018b2d7a782d&amp;imgtype=0&amp;src=http%3A%2F%2Fsup.user.img38.51sole.com%2Fimages3%2F20150521%2F1583273_2015521152776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293" y="5582394"/>
              <a:ext cx="835590" cy="83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8" descr="https://timgsa.baidu.com/timg?image&amp;quality=80&amp;size=b9999_10000&amp;sec=1539949935623&amp;di=a90721b8a94cd4ed972e018b2d7a782d&amp;imgtype=0&amp;src=http%3A%2F%2Fsup.user.img38.51sole.com%2Fimages3%2F20150521%2F1583273_20155211527760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5373" y="5559583"/>
              <a:ext cx="835590" cy="835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https://timgsa.baidu.com/timg?image&amp;quality=80&amp;size=b9999_10000&amp;sec=1539953483512&amp;di=6b750a820802b34453c2df6b9ff4e24a&amp;imgtype=0&amp;src=http%3A%2F%2Fupload.news.cecb2b.com%2F2017%2F0929%2F150667461824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1" t="3259" r="56882" b="13767"/>
            <a:stretch/>
          </p:blipFill>
          <p:spPr bwMode="auto">
            <a:xfrm>
              <a:off x="8063370" y="5546397"/>
              <a:ext cx="451114" cy="507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1" name="文本框 150"/>
            <p:cNvSpPr txBox="1"/>
            <p:nvPr/>
          </p:nvSpPr>
          <p:spPr>
            <a:xfrm>
              <a:off x="7736832" y="6024027"/>
              <a:ext cx="1166808" cy="300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altLang="zh-CN" sz="1200" b="0" dirty="0" smtClean="0"/>
                <a:t>NB-IoT</a:t>
              </a:r>
              <a:r>
                <a:rPr lang="zh-CN" altLang="en-US" sz="1200" b="0" dirty="0" smtClean="0"/>
                <a:t>模组</a:t>
              </a:r>
              <a:endParaRPr lang="zh-CN" altLang="en-US" sz="1200" b="0" dirty="0"/>
            </a:p>
          </p:txBody>
        </p:sp>
        <p:sp>
          <p:nvSpPr>
            <p:cNvPr id="152" name="圆角矩形 151"/>
            <p:cNvSpPr/>
            <p:nvPr/>
          </p:nvSpPr>
          <p:spPr>
            <a:xfrm>
              <a:off x="8903641" y="1179173"/>
              <a:ext cx="1440000" cy="43200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5400" cap="flat" cmpd="sng" algn="ctr">
              <a:solidFill>
                <a:srgbClr val="4F81BD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2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200" kern="0" dirty="0" smtClean="0"/>
                <a:t>消防联动</a:t>
              </a:r>
              <a:endParaRPr lang="zh-CN" altLang="en-US" sz="1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102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智能路灯（</a:t>
            </a:r>
            <a:r>
              <a:rPr lang="en-US" altLang="zh-CN" smtClean="0">
                <a:latin typeface="+mn-lt"/>
                <a:ea typeface="+mn-ea"/>
              </a:rPr>
              <a:t>1</a:t>
            </a:r>
            <a:r>
              <a:rPr lang="zh-CN" altLang="en-US" smtClean="0">
                <a:latin typeface="+mn-lt"/>
                <a:ea typeface="+mn-ea"/>
              </a:rPr>
              <a:t>）</a:t>
            </a:r>
            <a:endParaRPr lang="zh-CN" altLang="en-US" dirty="0">
              <a:latin typeface="+mn-lt"/>
              <a:ea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49881" y="1376772"/>
            <a:ext cx="6972628" cy="4389714"/>
            <a:chOff x="2174094" y="222060"/>
            <a:chExt cx="6542957" cy="4871459"/>
          </a:xfrm>
        </p:grpSpPr>
        <p:sp>
          <p:nvSpPr>
            <p:cNvPr id="4" name="平行四边形 3"/>
            <p:cNvSpPr/>
            <p:nvPr/>
          </p:nvSpPr>
          <p:spPr>
            <a:xfrm>
              <a:off x="3333917" y="1089542"/>
              <a:ext cx="5383134" cy="806725"/>
            </a:xfrm>
            <a:prstGeom prst="parallelogram">
              <a:avLst>
                <a:gd name="adj" fmla="val 72479"/>
              </a:avLst>
            </a:prstGeom>
            <a:solidFill>
              <a:srgbClr val="4BACC6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sp>
          <p:nvSpPr>
            <p:cNvPr id="5" name="平行四边形 4"/>
            <p:cNvSpPr/>
            <p:nvPr/>
          </p:nvSpPr>
          <p:spPr>
            <a:xfrm>
              <a:off x="2790015" y="4166048"/>
              <a:ext cx="5701155" cy="927471"/>
            </a:xfrm>
            <a:prstGeom prst="parallelogram">
              <a:avLst>
                <a:gd name="adj" fmla="val 72479"/>
              </a:avLst>
            </a:prstGeom>
            <a:solidFill>
              <a:srgbClr val="9BBB59">
                <a:lumMod val="40000"/>
                <a:lumOff val="6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sp>
          <p:nvSpPr>
            <p:cNvPr id="6" name="平行四边形 5"/>
            <p:cNvSpPr/>
            <p:nvPr/>
          </p:nvSpPr>
          <p:spPr>
            <a:xfrm>
              <a:off x="2997798" y="2938246"/>
              <a:ext cx="5493372" cy="927471"/>
            </a:xfrm>
            <a:prstGeom prst="parallelogram">
              <a:avLst>
                <a:gd name="adj" fmla="val 72479"/>
              </a:avLst>
            </a:prstGeom>
            <a:solidFill>
              <a:srgbClr val="8064A2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3333917" y="4388922"/>
              <a:ext cx="609900" cy="553276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348" y="4441888"/>
              <a:ext cx="404486" cy="214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3897863" y="4478922"/>
              <a:ext cx="4171992" cy="12167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cxnSp>
          <p:nvCxnSpPr>
            <p:cNvPr id="10" name="直接连接符 9"/>
            <p:cNvCxnSpPr/>
            <p:nvPr/>
          </p:nvCxnSpPr>
          <p:spPr>
            <a:xfrm flipH="1">
              <a:off x="4235282" y="4482690"/>
              <a:ext cx="12743" cy="444291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sp>
          <p:nvSpPr>
            <p:cNvPr id="11" name="矩形 10"/>
            <p:cNvSpPr/>
            <p:nvPr/>
          </p:nvSpPr>
          <p:spPr>
            <a:xfrm>
              <a:off x="7053221" y="4705165"/>
              <a:ext cx="306110" cy="1544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1200" b="1" kern="0" dirty="0"/>
                <a:t>…</a:t>
              </a:r>
              <a:endParaRPr lang="zh-CN" altLang="en-US" sz="1200" b="1" kern="0" dirty="0"/>
            </a:p>
          </p:txBody>
        </p:sp>
        <p:pic>
          <p:nvPicPr>
            <p:cNvPr id="12" name="Picture 11" descr="D:\obw\1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6225" y="4844529"/>
              <a:ext cx="109925" cy="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天线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8483" y="3177698"/>
              <a:ext cx="253369" cy="554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椭圆 13"/>
            <p:cNvSpPr/>
            <p:nvPr/>
          </p:nvSpPr>
          <p:spPr>
            <a:xfrm>
              <a:off x="4120133" y="3120775"/>
              <a:ext cx="3730943" cy="494336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lgDashDot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cxnSp>
          <p:nvCxnSpPr>
            <p:cNvPr id="15" name="直接连接符 14"/>
            <p:cNvCxnSpPr/>
            <p:nvPr/>
          </p:nvCxnSpPr>
          <p:spPr>
            <a:xfrm flipV="1">
              <a:off x="4235413" y="4926981"/>
              <a:ext cx="3439620" cy="2372"/>
            </a:xfrm>
            <a:prstGeom prst="line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  <p:pic>
          <p:nvPicPr>
            <p:cNvPr id="16" name="Picture 2" descr="天线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30159" y="3222882"/>
              <a:ext cx="253369" cy="554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3"/>
            <p:cNvSpPr>
              <a:spLocks/>
            </p:cNvSpPr>
            <p:nvPr/>
          </p:nvSpPr>
          <p:spPr bwMode="auto">
            <a:xfrm rot="20302659" flipH="1">
              <a:off x="7782680" y="3547120"/>
              <a:ext cx="264347" cy="564980"/>
            </a:xfrm>
            <a:custGeom>
              <a:avLst/>
              <a:gdLst>
                <a:gd name="T0" fmla="*/ 2147483647 w 404"/>
                <a:gd name="T1" fmla="*/ 2147483647 h 1294"/>
                <a:gd name="T2" fmla="*/ 2147483647 w 404"/>
                <a:gd name="T3" fmla="*/ 0 h 1294"/>
                <a:gd name="T4" fmla="*/ 2147483647 w 404"/>
                <a:gd name="T5" fmla="*/ 2147483647 h 1294"/>
                <a:gd name="T6" fmla="*/ 0 w 404"/>
                <a:gd name="T7" fmla="*/ 2147483647 h 1294"/>
                <a:gd name="T8" fmla="*/ 2147483647 w 404"/>
                <a:gd name="T9" fmla="*/ 2147483647 h 1294"/>
                <a:gd name="T10" fmla="*/ 2147483647 w 404"/>
                <a:gd name="T11" fmla="*/ 2147483647 h 1294"/>
                <a:gd name="T12" fmla="*/ 2147483647 w 404"/>
                <a:gd name="T13" fmla="*/ 2147483647 h 1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1294"/>
                <a:gd name="T23" fmla="*/ 404 w 404"/>
                <a:gd name="T24" fmla="*/ 1294 h 1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1294">
                  <a:moveTo>
                    <a:pt x="404" y="771"/>
                  </a:moveTo>
                  <a:lnTo>
                    <a:pt x="87" y="0"/>
                  </a:lnTo>
                  <a:lnTo>
                    <a:pt x="224" y="574"/>
                  </a:lnTo>
                  <a:lnTo>
                    <a:pt x="0" y="466"/>
                  </a:lnTo>
                  <a:lnTo>
                    <a:pt x="301" y="1294"/>
                  </a:lnTo>
                  <a:lnTo>
                    <a:pt x="155" y="686"/>
                  </a:lnTo>
                  <a:lnTo>
                    <a:pt x="404" y="771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4300093" y="4561774"/>
              <a:ext cx="305061" cy="382049"/>
              <a:chOff x="2701273" y="5555966"/>
              <a:chExt cx="430567" cy="613558"/>
            </a:xfrm>
          </p:grpSpPr>
          <p:pic>
            <p:nvPicPr>
              <p:cNvPr id="94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5" name="图片 9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sp>
          <p:nvSpPr>
            <p:cNvPr id="19" name="矩形 18"/>
            <p:cNvSpPr/>
            <p:nvPr/>
          </p:nvSpPr>
          <p:spPr>
            <a:xfrm>
              <a:off x="3327364" y="4678900"/>
              <a:ext cx="632768" cy="20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1200" kern="0" dirty="0" smtClean="0"/>
                <a:t>物联网关</a:t>
              </a:r>
              <a:endParaRPr lang="en-US" altLang="zh-CN" sz="1200" kern="0" dirty="0"/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5114522" y="4553967"/>
              <a:ext cx="305061" cy="382049"/>
              <a:chOff x="2701273" y="5555966"/>
              <a:chExt cx="430567" cy="613558"/>
            </a:xfrm>
          </p:grpSpPr>
          <p:pic>
            <p:nvPicPr>
              <p:cNvPr id="92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图片 9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1835" y="4553967"/>
              <a:ext cx="192795" cy="379402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6765327" y="4553967"/>
              <a:ext cx="305061" cy="382049"/>
              <a:chOff x="2701273" y="5555966"/>
              <a:chExt cx="430567" cy="613558"/>
            </a:xfrm>
          </p:grpSpPr>
          <p:pic>
            <p:nvPicPr>
              <p:cNvPr id="90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1" name="图片 9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>
              <a:off x="7410350" y="4553967"/>
              <a:ext cx="305061" cy="382049"/>
              <a:chOff x="2701273" y="5555966"/>
              <a:chExt cx="430567" cy="613558"/>
            </a:xfrm>
          </p:grpSpPr>
          <p:pic>
            <p:nvPicPr>
              <p:cNvPr id="88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9" name="图片 8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sp>
          <p:nvSpPr>
            <p:cNvPr id="24" name="矩形 23"/>
            <p:cNvSpPr/>
            <p:nvPr/>
          </p:nvSpPr>
          <p:spPr>
            <a:xfrm>
              <a:off x="6044676" y="4737267"/>
              <a:ext cx="820402" cy="20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1200" kern="0" dirty="0" smtClean="0"/>
                <a:t>智慧路灯</a:t>
              </a:r>
              <a:endParaRPr lang="en-US" altLang="zh-CN" sz="1200" kern="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7411924" y="4234517"/>
              <a:ext cx="306110" cy="15440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r>
                <a:rPr lang="en-US" altLang="zh-CN" sz="1200" b="1" kern="0" dirty="0"/>
                <a:t>…</a:t>
              </a:r>
              <a:endParaRPr lang="zh-CN" altLang="en-US" sz="1200" b="1" kern="0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350692" y="4105363"/>
              <a:ext cx="305061" cy="382049"/>
              <a:chOff x="2701273" y="5555966"/>
              <a:chExt cx="430567" cy="613558"/>
            </a:xfrm>
          </p:grpSpPr>
          <p:pic>
            <p:nvPicPr>
              <p:cNvPr id="86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7" name="图片 8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grpSp>
          <p:nvGrpSpPr>
            <p:cNvPr id="27" name="组合 26"/>
            <p:cNvGrpSpPr/>
            <p:nvPr/>
          </p:nvGrpSpPr>
          <p:grpSpPr>
            <a:xfrm>
              <a:off x="5473225" y="4098928"/>
              <a:ext cx="305061" cy="382049"/>
              <a:chOff x="2701273" y="5555966"/>
              <a:chExt cx="430567" cy="613558"/>
            </a:xfrm>
          </p:grpSpPr>
          <p:pic>
            <p:nvPicPr>
              <p:cNvPr id="84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5" name="图片 8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grpSp>
          <p:nvGrpSpPr>
            <p:cNvPr id="28" name="组合 27"/>
            <p:cNvGrpSpPr/>
            <p:nvPr/>
          </p:nvGrpSpPr>
          <p:grpSpPr>
            <a:xfrm>
              <a:off x="7172247" y="4105363"/>
              <a:ext cx="305061" cy="382049"/>
              <a:chOff x="2701273" y="5555966"/>
              <a:chExt cx="430567" cy="613558"/>
            </a:xfrm>
          </p:grpSpPr>
          <p:pic>
            <p:nvPicPr>
              <p:cNvPr id="82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3" name="图片 8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/>
          </p:nvGrpSpPr>
          <p:grpSpPr>
            <a:xfrm>
              <a:off x="7819546" y="4105611"/>
              <a:ext cx="305061" cy="382049"/>
              <a:chOff x="2701273" y="5555966"/>
              <a:chExt cx="430567" cy="613558"/>
            </a:xfrm>
          </p:grpSpPr>
          <p:pic>
            <p:nvPicPr>
              <p:cNvPr id="80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1273" y="5555966"/>
                <a:ext cx="430567" cy="613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图片 8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17297" y="5733256"/>
                <a:ext cx="209524" cy="142857"/>
              </a:xfrm>
              <a:prstGeom prst="rect">
                <a:avLst/>
              </a:prstGeom>
            </p:spPr>
          </p:pic>
        </p:grp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5658" y="3941391"/>
              <a:ext cx="277740" cy="546565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673384" y="3930380"/>
              <a:ext cx="799012" cy="19189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r>
                <a:rPr lang="en-US" altLang="zh-CN" sz="1200" kern="0" dirty="0" smtClean="0"/>
                <a:t>2G/3G/4G</a:t>
              </a:r>
              <a:endParaRPr lang="en-US" altLang="zh-CN" sz="1200" kern="0" dirty="0"/>
            </a:p>
          </p:txBody>
        </p:sp>
        <p:sp>
          <p:nvSpPr>
            <p:cNvPr id="32" name="Freeform 3"/>
            <p:cNvSpPr>
              <a:spLocks/>
            </p:cNvSpPr>
            <p:nvPr/>
          </p:nvSpPr>
          <p:spPr bwMode="auto">
            <a:xfrm rot="2793483" flipH="1">
              <a:off x="4010419" y="3500399"/>
              <a:ext cx="252429" cy="584000"/>
            </a:xfrm>
            <a:custGeom>
              <a:avLst/>
              <a:gdLst>
                <a:gd name="T0" fmla="*/ 2147483647 w 404"/>
                <a:gd name="T1" fmla="*/ 2147483647 h 1294"/>
                <a:gd name="T2" fmla="*/ 2147483647 w 404"/>
                <a:gd name="T3" fmla="*/ 0 h 1294"/>
                <a:gd name="T4" fmla="*/ 2147483647 w 404"/>
                <a:gd name="T5" fmla="*/ 2147483647 h 1294"/>
                <a:gd name="T6" fmla="*/ 0 w 404"/>
                <a:gd name="T7" fmla="*/ 2147483647 h 1294"/>
                <a:gd name="T8" fmla="*/ 2147483647 w 404"/>
                <a:gd name="T9" fmla="*/ 2147483647 h 1294"/>
                <a:gd name="T10" fmla="*/ 2147483647 w 404"/>
                <a:gd name="T11" fmla="*/ 2147483647 h 1294"/>
                <a:gd name="T12" fmla="*/ 2147483647 w 404"/>
                <a:gd name="T13" fmla="*/ 2147483647 h 1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4"/>
                <a:gd name="T22" fmla="*/ 0 h 1294"/>
                <a:gd name="T23" fmla="*/ 404 w 404"/>
                <a:gd name="T24" fmla="*/ 1294 h 1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4" h="1294">
                  <a:moveTo>
                    <a:pt x="404" y="771"/>
                  </a:moveTo>
                  <a:lnTo>
                    <a:pt x="87" y="0"/>
                  </a:lnTo>
                  <a:lnTo>
                    <a:pt x="224" y="574"/>
                  </a:lnTo>
                  <a:lnTo>
                    <a:pt x="0" y="466"/>
                  </a:lnTo>
                  <a:lnTo>
                    <a:pt x="301" y="1294"/>
                  </a:lnTo>
                  <a:lnTo>
                    <a:pt x="155" y="686"/>
                  </a:lnTo>
                  <a:lnTo>
                    <a:pt x="404" y="771"/>
                  </a:lnTo>
                  <a:close/>
                </a:path>
              </a:pathLst>
            </a:custGeom>
            <a:solidFill>
              <a:srgbClr val="FFCC66"/>
            </a:solidFill>
            <a:ln w="9525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624193" y="3196379"/>
              <a:ext cx="726114" cy="3672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/>
              <a:r>
                <a:rPr lang="zh-CN" altLang="en-US" sz="1200" kern="0" dirty="0" smtClean="0"/>
                <a:t>运营商网络</a:t>
              </a:r>
              <a:endParaRPr lang="en-US" altLang="zh-CN" sz="1200" kern="0" dirty="0"/>
            </a:p>
          </p:txBody>
        </p:sp>
        <p:pic>
          <p:nvPicPr>
            <p:cNvPr id="34" name="Picture 25" descr="数码照相机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576" y="1159158"/>
              <a:ext cx="197377" cy="1992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9" descr="打印机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514" y="1670846"/>
              <a:ext cx="253066" cy="227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直接连接符 35"/>
            <p:cNvCxnSpPr/>
            <p:nvPr/>
          </p:nvCxnSpPr>
          <p:spPr>
            <a:xfrm>
              <a:off x="4431690" y="1339690"/>
              <a:ext cx="1" cy="14709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7" name="直接连接符 36"/>
            <p:cNvCxnSpPr/>
            <p:nvPr/>
          </p:nvCxnSpPr>
          <p:spPr>
            <a:xfrm>
              <a:off x="6903220" y="1365319"/>
              <a:ext cx="0" cy="12110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38" name="直接连接符 37"/>
            <p:cNvCxnSpPr/>
            <p:nvPr/>
          </p:nvCxnSpPr>
          <p:spPr>
            <a:xfrm>
              <a:off x="6817114" y="1566607"/>
              <a:ext cx="0" cy="145929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39" name="AutoShape 24"/>
            <p:cNvSpPr>
              <a:spLocks noChangeArrowheads="1"/>
            </p:cNvSpPr>
            <p:nvPr/>
          </p:nvSpPr>
          <p:spPr bwMode="auto">
            <a:xfrm>
              <a:off x="4213975" y="1674740"/>
              <a:ext cx="240362" cy="181816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rgbClr val="00475E"/>
                </a:gs>
                <a:gs pos="50000">
                  <a:srgbClr val="0099CC"/>
                </a:gs>
                <a:gs pos="100000">
                  <a:srgbClr val="00475E"/>
                </a:gs>
              </a:gsLst>
              <a:lin ang="0" scaled="1"/>
            </a:gradFill>
            <a:ln w="9525">
              <a:solidFill>
                <a:srgbClr val="6666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cxnSp>
          <p:nvCxnSpPr>
            <p:cNvPr id="40" name="直接连接符 39"/>
            <p:cNvCxnSpPr/>
            <p:nvPr/>
          </p:nvCxnSpPr>
          <p:spPr>
            <a:xfrm flipH="1" flipV="1">
              <a:off x="4573779" y="1252267"/>
              <a:ext cx="464764" cy="723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pic>
          <p:nvPicPr>
            <p:cNvPr id="41" name="Picture 31" descr="服务器终端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223" y="1642032"/>
              <a:ext cx="254709" cy="237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1" descr="服务器终端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6969" y="1653803"/>
              <a:ext cx="254709" cy="2374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2" descr="服务器类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651" y="1089124"/>
              <a:ext cx="254430" cy="3213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 descr="http://img0.imgtn.bdimg.com/it/u=1563914300,1982404174&amp;fm=23&amp;gp=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7008" y="1137030"/>
              <a:ext cx="732424" cy="273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32" descr="021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9568" y="1787291"/>
              <a:ext cx="159274" cy="6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直接连接符 45"/>
            <p:cNvCxnSpPr/>
            <p:nvPr/>
          </p:nvCxnSpPr>
          <p:spPr>
            <a:xfrm>
              <a:off x="6916303" y="1818729"/>
              <a:ext cx="166350" cy="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直接连接符 46"/>
            <p:cNvCxnSpPr/>
            <p:nvPr/>
          </p:nvCxnSpPr>
          <p:spPr>
            <a:xfrm>
              <a:off x="6110128" y="1566607"/>
              <a:ext cx="0" cy="145929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8" name="直接连接符 47"/>
            <p:cNvCxnSpPr/>
            <p:nvPr/>
          </p:nvCxnSpPr>
          <p:spPr>
            <a:xfrm>
              <a:off x="4339773" y="1557774"/>
              <a:ext cx="0" cy="12110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9" name="直接连接符 48"/>
            <p:cNvCxnSpPr/>
            <p:nvPr/>
          </p:nvCxnSpPr>
          <p:spPr>
            <a:xfrm>
              <a:off x="7438029" y="1581478"/>
              <a:ext cx="0" cy="121108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0" name="直接连接符 49"/>
            <p:cNvCxnSpPr/>
            <p:nvPr/>
          </p:nvCxnSpPr>
          <p:spPr>
            <a:xfrm>
              <a:off x="5421820" y="1597882"/>
              <a:ext cx="0" cy="145929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pic>
          <p:nvPicPr>
            <p:cNvPr id="51" name="Picture 7" descr="防火墙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820" y="1680594"/>
              <a:ext cx="126490" cy="231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矩形 51"/>
            <p:cNvSpPr/>
            <p:nvPr/>
          </p:nvSpPr>
          <p:spPr>
            <a:xfrm>
              <a:off x="7410350" y="3930380"/>
              <a:ext cx="799012" cy="19189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r>
                <a:rPr lang="en-US" altLang="zh-CN" sz="1200" kern="0" dirty="0"/>
                <a:t>NB-</a:t>
              </a:r>
              <a:r>
                <a:rPr lang="en-US" altLang="zh-CN" sz="1200" kern="0" dirty="0" err="1"/>
                <a:t>IoT</a:t>
              </a:r>
              <a:endParaRPr lang="en-US" altLang="zh-CN" sz="1200" kern="0" dirty="0"/>
            </a:p>
          </p:txBody>
        </p:sp>
        <p:sp>
          <p:nvSpPr>
            <p:cNvPr id="53" name="AutoShape 35"/>
            <p:cNvSpPr>
              <a:spLocks noChangeArrowheads="1"/>
            </p:cNvSpPr>
            <p:nvPr/>
          </p:nvSpPr>
          <p:spPr bwMode="auto">
            <a:xfrm rot="16200000">
              <a:off x="5929220" y="-540246"/>
              <a:ext cx="46811" cy="4113541"/>
            </a:xfrm>
            <a:prstGeom prst="can">
              <a:avLst>
                <a:gd name="adj" fmla="val 45192"/>
              </a:avLst>
            </a:prstGeom>
            <a:solidFill>
              <a:srgbClr val="00B0F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defTabSz="68561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00" kern="0"/>
            </a:p>
          </p:txBody>
        </p:sp>
        <p:sp>
          <p:nvSpPr>
            <p:cNvPr id="54" name="矩形 53"/>
            <p:cNvSpPr/>
            <p:nvPr/>
          </p:nvSpPr>
          <p:spPr>
            <a:xfrm>
              <a:off x="4743970" y="1301501"/>
              <a:ext cx="2520144" cy="20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1200" kern="0" dirty="0" smtClean="0"/>
                <a:t>监控中心网络</a:t>
              </a:r>
              <a:endParaRPr lang="en-US" altLang="zh-CN" sz="1200" kern="0" dirty="0"/>
            </a:p>
          </p:txBody>
        </p:sp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5725" y="233987"/>
              <a:ext cx="949442" cy="5207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264" y="226301"/>
              <a:ext cx="951904" cy="5361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218" y="233987"/>
              <a:ext cx="914296" cy="5207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2" descr="天线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82087" y="2922268"/>
              <a:ext cx="253369" cy="554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 descr="天线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22293" y="2922268"/>
              <a:ext cx="253369" cy="5541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3528" y="222060"/>
              <a:ext cx="345432" cy="6004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3711456" y="2058172"/>
              <a:ext cx="4212365" cy="741730"/>
            </a:xfrm>
            <a:custGeom>
              <a:avLst/>
              <a:gdLst>
                <a:gd name="T0" fmla="*/ 637 w 754"/>
                <a:gd name="T1" fmla="*/ 407 h 415"/>
                <a:gd name="T2" fmla="*/ 92 w 754"/>
                <a:gd name="T3" fmla="*/ 403 h 415"/>
                <a:gd name="T4" fmla="*/ 15 w 754"/>
                <a:gd name="T5" fmla="*/ 290 h 415"/>
                <a:gd name="T6" fmla="*/ 139 w 754"/>
                <a:gd name="T7" fmla="*/ 204 h 415"/>
                <a:gd name="T8" fmla="*/ 287 w 754"/>
                <a:gd name="T9" fmla="*/ 26 h 415"/>
                <a:gd name="T10" fmla="*/ 504 w 754"/>
                <a:gd name="T11" fmla="*/ 122 h 415"/>
                <a:gd name="T12" fmla="*/ 650 w 754"/>
                <a:gd name="T13" fmla="*/ 119 h 415"/>
                <a:gd name="T14" fmla="*/ 678 w 754"/>
                <a:gd name="T15" fmla="*/ 244 h 415"/>
                <a:gd name="T16" fmla="*/ 742 w 754"/>
                <a:gd name="T17" fmla="*/ 336 h 415"/>
                <a:gd name="T18" fmla="*/ 637 w 754"/>
                <a:gd name="T19" fmla="*/ 407 h 415"/>
                <a:gd name="connsiteX0" fmla="*/ 8448 w 10000"/>
                <a:gd name="connsiteY0" fmla="*/ 9807 h 10000"/>
                <a:gd name="connsiteX1" fmla="*/ 1220 w 10000"/>
                <a:gd name="connsiteY1" fmla="*/ 9711 h 10000"/>
                <a:gd name="connsiteX2" fmla="*/ 199 w 10000"/>
                <a:gd name="connsiteY2" fmla="*/ 6988 h 10000"/>
                <a:gd name="connsiteX3" fmla="*/ 1470 w 10000"/>
                <a:gd name="connsiteY3" fmla="*/ 4211 h 10000"/>
                <a:gd name="connsiteX4" fmla="*/ 3806 w 10000"/>
                <a:gd name="connsiteY4" fmla="*/ 627 h 10000"/>
                <a:gd name="connsiteX5" fmla="*/ 6684 w 10000"/>
                <a:gd name="connsiteY5" fmla="*/ 2940 h 10000"/>
                <a:gd name="connsiteX6" fmla="*/ 8621 w 10000"/>
                <a:gd name="connsiteY6" fmla="*/ 2867 h 10000"/>
                <a:gd name="connsiteX7" fmla="*/ 8992 w 10000"/>
                <a:gd name="connsiteY7" fmla="*/ 5880 h 10000"/>
                <a:gd name="connsiteX8" fmla="*/ 9841 w 10000"/>
                <a:gd name="connsiteY8" fmla="*/ 8096 h 10000"/>
                <a:gd name="connsiteX9" fmla="*/ 8448 w 10000"/>
                <a:gd name="connsiteY9" fmla="*/ 9807 h 10000"/>
                <a:gd name="connsiteX0" fmla="*/ 8448 w 10000"/>
                <a:gd name="connsiteY0" fmla="*/ 9807 h 10000"/>
                <a:gd name="connsiteX1" fmla="*/ 1220 w 10000"/>
                <a:gd name="connsiteY1" fmla="*/ 9711 h 10000"/>
                <a:gd name="connsiteX2" fmla="*/ 199 w 10000"/>
                <a:gd name="connsiteY2" fmla="*/ 6988 h 10000"/>
                <a:gd name="connsiteX3" fmla="*/ 1470 w 10000"/>
                <a:gd name="connsiteY3" fmla="*/ 4211 h 10000"/>
                <a:gd name="connsiteX4" fmla="*/ 3806 w 10000"/>
                <a:gd name="connsiteY4" fmla="*/ 627 h 10000"/>
                <a:gd name="connsiteX5" fmla="*/ 6684 w 10000"/>
                <a:gd name="connsiteY5" fmla="*/ 2940 h 10000"/>
                <a:gd name="connsiteX6" fmla="*/ 8621 w 10000"/>
                <a:gd name="connsiteY6" fmla="*/ 2867 h 10000"/>
                <a:gd name="connsiteX7" fmla="*/ 9353 w 10000"/>
                <a:gd name="connsiteY7" fmla="*/ 5815 h 10000"/>
                <a:gd name="connsiteX8" fmla="*/ 9841 w 10000"/>
                <a:gd name="connsiteY8" fmla="*/ 8096 h 10000"/>
                <a:gd name="connsiteX9" fmla="*/ 8448 w 10000"/>
                <a:gd name="connsiteY9" fmla="*/ 9807 h 10000"/>
                <a:gd name="connsiteX0" fmla="*/ 8448 w 10000"/>
                <a:gd name="connsiteY0" fmla="*/ 9807 h 10000"/>
                <a:gd name="connsiteX1" fmla="*/ 1220 w 10000"/>
                <a:gd name="connsiteY1" fmla="*/ 9711 h 10000"/>
                <a:gd name="connsiteX2" fmla="*/ 199 w 10000"/>
                <a:gd name="connsiteY2" fmla="*/ 6988 h 10000"/>
                <a:gd name="connsiteX3" fmla="*/ 1638 w 10000"/>
                <a:gd name="connsiteY3" fmla="*/ 4336 h 10000"/>
                <a:gd name="connsiteX4" fmla="*/ 3806 w 10000"/>
                <a:gd name="connsiteY4" fmla="*/ 627 h 10000"/>
                <a:gd name="connsiteX5" fmla="*/ 6684 w 10000"/>
                <a:gd name="connsiteY5" fmla="*/ 2940 h 10000"/>
                <a:gd name="connsiteX6" fmla="*/ 8621 w 10000"/>
                <a:gd name="connsiteY6" fmla="*/ 2867 h 10000"/>
                <a:gd name="connsiteX7" fmla="*/ 9353 w 10000"/>
                <a:gd name="connsiteY7" fmla="*/ 5815 h 10000"/>
                <a:gd name="connsiteX8" fmla="*/ 9841 w 10000"/>
                <a:gd name="connsiteY8" fmla="*/ 8096 h 10000"/>
                <a:gd name="connsiteX9" fmla="*/ 8448 w 10000"/>
                <a:gd name="connsiteY9" fmla="*/ 9807 h 10000"/>
                <a:gd name="connsiteX0" fmla="*/ 8448 w 10000"/>
                <a:gd name="connsiteY0" fmla="*/ 9807 h 10000"/>
                <a:gd name="connsiteX1" fmla="*/ 1220 w 10000"/>
                <a:gd name="connsiteY1" fmla="*/ 9711 h 10000"/>
                <a:gd name="connsiteX2" fmla="*/ 199 w 10000"/>
                <a:gd name="connsiteY2" fmla="*/ 6988 h 10000"/>
                <a:gd name="connsiteX3" fmla="*/ 1638 w 10000"/>
                <a:gd name="connsiteY3" fmla="*/ 4336 h 10000"/>
                <a:gd name="connsiteX4" fmla="*/ 3806 w 10000"/>
                <a:gd name="connsiteY4" fmla="*/ 627 h 10000"/>
                <a:gd name="connsiteX5" fmla="*/ 6684 w 10000"/>
                <a:gd name="connsiteY5" fmla="*/ 2940 h 10000"/>
                <a:gd name="connsiteX6" fmla="*/ 8621 w 10000"/>
                <a:gd name="connsiteY6" fmla="*/ 2867 h 10000"/>
                <a:gd name="connsiteX7" fmla="*/ 9054 w 10000"/>
                <a:gd name="connsiteY7" fmla="*/ 5692 h 10000"/>
                <a:gd name="connsiteX8" fmla="*/ 9841 w 10000"/>
                <a:gd name="connsiteY8" fmla="*/ 8096 h 10000"/>
                <a:gd name="connsiteX9" fmla="*/ 8448 w 10000"/>
                <a:gd name="connsiteY9" fmla="*/ 980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00" h="10000">
                  <a:moveTo>
                    <a:pt x="8448" y="9807"/>
                  </a:moveTo>
                  <a:lnTo>
                    <a:pt x="1220" y="9711"/>
                  </a:lnTo>
                  <a:cubicBezTo>
                    <a:pt x="1220" y="9711"/>
                    <a:pt x="0" y="9253"/>
                    <a:pt x="199" y="6988"/>
                  </a:cubicBezTo>
                  <a:cubicBezTo>
                    <a:pt x="424" y="4530"/>
                    <a:pt x="1638" y="4336"/>
                    <a:pt x="1638" y="4336"/>
                  </a:cubicBezTo>
                  <a:cubicBezTo>
                    <a:pt x="1638" y="4336"/>
                    <a:pt x="1711" y="1277"/>
                    <a:pt x="3806" y="627"/>
                  </a:cubicBezTo>
                  <a:cubicBezTo>
                    <a:pt x="5849" y="0"/>
                    <a:pt x="6684" y="2940"/>
                    <a:pt x="6684" y="2940"/>
                  </a:cubicBezTo>
                  <a:cubicBezTo>
                    <a:pt x="6684" y="2940"/>
                    <a:pt x="7732" y="1542"/>
                    <a:pt x="8621" y="2867"/>
                  </a:cubicBezTo>
                  <a:cubicBezTo>
                    <a:pt x="9363" y="3952"/>
                    <a:pt x="9054" y="5692"/>
                    <a:pt x="9054" y="5692"/>
                  </a:cubicBezTo>
                  <a:cubicBezTo>
                    <a:pt x="9054" y="5692"/>
                    <a:pt x="10000" y="6361"/>
                    <a:pt x="9841" y="8096"/>
                  </a:cubicBezTo>
                  <a:cubicBezTo>
                    <a:pt x="9668" y="10000"/>
                    <a:pt x="8448" y="9807"/>
                    <a:pt x="8448" y="9807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 cap="flat">
              <a:solidFill>
                <a:srgbClr val="0070C0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eaLnBrk="0" hangingPunct="0">
                <a:buClr>
                  <a:srgbClr val="CC9900"/>
                </a:buClr>
                <a:defRPr/>
              </a:pPr>
              <a:endParaRPr lang="zh-CN" altLang="en-US" sz="800" b="1" kern="0" dirty="0"/>
            </a:p>
          </p:txBody>
        </p:sp>
        <p:sp>
          <p:nvSpPr>
            <p:cNvPr id="62" name="TextBox 79"/>
            <p:cNvSpPr txBox="1"/>
            <p:nvPr/>
          </p:nvSpPr>
          <p:spPr>
            <a:xfrm>
              <a:off x="4403224" y="2346619"/>
              <a:ext cx="2930846" cy="315916"/>
            </a:xfrm>
            <a:prstGeom prst="rect">
              <a:avLst/>
            </a:prstGeom>
            <a:noFill/>
          </p:spPr>
          <p:txBody>
            <a:bodyPr wrap="square" lIns="68562" tIns="34281" rIns="68562" bIns="34281" rtlCol="0">
              <a:spAutoFit/>
            </a:bodyPr>
            <a:lstStyle/>
            <a:p>
              <a:pPr algn="ctr"/>
              <a:r>
                <a:rPr lang="zh-CN" altLang="en-US" sz="1400" b="1"/>
                <a:t>华为</a:t>
              </a:r>
              <a:r>
                <a:rPr lang="zh-CN" altLang="en-US" sz="1400" b="1" smtClean="0"/>
                <a:t>云物联网平台</a:t>
              </a:r>
              <a:endParaRPr lang="zh-CN" altLang="en-US" sz="1400" b="1" dirty="0"/>
            </a:p>
          </p:txBody>
        </p:sp>
        <p:sp>
          <p:nvSpPr>
            <p:cNvPr id="63" name="TextBox 84"/>
            <p:cNvSpPr txBox="1"/>
            <p:nvPr/>
          </p:nvSpPr>
          <p:spPr>
            <a:xfrm>
              <a:off x="3964319" y="763191"/>
              <a:ext cx="750908" cy="3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/>
                <a:t>资源管理</a:t>
              </a:r>
              <a:endParaRPr lang="zh-CN" altLang="en-US" sz="1200" dirty="0"/>
            </a:p>
          </p:txBody>
        </p:sp>
        <p:sp>
          <p:nvSpPr>
            <p:cNvPr id="64" name="TextBox 85"/>
            <p:cNvSpPr txBox="1"/>
            <p:nvPr/>
          </p:nvSpPr>
          <p:spPr>
            <a:xfrm>
              <a:off x="6489623" y="763191"/>
              <a:ext cx="750908" cy="3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/>
                <a:t>单灯节能</a:t>
              </a:r>
              <a:endParaRPr lang="zh-CN" altLang="en-US" sz="1200" dirty="0"/>
            </a:p>
          </p:txBody>
        </p:sp>
        <p:sp>
          <p:nvSpPr>
            <p:cNvPr id="65" name="TextBox 86"/>
            <p:cNvSpPr txBox="1"/>
            <p:nvPr/>
          </p:nvSpPr>
          <p:spPr>
            <a:xfrm>
              <a:off x="5200207" y="763191"/>
              <a:ext cx="750908" cy="3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/>
                <a:t>集中监控</a:t>
              </a:r>
              <a:endParaRPr lang="zh-CN" altLang="en-US" sz="1200" dirty="0"/>
            </a:p>
          </p:txBody>
        </p:sp>
        <p:sp>
          <p:nvSpPr>
            <p:cNvPr id="66" name="TextBox 87"/>
            <p:cNvSpPr txBox="1"/>
            <p:nvPr/>
          </p:nvSpPr>
          <p:spPr>
            <a:xfrm>
              <a:off x="7366137" y="822486"/>
              <a:ext cx="722328" cy="307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200" dirty="0" smtClean="0"/>
                <a:t>移动</a:t>
              </a:r>
              <a:r>
                <a:rPr lang="en-US" altLang="zh-CN" sz="1200" dirty="0" smtClean="0"/>
                <a:t>APP</a:t>
              </a:r>
              <a:endParaRPr lang="zh-CN" altLang="en-US" sz="1200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4722833" y="4256736"/>
              <a:ext cx="820402" cy="20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1200" kern="0" dirty="0" smtClean="0"/>
                <a:t>智慧路灯</a:t>
              </a:r>
              <a:endParaRPr lang="en-US" altLang="zh-CN" sz="1200" kern="0" dirty="0"/>
            </a:p>
          </p:txBody>
        </p:sp>
        <p:sp>
          <p:nvSpPr>
            <p:cNvPr id="68" name="矩形 67"/>
            <p:cNvSpPr/>
            <p:nvPr/>
          </p:nvSpPr>
          <p:spPr>
            <a:xfrm>
              <a:off x="3427623" y="4172572"/>
              <a:ext cx="820402" cy="2049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zh-CN" altLang="en-US" sz="1200" kern="0" dirty="0" smtClean="0"/>
                <a:t>集中监控</a:t>
              </a:r>
              <a:endParaRPr lang="en-US" altLang="zh-CN" sz="1200" kern="0" dirty="0"/>
            </a:p>
          </p:txBody>
        </p:sp>
        <p:cxnSp>
          <p:nvCxnSpPr>
            <p:cNvPr id="69" name="直接箭头连接符 68"/>
            <p:cNvCxnSpPr/>
            <p:nvPr/>
          </p:nvCxnSpPr>
          <p:spPr>
            <a:xfrm flipH="1" flipV="1">
              <a:off x="6504970" y="1986579"/>
              <a:ext cx="1223" cy="264218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/>
          </p:nvCxnSpPr>
          <p:spPr>
            <a:xfrm flipH="1">
              <a:off x="6494353" y="1997175"/>
              <a:ext cx="6396" cy="257697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箭头连接符 70"/>
            <p:cNvCxnSpPr/>
            <p:nvPr/>
          </p:nvCxnSpPr>
          <p:spPr>
            <a:xfrm flipH="1" flipV="1">
              <a:off x="5982197" y="3868354"/>
              <a:ext cx="1223" cy="264218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/>
            <p:cNvCxnSpPr/>
            <p:nvPr/>
          </p:nvCxnSpPr>
          <p:spPr>
            <a:xfrm flipH="1">
              <a:off x="5971580" y="3935708"/>
              <a:ext cx="6396" cy="257697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/>
            <p:cNvCxnSpPr/>
            <p:nvPr/>
          </p:nvCxnSpPr>
          <p:spPr>
            <a:xfrm flipH="1" flipV="1">
              <a:off x="6124978" y="2697144"/>
              <a:ext cx="1223" cy="264218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箭头连接符 73"/>
            <p:cNvCxnSpPr/>
            <p:nvPr/>
          </p:nvCxnSpPr>
          <p:spPr>
            <a:xfrm flipH="1">
              <a:off x="6124763" y="2717255"/>
              <a:ext cx="6396" cy="257697"/>
            </a:xfrm>
            <a:prstGeom prst="straightConnector1">
              <a:avLst/>
            </a:prstGeom>
            <a:ln>
              <a:solidFill>
                <a:srgbClr val="57EBF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矩形 74"/>
            <p:cNvSpPr/>
            <p:nvPr/>
          </p:nvSpPr>
          <p:spPr>
            <a:xfrm>
              <a:off x="2174094" y="1187265"/>
              <a:ext cx="1161435" cy="512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200" b="1" kern="600" spc="600" dirty="0" smtClean="0"/>
                <a:t>应用层</a:t>
              </a:r>
              <a:endParaRPr lang="en-US" altLang="zh-CN" sz="1200" b="1" kern="600" spc="600" dirty="0" smtClean="0"/>
            </a:p>
            <a:p>
              <a:pPr algn="ctr"/>
              <a:r>
                <a:rPr lang="zh-CN" altLang="en-US" sz="1200" b="1" kern="600" spc="600" dirty="0" smtClean="0"/>
                <a:t>（公有云）</a:t>
              </a:r>
              <a:endParaRPr lang="en-US" altLang="zh-CN" sz="1200" b="1" kern="600" spc="600" dirty="0" smtClean="0"/>
            </a:p>
          </p:txBody>
        </p:sp>
        <p:sp>
          <p:nvSpPr>
            <p:cNvPr id="76" name="矩形 75"/>
            <p:cNvSpPr/>
            <p:nvPr/>
          </p:nvSpPr>
          <p:spPr>
            <a:xfrm>
              <a:off x="2324120" y="3314420"/>
              <a:ext cx="963495" cy="30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kern="600" spc="600" dirty="0" smtClean="0"/>
                <a:t>网络层</a:t>
              </a:r>
              <a:endParaRPr lang="en-US" altLang="zh-CN" sz="1200" b="1" kern="600" spc="600" dirty="0" smtClean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2321969" y="2356801"/>
              <a:ext cx="963495" cy="30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kern="600" spc="600" dirty="0" smtClean="0"/>
                <a:t>平台层</a:t>
              </a:r>
              <a:endParaRPr lang="en-US" altLang="zh-CN" sz="1200" b="1" kern="600" spc="600" dirty="0" smtClean="0"/>
            </a:p>
          </p:txBody>
        </p:sp>
        <p:sp>
          <p:nvSpPr>
            <p:cNvPr id="78" name="矩形 77"/>
            <p:cNvSpPr/>
            <p:nvPr/>
          </p:nvSpPr>
          <p:spPr>
            <a:xfrm>
              <a:off x="2324120" y="4302809"/>
              <a:ext cx="963495" cy="30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1200" b="1" kern="600" spc="600" dirty="0" smtClean="0"/>
                <a:t>感知层</a:t>
              </a:r>
              <a:endParaRPr lang="en-US" altLang="zh-CN" sz="1200" b="1" kern="600" spc="600" dirty="0" smtClean="0"/>
            </a:p>
          </p:txBody>
        </p:sp>
        <p:sp>
          <p:nvSpPr>
            <p:cNvPr id="79" name="矩形 78"/>
            <p:cNvSpPr/>
            <p:nvPr/>
          </p:nvSpPr>
          <p:spPr>
            <a:xfrm>
              <a:off x="2341365" y="399838"/>
              <a:ext cx="963495" cy="307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 kern="600" spc="600" dirty="0" smtClean="0"/>
                <a:t>APP</a:t>
              </a:r>
            </a:p>
          </p:txBody>
        </p:sp>
      </p:grpSp>
      <p:sp>
        <p:nvSpPr>
          <p:cNvPr id="96" name="矩形 95"/>
          <p:cNvSpPr/>
          <p:nvPr/>
        </p:nvSpPr>
        <p:spPr>
          <a:xfrm>
            <a:off x="8055439" y="1658268"/>
            <a:ext cx="3508342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3604" fontAlgn="base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kern="0" dirty="0">
                <a:solidFill>
                  <a:srgbClr val="C7000B"/>
                </a:solidFill>
                <a:cs typeface="Arial" pitchFamily="34" charset="0"/>
              </a:rPr>
              <a:t>智慧路灯构建城市共享采集</a:t>
            </a:r>
            <a:r>
              <a:rPr lang="zh-CN" altLang="en-US" sz="1200" b="1" kern="0" dirty="0" smtClean="0">
                <a:solidFill>
                  <a:srgbClr val="C7000B"/>
                </a:solidFill>
                <a:cs typeface="Arial" pitchFamily="34" charset="0"/>
              </a:rPr>
              <a:t>设施</a:t>
            </a:r>
            <a:r>
              <a:rPr lang="zh-CN" altLang="en-US" sz="1200" b="1" kern="0" dirty="0" smtClean="0">
                <a:cs typeface="Arial" pitchFamily="34" charset="0"/>
              </a:rPr>
              <a:t>：</a:t>
            </a:r>
            <a:r>
              <a:rPr lang="zh-CN" altLang="en-US" sz="1200" dirty="0" smtClean="0"/>
              <a:t>多城市功能设施统一挂载，统一数据汇聚、统一回传，降低城市基础公共设施建设成本。</a:t>
            </a:r>
            <a:endParaRPr lang="en-US" altLang="zh-CN" sz="1200" dirty="0" smtClean="0"/>
          </a:p>
          <a:p>
            <a:pPr marL="228600" indent="-228600" defTabSz="913604" fontAlgn="base">
              <a:lnSpc>
                <a:spcPct val="150000"/>
              </a:lnSpc>
              <a:buClr>
                <a:schemeClr val="bg1">
                  <a:lumMod val="50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kern="0" dirty="0" smtClean="0">
                <a:solidFill>
                  <a:srgbClr val="C7000B"/>
                </a:solidFill>
                <a:cs typeface="Arial" pitchFamily="34" charset="0"/>
              </a:rPr>
              <a:t>平台</a:t>
            </a:r>
            <a:r>
              <a:rPr lang="zh-CN" altLang="en-US" sz="1200" b="1" kern="0" dirty="0">
                <a:solidFill>
                  <a:srgbClr val="C7000B"/>
                </a:solidFill>
                <a:cs typeface="Arial" pitchFamily="34" charset="0"/>
              </a:rPr>
              <a:t>化统一运</a:t>
            </a:r>
            <a:r>
              <a:rPr lang="zh-CN" altLang="en-US" sz="1200" b="1" kern="0" dirty="0" smtClean="0">
                <a:solidFill>
                  <a:srgbClr val="C7000B"/>
                </a:solidFill>
                <a:cs typeface="Arial" pitchFamily="34" charset="0"/>
              </a:rPr>
              <a:t>维</a:t>
            </a:r>
            <a:r>
              <a:rPr lang="zh-CN" altLang="en-US" sz="1200" b="1" kern="0" dirty="0" smtClean="0">
                <a:cs typeface="Arial" pitchFamily="34" charset="0"/>
              </a:rPr>
              <a:t>：</a:t>
            </a:r>
            <a:r>
              <a:rPr lang="zh-CN" altLang="en-US" sz="1200" dirty="0" smtClean="0"/>
              <a:t>各</a:t>
            </a:r>
            <a:r>
              <a:rPr lang="zh-CN" altLang="en-US" sz="1200" dirty="0"/>
              <a:t>委办局挂载感知终端统一运维、监控、提供运维效率、降低成本。</a:t>
            </a:r>
            <a:endParaRPr lang="en-US" altLang="zh-CN" sz="1200" dirty="0"/>
          </a:p>
          <a:p>
            <a:pPr marL="228600" indent="-228600" defTabSz="913604" fontAlgn="base">
              <a:lnSpc>
                <a:spcPct val="150000"/>
              </a:lnSpc>
              <a:spcBef>
                <a:spcPts val="300"/>
              </a:spcBef>
              <a:buClr>
                <a:schemeClr val="bg1">
                  <a:lumMod val="50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kern="0" dirty="0">
                <a:solidFill>
                  <a:srgbClr val="C7000B"/>
                </a:solidFill>
                <a:cs typeface="Arial" pitchFamily="34" charset="0"/>
              </a:rPr>
              <a:t>按需照明，降耗</a:t>
            </a:r>
            <a:r>
              <a:rPr lang="zh-CN" altLang="en-US" sz="1200" b="1" kern="0" dirty="0" smtClean="0">
                <a:solidFill>
                  <a:srgbClr val="C7000B"/>
                </a:solidFill>
                <a:cs typeface="Arial" pitchFamily="34" charset="0"/>
              </a:rPr>
              <a:t>节能</a:t>
            </a:r>
            <a:r>
              <a:rPr lang="zh-CN" altLang="en-US" sz="1200" b="1" kern="0" dirty="0" smtClean="0">
                <a:cs typeface="Arial" pitchFamily="34" charset="0"/>
              </a:rPr>
              <a:t>：</a:t>
            </a:r>
            <a:r>
              <a:rPr lang="zh-CN" altLang="en-US" sz="1200" dirty="0" smtClean="0"/>
              <a:t>照明</a:t>
            </a:r>
            <a:r>
              <a:rPr lang="zh-CN" altLang="en-US" sz="1200" dirty="0"/>
              <a:t>时长动态调整，根据照明特点，分段智能调节照明亮度。综合分析整体照明能耗，制定节能计划。</a:t>
            </a:r>
            <a:endParaRPr lang="en-US" altLang="zh-CN" sz="1200" dirty="0"/>
          </a:p>
        </p:txBody>
      </p:sp>
      <p:sp>
        <p:nvSpPr>
          <p:cNvPr id="97" name="AutoShape 32"/>
          <p:cNvSpPr>
            <a:spLocks noChangeArrowheads="1"/>
          </p:cNvSpPr>
          <p:nvPr/>
        </p:nvSpPr>
        <p:spPr bwMode="gray">
          <a:xfrm>
            <a:off x="8163632" y="4113076"/>
            <a:ext cx="3262768" cy="402508"/>
          </a:xfrm>
          <a:prstGeom prst="rect">
            <a:avLst/>
          </a:prstGeom>
          <a:gradFill>
            <a:gsLst>
              <a:gs pos="0">
                <a:srgbClr val="50B7F6">
                  <a:alpha val="70000"/>
                </a:srgbClr>
              </a:gs>
              <a:gs pos="100000">
                <a:srgbClr val="50B6F6">
                  <a:alpha val="50000"/>
                </a:srgbClr>
              </a:gs>
            </a:gsLst>
            <a:lin ang="4200000" scaled="0"/>
          </a:gradFill>
          <a:ln>
            <a:noFill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842" tIns="8421" rIns="16842" bIns="8421" anchor="ctr"/>
          <a:lstStyle/>
          <a:p>
            <a:pPr algn="ctr" eaLnBrk="0" hangingPunct="0">
              <a:buClr>
                <a:srgbClr val="CC9900"/>
              </a:buClr>
              <a:buSzPct val="60000"/>
              <a:defRPr/>
            </a:pPr>
            <a:r>
              <a:rPr lang="zh-CN" altLang="en-US" sz="1600" b="1" dirty="0" smtClean="0">
                <a:solidFill>
                  <a:schemeClr val="tx1"/>
                </a:solidFill>
                <a:cs typeface="Arial" pitchFamily="34" charset="0"/>
                <a:sym typeface="Calibri" pitchFamily="34" charset="0"/>
              </a:rPr>
              <a:t>应用场景</a:t>
            </a:r>
            <a:endParaRPr lang="zh-CN" altLang="en-US" sz="1600" b="1" dirty="0">
              <a:solidFill>
                <a:schemeClr val="tx1"/>
              </a:solidFill>
              <a:cs typeface="Arial" pitchFamily="34" charset="0"/>
              <a:sym typeface="Calibri" pitchFamily="34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8122593" y="4482986"/>
            <a:ext cx="34411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defTabSz="913604" fontAlgn="base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dirty="0">
                <a:solidFill>
                  <a:srgbClr val="C7000B"/>
                </a:solidFill>
              </a:rPr>
              <a:t>定时</a:t>
            </a:r>
            <a:r>
              <a:rPr lang="zh-CN" altLang="en-US" sz="1200" b="1" dirty="0" smtClean="0">
                <a:solidFill>
                  <a:srgbClr val="C7000B"/>
                </a:solidFill>
              </a:rPr>
              <a:t>任务</a:t>
            </a:r>
            <a:r>
              <a:rPr lang="zh-CN" altLang="en-US" sz="1200" b="1" dirty="0" smtClean="0"/>
              <a:t>：</a:t>
            </a:r>
            <a:r>
              <a:rPr lang="zh-CN" altLang="en-US" sz="1200" dirty="0" smtClean="0"/>
              <a:t>下发</a:t>
            </a:r>
            <a:r>
              <a:rPr lang="zh-CN" altLang="en-US" sz="1200" dirty="0"/>
              <a:t>定时任务，定时控制开关灯、分时段调</a:t>
            </a:r>
            <a:r>
              <a:rPr lang="zh-CN" altLang="en-US" sz="1200"/>
              <a:t>光</a:t>
            </a:r>
            <a:r>
              <a:rPr lang="zh-CN" altLang="en-US" sz="1200" smtClean="0"/>
              <a:t>等。</a:t>
            </a:r>
            <a:endParaRPr lang="en-US" altLang="zh-CN" sz="1200" dirty="0" smtClean="0"/>
          </a:p>
          <a:p>
            <a:pPr marL="228600" indent="-228600" defTabSz="913604" fontAlgn="base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dirty="0">
                <a:solidFill>
                  <a:srgbClr val="C7000B"/>
                </a:solidFill>
              </a:rPr>
              <a:t>智能调</a:t>
            </a:r>
            <a:r>
              <a:rPr lang="zh-CN" altLang="en-US" sz="1200" b="1" dirty="0" smtClean="0">
                <a:solidFill>
                  <a:srgbClr val="C7000B"/>
                </a:solidFill>
              </a:rPr>
              <a:t>光</a:t>
            </a:r>
            <a:r>
              <a:rPr lang="zh-CN" altLang="en-US" sz="1200" b="1" dirty="0" smtClean="0"/>
              <a:t>：</a:t>
            </a:r>
            <a:r>
              <a:rPr lang="zh-CN" altLang="en-US" sz="1200" dirty="0" smtClean="0"/>
              <a:t>能</a:t>
            </a:r>
            <a:r>
              <a:rPr lang="zh-CN" altLang="en-US" sz="1200" dirty="0"/>
              <a:t>自动检测路段是否有车经过，根据情况自动调节路灯</a:t>
            </a:r>
            <a:r>
              <a:rPr lang="zh-CN" altLang="en-US" sz="1200"/>
              <a:t>照明</a:t>
            </a:r>
            <a:r>
              <a:rPr lang="zh-CN" altLang="en-US" sz="1200" smtClean="0"/>
              <a:t>亮度。</a:t>
            </a:r>
            <a:endParaRPr lang="en-US" altLang="zh-CN" sz="1200" dirty="0" smtClean="0"/>
          </a:p>
          <a:p>
            <a:pPr marL="228600" indent="-228600" defTabSz="913604" fontAlgn="base">
              <a:lnSpc>
                <a:spcPct val="150000"/>
              </a:lnSpc>
              <a:buClr>
                <a:schemeClr val="bg1">
                  <a:lumMod val="65000"/>
                </a:schemeClr>
              </a:buClr>
              <a:buSzPct val="60000"/>
              <a:buFont typeface="Wingdings" panose="05000000000000000000" pitchFamily="2" charset="2"/>
              <a:buChar char="l"/>
              <a:defRPr/>
            </a:pPr>
            <a:r>
              <a:rPr lang="zh-CN" altLang="en-US" sz="1200" b="1" dirty="0" smtClean="0">
                <a:solidFill>
                  <a:srgbClr val="C7000B"/>
                </a:solidFill>
              </a:rPr>
              <a:t>自动运维</a:t>
            </a:r>
            <a:r>
              <a:rPr lang="zh-CN" altLang="en-US" sz="1200" b="1" dirty="0" smtClean="0"/>
              <a:t>：</a:t>
            </a:r>
            <a:r>
              <a:rPr lang="zh-CN" altLang="en-US" sz="1200" dirty="0" smtClean="0"/>
              <a:t>路灯</a:t>
            </a:r>
            <a:r>
              <a:rPr lang="zh-CN" altLang="en-US" sz="1200" dirty="0"/>
              <a:t>故障时即时自动将照明设备故障系统上报</a:t>
            </a:r>
            <a:r>
              <a:rPr lang="zh-CN" altLang="en-US" sz="1200"/>
              <a:t>业务</a:t>
            </a:r>
            <a:r>
              <a:rPr lang="zh-CN" altLang="en-US" sz="1200" smtClean="0"/>
              <a:t>系统。</a:t>
            </a:r>
            <a:endParaRPr lang="en-US" altLang="zh-CN" sz="1200" dirty="0"/>
          </a:p>
        </p:txBody>
      </p:sp>
      <p:sp>
        <p:nvSpPr>
          <p:cNvPr id="100" name="AutoShape 32"/>
          <p:cNvSpPr>
            <a:spLocks noChangeArrowheads="1"/>
          </p:cNvSpPr>
          <p:nvPr/>
        </p:nvSpPr>
        <p:spPr bwMode="gray">
          <a:xfrm>
            <a:off x="8163563" y="1268760"/>
            <a:ext cx="3262768" cy="402508"/>
          </a:xfrm>
          <a:prstGeom prst="rect">
            <a:avLst/>
          </a:prstGeom>
          <a:gradFill>
            <a:gsLst>
              <a:gs pos="0">
                <a:srgbClr val="50B7F6">
                  <a:alpha val="70000"/>
                </a:srgbClr>
              </a:gs>
              <a:gs pos="100000">
                <a:srgbClr val="50B6F6">
                  <a:alpha val="50000"/>
                </a:srgbClr>
              </a:gs>
            </a:gsLst>
            <a:lin ang="4200000" scaled="0"/>
          </a:gradFill>
          <a:ln>
            <a:noFill/>
            <a:headEnd/>
            <a:tailEnd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6842" tIns="8421" rIns="16842" bIns="8421" anchor="ctr"/>
          <a:lstStyle/>
          <a:p>
            <a:pPr algn="ctr" eaLnBrk="0" hangingPunct="0">
              <a:buClr>
                <a:srgbClr val="CC9900"/>
              </a:buClr>
              <a:buSzPct val="60000"/>
              <a:defRPr/>
            </a:pPr>
            <a:r>
              <a:rPr lang="zh-CN" altLang="en-US" sz="1600" b="1" dirty="0">
                <a:solidFill>
                  <a:schemeClr val="tx1"/>
                </a:solidFill>
                <a:cs typeface="Arial" pitchFamily="34" charset="0"/>
                <a:sym typeface="Calibri" pitchFamily="34" charset="0"/>
              </a:rPr>
              <a:t>客户价值</a:t>
            </a:r>
          </a:p>
        </p:txBody>
      </p:sp>
    </p:spTree>
    <p:extLst>
      <p:ext uri="{BB962C8B-B14F-4D97-AF65-F5344CB8AC3E}">
        <p14:creationId xmlns:p14="http://schemas.microsoft.com/office/powerpoint/2010/main" val="39166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智能</a:t>
            </a:r>
            <a:r>
              <a:rPr lang="zh-CN" altLang="en-US" dirty="0" smtClean="0">
                <a:latin typeface="+mn-lt"/>
                <a:ea typeface="+mn-ea"/>
              </a:rPr>
              <a:t>路灯（</a:t>
            </a:r>
            <a:r>
              <a:rPr lang="en-US" altLang="zh-CN" dirty="0" smtClean="0">
                <a:latin typeface="+mn-lt"/>
                <a:ea typeface="+mn-ea"/>
              </a:rPr>
              <a:t>2</a:t>
            </a:r>
            <a:r>
              <a:rPr lang="zh-CN" altLang="en-US" dirty="0" smtClean="0">
                <a:latin typeface="+mn-lt"/>
                <a:ea typeface="+mn-ea"/>
              </a:rPr>
              <a:t>）</a:t>
            </a:r>
            <a:endParaRPr lang="zh-CN" altLang="en-US" dirty="0">
              <a:latin typeface="+mn-lt"/>
              <a:ea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27449" y="1376772"/>
            <a:ext cx="10189132" cy="4873665"/>
            <a:chOff x="572824" y="1373617"/>
            <a:chExt cx="11151397" cy="4873665"/>
          </a:xfrm>
        </p:grpSpPr>
        <p:sp>
          <p:nvSpPr>
            <p:cNvPr id="160" name="TextBox 22"/>
            <p:cNvSpPr txBox="1"/>
            <p:nvPr/>
          </p:nvSpPr>
          <p:spPr>
            <a:xfrm>
              <a:off x="681399" y="1373617"/>
              <a:ext cx="2694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zh-CN" altLang="en-US" sz="1800" dirty="0" smtClean="0">
                  <a:cs typeface="Arial" pitchFamily="34" charset="0"/>
                </a:rPr>
                <a:t>路灯在整合</a:t>
              </a:r>
              <a:r>
                <a:rPr lang="zh-CN" altLang="en-US" sz="1800" b="1" dirty="0" smtClean="0">
                  <a:solidFill>
                    <a:srgbClr val="C7000B"/>
                  </a:solidFill>
                  <a:cs typeface="Arial" pitchFamily="34" charset="0"/>
                </a:rPr>
                <a:t>多业务</a:t>
              </a:r>
              <a:endParaRPr lang="en-US" altLang="zh-CN" sz="1800" b="1" dirty="0" smtClean="0">
                <a:solidFill>
                  <a:srgbClr val="C7000B"/>
                </a:solidFill>
                <a:cs typeface="Arial" pitchFamily="34" charset="0"/>
              </a:endParaRPr>
            </a:p>
            <a:p>
              <a:pPr algn="ctr" fontAlgn="base"/>
              <a:r>
                <a:rPr lang="zh-CN" altLang="en-US" sz="1800" dirty="0" smtClean="0">
                  <a:cs typeface="Arial" pitchFamily="34" charset="0"/>
                </a:rPr>
                <a:t>是智慧城市天然触角</a:t>
              </a:r>
            </a:p>
          </p:txBody>
        </p:sp>
        <p:pic>
          <p:nvPicPr>
            <p:cNvPr id="161" name="图片 160" descr="智能路灯全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2824" y="2476515"/>
              <a:ext cx="2477004" cy="3770767"/>
            </a:xfrm>
            <a:prstGeom prst="rect">
              <a:avLst/>
            </a:prstGeom>
          </p:spPr>
        </p:pic>
        <p:sp>
          <p:nvSpPr>
            <p:cNvPr id="162" name="TextBox 13"/>
            <p:cNvSpPr txBox="1"/>
            <p:nvPr/>
          </p:nvSpPr>
          <p:spPr>
            <a:xfrm>
              <a:off x="1962440" y="2496066"/>
              <a:ext cx="87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smtClean="0">
                  <a:solidFill>
                    <a:srgbClr val="C7000B"/>
                  </a:solidFill>
                  <a:cs typeface="Arial" pitchFamily="34" charset="0"/>
                </a:rPr>
                <a:t>Wi-Fi</a:t>
              </a:r>
              <a:endParaRPr lang="zh-CN" altLang="en-US" sz="1200" b="1" dirty="0">
                <a:solidFill>
                  <a:srgbClr val="C7000B"/>
                </a:solidFill>
                <a:cs typeface="Arial" pitchFamily="34" charset="0"/>
              </a:endParaRPr>
            </a:p>
          </p:txBody>
        </p:sp>
        <p:sp>
          <p:nvSpPr>
            <p:cNvPr id="163" name="TextBox 15"/>
            <p:cNvSpPr txBox="1"/>
            <p:nvPr/>
          </p:nvSpPr>
          <p:spPr>
            <a:xfrm>
              <a:off x="1754950" y="3317833"/>
              <a:ext cx="1176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rgbClr val="C7000B"/>
                  </a:solidFill>
                  <a:cs typeface="Arial" pitchFamily="34" charset="0"/>
                </a:rPr>
                <a:t>环境检测</a:t>
              </a:r>
              <a:endParaRPr lang="zh-CN" altLang="en-US" sz="1200" b="1" dirty="0">
                <a:solidFill>
                  <a:srgbClr val="C7000B"/>
                </a:solidFill>
                <a:cs typeface="Arial" pitchFamily="34" charset="0"/>
              </a:endParaRPr>
            </a:p>
          </p:txBody>
        </p:sp>
        <p:sp>
          <p:nvSpPr>
            <p:cNvPr id="164" name="TextBox 16"/>
            <p:cNvSpPr txBox="1"/>
            <p:nvPr/>
          </p:nvSpPr>
          <p:spPr>
            <a:xfrm>
              <a:off x="1537147" y="4069177"/>
              <a:ext cx="90568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rgbClr val="C7000B"/>
                  </a:solidFill>
                  <a:cs typeface="Arial" pitchFamily="34" charset="0"/>
                </a:rPr>
                <a:t>视频监控</a:t>
              </a:r>
              <a:endParaRPr lang="zh-CN" altLang="en-US" sz="1200" b="1" dirty="0">
                <a:solidFill>
                  <a:srgbClr val="C7000B"/>
                </a:solidFill>
                <a:cs typeface="Arial" pitchFamily="34" charset="0"/>
              </a:endParaRPr>
            </a:p>
          </p:txBody>
        </p:sp>
        <p:sp>
          <p:nvSpPr>
            <p:cNvPr id="165" name="TextBox 18"/>
            <p:cNvSpPr txBox="1"/>
            <p:nvPr/>
          </p:nvSpPr>
          <p:spPr>
            <a:xfrm>
              <a:off x="1137239" y="5051631"/>
              <a:ext cx="12557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b="1" dirty="0" smtClean="0">
                  <a:solidFill>
                    <a:srgbClr val="C7000B"/>
                  </a:solidFill>
                  <a:cs typeface="Arial" pitchFamily="34" charset="0"/>
                </a:rPr>
                <a:t>应急系统</a:t>
              </a:r>
              <a:endParaRPr lang="zh-CN" altLang="en-US" sz="1200" b="1" dirty="0">
                <a:solidFill>
                  <a:srgbClr val="C7000B"/>
                </a:solidFill>
                <a:cs typeface="Arial" pitchFamily="34" charset="0"/>
              </a:endParaRPr>
            </a:p>
          </p:txBody>
        </p:sp>
        <p:sp>
          <p:nvSpPr>
            <p:cNvPr id="166" name="TextBox 19"/>
            <p:cNvSpPr txBox="1"/>
            <p:nvPr/>
          </p:nvSpPr>
          <p:spPr>
            <a:xfrm>
              <a:off x="1566331" y="5321396"/>
              <a:ext cx="10055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rgbClr val="C7000B"/>
                  </a:solidFill>
                  <a:cs typeface="Arial" pitchFamily="34" charset="0"/>
                </a:rPr>
                <a:t>充电桩</a:t>
              </a:r>
              <a:endParaRPr lang="zh-CN" altLang="en-US" sz="1200" b="1" dirty="0">
                <a:solidFill>
                  <a:srgbClr val="C7000B"/>
                </a:solidFill>
                <a:cs typeface="Arial" pitchFamily="34" charset="0"/>
              </a:endParaRPr>
            </a:p>
          </p:txBody>
        </p:sp>
        <p:sp>
          <p:nvSpPr>
            <p:cNvPr id="167" name="TextBox 57"/>
            <p:cNvSpPr txBox="1"/>
            <p:nvPr/>
          </p:nvSpPr>
          <p:spPr>
            <a:xfrm>
              <a:off x="2146542" y="2792521"/>
              <a:ext cx="12775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cs typeface="Arial" pitchFamily="34" charset="0"/>
                </a:rPr>
                <a:t>智能     路灯</a:t>
              </a:r>
              <a:endParaRPr lang="zh-CN" altLang="en-US" sz="1200" dirty="0">
                <a:cs typeface="Arial" pitchFamily="34" charset="0"/>
              </a:endParaRPr>
            </a:p>
          </p:txBody>
        </p:sp>
        <p:grpSp>
          <p:nvGrpSpPr>
            <p:cNvPr id="168" name="组合 167"/>
            <p:cNvGrpSpPr>
              <a:grpSpLocks noChangeAspect="1"/>
            </p:cNvGrpSpPr>
            <p:nvPr/>
          </p:nvGrpSpPr>
          <p:grpSpPr>
            <a:xfrm>
              <a:off x="3647176" y="2911589"/>
              <a:ext cx="2568707" cy="2420962"/>
              <a:chOff x="6151162" y="2630791"/>
              <a:chExt cx="4775639" cy="4824538"/>
            </a:xfrm>
          </p:grpSpPr>
          <p:sp>
            <p:nvSpPr>
              <p:cNvPr id="169" name="椭圆 168"/>
              <p:cNvSpPr/>
              <p:nvPr/>
            </p:nvSpPr>
            <p:spPr bwMode="auto">
              <a:xfrm>
                <a:off x="6151162" y="2630791"/>
                <a:ext cx="4775639" cy="4824538"/>
              </a:xfrm>
              <a:prstGeom prst="ellipse">
                <a:avLst/>
              </a:prstGeom>
              <a:gradFill flip="none" rotWithShape="1">
                <a:gsLst>
                  <a:gs pos="0">
                    <a:srgbClr val="4F81BD">
                      <a:lumMod val="40000"/>
                      <a:lumOff val="60000"/>
                      <a:alpha val="96000"/>
                    </a:srgbClr>
                  </a:gs>
                  <a:gs pos="91000">
                    <a:srgbClr val="226F9E"/>
                  </a:gs>
                  <a:gs pos="0">
                    <a:srgbClr val="3E6CA4">
                      <a:alpha val="6000"/>
                    </a:srgbClr>
                  </a:gs>
                  <a:gs pos="0">
                    <a:srgbClr val="4F81BD">
                      <a:lumMod val="75000"/>
                      <a:alpha val="37000"/>
                    </a:srgbClr>
                  </a:gs>
                  <a:gs pos="0">
                    <a:srgbClr val="4F81BD">
                      <a:lumMod val="50000"/>
                      <a:alpha val="40000"/>
                    </a:srgbClr>
                  </a:gs>
                </a:gsLst>
                <a:lin ang="4800000" scaled="0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76200" dist="635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flat" dir="t"/>
              </a:scene3d>
            </p:spPr>
            <p:txBody>
              <a:bodyPr lIns="129946" tIns="64973" rIns="82515" bIns="41258" anchor="ctr"/>
              <a:lstStyle/>
              <a:p>
                <a:pPr defTabSz="1219444">
                  <a:lnSpc>
                    <a:spcPct val="120000"/>
                  </a:lnSpc>
                  <a:spcAft>
                    <a:spcPts val="1084"/>
                  </a:spcAft>
                  <a:defRPr/>
                </a:pPr>
                <a:endParaRPr lang="zh-CN" altLang="en-US" sz="1400" kern="0">
                  <a:cs typeface="Arial" pitchFamily="34" charset="0"/>
                </a:endParaRPr>
              </a:p>
            </p:txBody>
          </p:sp>
          <p:grpSp>
            <p:nvGrpSpPr>
              <p:cNvPr id="170" name="组合 55"/>
              <p:cNvGrpSpPr>
                <a:grpSpLocks/>
              </p:cNvGrpSpPr>
              <p:nvPr/>
            </p:nvGrpSpPr>
            <p:grpSpPr bwMode="auto">
              <a:xfrm>
                <a:off x="6769002" y="3528474"/>
                <a:ext cx="3484385" cy="3085845"/>
                <a:chOff x="3482023" y="2113777"/>
                <a:chExt cx="1061402" cy="980305"/>
              </a:xfrm>
            </p:grpSpPr>
            <p:grpSp>
              <p:nvGrpSpPr>
                <p:cNvPr id="171" name="组合 589"/>
                <p:cNvGrpSpPr>
                  <a:grpSpLocks noChangeAspect="1"/>
                </p:cNvGrpSpPr>
                <p:nvPr/>
              </p:nvGrpSpPr>
              <p:grpSpPr>
                <a:xfrm flipH="1">
                  <a:off x="3506728" y="2954826"/>
                  <a:ext cx="221673" cy="100759"/>
                  <a:chOff x="4194178" y="5092697"/>
                  <a:chExt cx="1374774" cy="658813"/>
                </a:xfrm>
                <a:solidFill>
                  <a:sysClr val="window" lastClr="FFFFFF"/>
                </a:solidFill>
              </p:grpSpPr>
              <p:sp>
                <p:nvSpPr>
                  <p:cNvPr id="337" name="Freeform 110"/>
                  <p:cNvSpPr>
                    <a:spLocks noEditPoints="1"/>
                  </p:cNvSpPr>
                  <p:nvPr/>
                </p:nvSpPr>
                <p:spPr bwMode="auto">
                  <a:xfrm>
                    <a:off x="4249738" y="5646738"/>
                    <a:ext cx="1263650" cy="412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29" y="0"/>
                      </a:cxn>
                      <a:cxn ang="0">
                        <a:pos x="1144" y="63"/>
                      </a:cxn>
                      <a:cxn ang="0">
                        <a:pos x="1161" y="127"/>
                      </a:cxn>
                      <a:cxn ang="0">
                        <a:pos x="1170" y="159"/>
                      </a:cxn>
                      <a:cxn ang="0">
                        <a:pos x="1180" y="190"/>
                      </a:cxn>
                      <a:cxn ang="0">
                        <a:pos x="1190" y="222"/>
                      </a:cxn>
                      <a:cxn ang="0">
                        <a:pos x="1200" y="252"/>
                      </a:cxn>
                      <a:cxn ang="0">
                        <a:pos x="1223" y="314"/>
                      </a:cxn>
                      <a:cxn ang="0">
                        <a:pos x="1247" y="374"/>
                      </a:cxn>
                      <a:cxn ang="0">
                        <a:pos x="1260" y="404"/>
                      </a:cxn>
                      <a:cxn ang="0">
                        <a:pos x="1272" y="434"/>
                      </a:cxn>
                      <a:cxn ang="0">
                        <a:pos x="1287" y="463"/>
                      </a:cxn>
                      <a:cxn ang="0">
                        <a:pos x="1300" y="492"/>
                      </a:cxn>
                      <a:cxn ang="0">
                        <a:pos x="0" y="492"/>
                      </a:cxn>
                      <a:cxn ang="0">
                        <a:pos x="0" y="0"/>
                      </a:cxn>
                      <a:cxn ang="0">
                        <a:pos x="5395" y="0"/>
                      </a:cxn>
                      <a:cxn ang="0">
                        <a:pos x="10024" y="0"/>
                      </a:cxn>
                      <a:cxn ang="0">
                        <a:pos x="10039" y="63"/>
                      </a:cxn>
                      <a:cxn ang="0">
                        <a:pos x="10056" y="127"/>
                      </a:cxn>
                      <a:cxn ang="0">
                        <a:pos x="10065" y="159"/>
                      </a:cxn>
                      <a:cxn ang="0">
                        <a:pos x="10074" y="190"/>
                      </a:cxn>
                      <a:cxn ang="0">
                        <a:pos x="10084" y="222"/>
                      </a:cxn>
                      <a:cxn ang="0">
                        <a:pos x="10096" y="252"/>
                      </a:cxn>
                      <a:cxn ang="0">
                        <a:pos x="10106" y="283"/>
                      </a:cxn>
                      <a:cxn ang="0">
                        <a:pos x="10117" y="314"/>
                      </a:cxn>
                      <a:cxn ang="0">
                        <a:pos x="10130" y="345"/>
                      </a:cxn>
                      <a:cxn ang="0">
                        <a:pos x="10142" y="374"/>
                      </a:cxn>
                      <a:cxn ang="0">
                        <a:pos x="10168" y="434"/>
                      </a:cxn>
                      <a:cxn ang="0">
                        <a:pos x="10196" y="492"/>
                      </a:cxn>
                      <a:cxn ang="0">
                        <a:pos x="5223" y="492"/>
                      </a:cxn>
                      <a:cxn ang="0">
                        <a:pos x="5250" y="434"/>
                      </a:cxn>
                      <a:cxn ang="0">
                        <a:pos x="5277" y="374"/>
                      </a:cxn>
                      <a:cxn ang="0">
                        <a:pos x="5300" y="314"/>
                      </a:cxn>
                      <a:cxn ang="0">
                        <a:pos x="5323" y="252"/>
                      </a:cxn>
                      <a:cxn ang="0">
                        <a:pos x="5344" y="190"/>
                      </a:cxn>
                      <a:cxn ang="0">
                        <a:pos x="5363" y="127"/>
                      </a:cxn>
                      <a:cxn ang="0">
                        <a:pos x="5380" y="63"/>
                      </a:cxn>
                      <a:cxn ang="0">
                        <a:pos x="5395" y="0"/>
                      </a:cxn>
                      <a:cxn ang="0">
                        <a:pos x="14290" y="0"/>
                      </a:cxn>
                      <a:cxn ang="0">
                        <a:pos x="15132" y="0"/>
                      </a:cxn>
                      <a:cxn ang="0">
                        <a:pos x="15132" y="492"/>
                      </a:cxn>
                      <a:cxn ang="0">
                        <a:pos x="14118" y="492"/>
                      </a:cxn>
                      <a:cxn ang="0">
                        <a:pos x="14146" y="434"/>
                      </a:cxn>
                      <a:cxn ang="0">
                        <a:pos x="14171" y="374"/>
                      </a:cxn>
                      <a:cxn ang="0">
                        <a:pos x="14196" y="314"/>
                      </a:cxn>
                      <a:cxn ang="0">
                        <a:pos x="14219" y="252"/>
                      </a:cxn>
                      <a:cxn ang="0">
                        <a:pos x="14239" y="190"/>
                      </a:cxn>
                      <a:cxn ang="0">
                        <a:pos x="14258" y="127"/>
                      </a:cxn>
                      <a:cxn ang="0">
                        <a:pos x="14274" y="63"/>
                      </a:cxn>
                      <a:cxn ang="0">
                        <a:pos x="14290" y="0"/>
                      </a:cxn>
                    </a:cxnLst>
                    <a:rect l="0" t="0" r="r" b="b"/>
                    <a:pathLst>
                      <a:path w="15132" h="492">
                        <a:moveTo>
                          <a:pt x="0" y="0"/>
                        </a:moveTo>
                        <a:lnTo>
                          <a:pt x="1129" y="0"/>
                        </a:lnTo>
                        <a:lnTo>
                          <a:pt x="1144" y="63"/>
                        </a:lnTo>
                        <a:lnTo>
                          <a:pt x="1161" y="127"/>
                        </a:lnTo>
                        <a:lnTo>
                          <a:pt x="1170" y="159"/>
                        </a:lnTo>
                        <a:lnTo>
                          <a:pt x="1180" y="190"/>
                        </a:lnTo>
                        <a:lnTo>
                          <a:pt x="1190" y="222"/>
                        </a:lnTo>
                        <a:lnTo>
                          <a:pt x="1200" y="252"/>
                        </a:lnTo>
                        <a:lnTo>
                          <a:pt x="1223" y="314"/>
                        </a:lnTo>
                        <a:lnTo>
                          <a:pt x="1247" y="374"/>
                        </a:lnTo>
                        <a:lnTo>
                          <a:pt x="1260" y="404"/>
                        </a:lnTo>
                        <a:lnTo>
                          <a:pt x="1272" y="434"/>
                        </a:lnTo>
                        <a:lnTo>
                          <a:pt x="1287" y="463"/>
                        </a:lnTo>
                        <a:lnTo>
                          <a:pt x="1300" y="492"/>
                        </a:lnTo>
                        <a:lnTo>
                          <a:pt x="0" y="492"/>
                        </a:lnTo>
                        <a:lnTo>
                          <a:pt x="0" y="0"/>
                        </a:lnTo>
                        <a:close/>
                        <a:moveTo>
                          <a:pt x="5395" y="0"/>
                        </a:moveTo>
                        <a:lnTo>
                          <a:pt x="10024" y="0"/>
                        </a:lnTo>
                        <a:lnTo>
                          <a:pt x="10039" y="63"/>
                        </a:lnTo>
                        <a:lnTo>
                          <a:pt x="10056" y="127"/>
                        </a:lnTo>
                        <a:lnTo>
                          <a:pt x="10065" y="159"/>
                        </a:lnTo>
                        <a:lnTo>
                          <a:pt x="10074" y="190"/>
                        </a:lnTo>
                        <a:lnTo>
                          <a:pt x="10084" y="222"/>
                        </a:lnTo>
                        <a:lnTo>
                          <a:pt x="10096" y="252"/>
                        </a:lnTo>
                        <a:lnTo>
                          <a:pt x="10106" y="283"/>
                        </a:lnTo>
                        <a:lnTo>
                          <a:pt x="10117" y="314"/>
                        </a:lnTo>
                        <a:lnTo>
                          <a:pt x="10130" y="345"/>
                        </a:lnTo>
                        <a:lnTo>
                          <a:pt x="10142" y="374"/>
                        </a:lnTo>
                        <a:lnTo>
                          <a:pt x="10168" y="434"/>
                        </a:lnTo>
                        <a:lnTo>
                          <a:pt x="10196" y="492"/>
                        </a:lnTo>
                        <a:lnTo>
                          <a:pt x="5223" y="492"/>
                        </a:lnTo>
                        <a:lnTo>
                          <a:pt x="5250" y="434"/>
                        </a:lnTo>
                        <a:lnTo>
                          <a:pt x="5277" y="374"/>
                        </a:lnTo>
                        <a:lnTo>
                          <a:pt x="5300" y="314"/>
                        </a:lnTo>
                        <a:lnTo>
                          <a:pt x="5323" y="252"/>
                        </a:lnTo>
                        <a:lnTo>
                          <a:pt x="5344" y="190"/>
                        </a:lnTo>
                        <a:lnTo>
                          <a:pt x="5363" y="127"/>
                        </a:lnTo>
                        <a:lnTo>
                          <a:pt x="5380" y="63"/>
                        </a:lnTo>
                        <a:lnTo>
                          <a:pt x="5395" y="0"/>
                        </a:lnTo>
                        <a:close/>
                        <a:moveTo>
                          <a:pt x="14290" y="0"/>
                        </a:moveTo>
                        <a:lnTo>
                          <a:pt x="15132" y="0"/>
                        </a:lnTo>
                        <a:lnTo>
                          <a:pt x="15132" y="492"/>
                        </a:lnTo>
                        <a:lnTo>
                          <a:pt x="14118" y="492"/>
                        </a:lnTo>
                        <a:lnTo>
                          <a:pt x="14146" y="434"/>
                        </a:lnTo>
                        <a:lnTo>
                          <a:pt x="14171" y="374"/>
                        </a:lnTo>
                        <a:lnTo>
                          <a:pt x="14196" y="314"/>
                        </a:lnTo>
                        <a:lnTo>
                          <a:pt x="14219" y="252"/>
                        </a:lnTo>
                        <a:lnTo>
                          <a:pt x="14239" y="190"/>
                        </a:lnTo>
                        <a:lnTo>
                          <a:pt x="14258" y="127"/>
                        </a:lnTo>
                        <a:lnTo>
                          <a:pt x="14274" y="63"/>
                        </a:lnTo>
                        <a:lnTo>
                          <a:pt x="1429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219272">
                      <a:defRPr/>
                    </a:pPr>
                    <a:endParaRPr lang="zh-CN" altLang="en-US" sz="3200" kern="0"/>
                  </a:p>
                </p:txBody>
              </p:sp>
              <p:sp>
                <p:nvSpPr>
                  <p:cNvPr id="338" name="Freeform 111"/>
                  <p:cNvSpPr>
                    <a:spLocks noEditPoints="1"/>
                  </p:cNvSpPr>
                  <p:nvPr/>
                </p:nvSpPr>
                <p:spPr bwMode="auto">
                  <a:xfrm flipH="1">
                    <a:off x="4194178" y="5092697"/>
                    <a:ext cx="1374774" cy="658813"/>
                  </a:xfrm>
                  <a:custGeom>
                    <a:avLst/>
                    <a:gdLst/>
                    <a:ahLst/>
                    <a:cxnLst>
                      <a:cxn ang="0">
                        <a:pos x="15565" y="4694"/>
                      </a:cxn>
                      <a:cxn ang="0">
                        <a:pos x="14497" y="6534"/>
                      </a:cxn>
                      <a:cxn ang="0">
                        <a:pos x="14278" y="7070"/>
                      </a:cxn>
                      <a:cxn ang="0">
                        <a:pos x="13902" y="7499"/>
                      </a:cxn>
                      <a:cxn ang="0">
                        <a:pos x="13403" y="7782"/>
                      </a:cxn>
                      <a:cxn ang="0">
                        <a:pos x="12819" y="7885"/>
                      </a:cxn>
                      <a:cxn ang="0">
                        <a:pos x="12234" y="7782"/>
                      </a:cxn>
                      <a:cxn ang="0">
                        <a:pos x="11735" y="7499"/>
                      </a:cxn>
                      <a:cxn ang="0">
                        <a:pos x="11357" y="7070"/>
                      </a:cxn>
                      <a:cxn ang="0">
                        <a:pos x="11139" y="6534"/>
                      </a:cxn>
                      <a:cxn ang="0">
                        <a:pos x="5630" y="6366"/>
                      </a:cxn>
                      <a:cxn ang="0">
                        <a:pos x="5464" y="6926"/>
                      </a:cxn>
                      <a:cxn ang="0">
                        <a:pos x="5129" y="7390"/>
                      </a:cxn>
                      <a:cxn ang="0">
                        <a:pos x="4661" y="7718"/>
                      </a:cxn>
                      <a:cxn ang="0">
                        <a:pos x="4097" y="7877"/>
                      </a:cxn>
                      <a:cxn ang="0">
                        <a:pos x="3499" y="7831"/>
                      </a:cxn>
                      <a:cxn ang="0">
                        <a:pos x="2971" y="7596"/>
                      </a:cxn>
                      <a:cxn ang="0">
                        <a:pos x="2556" y="7205"/>
                      </a:cxn>
                      <a:cxn ang="0">
                        <a:pos x="2288" y="6695"/>
                      </a:cxn>
                      <a:cxn ang="0">
                        <a:pos x="0" y="6192"/>
                      </a:cxn>
                      <a:cxn ang="0">
                        <a:pos x="12951" y="5299"/>
                      </a:cxn>
                      <a:cxn ang="0">
                        <a:pos x="13234" y="5395"/>
                      </a:cxn>
                      <a:cxn ang="0">
                        <a:pos x="13465" y="5576"/>
                      </a:cxn>
                      <a:cxn ang="0">
                        <a:pos x="13623" y="5823"/>
                      </a:cxn>
                      <a:cxn ang="0">
                        <a:pos x="13691" y="6119"/>
                      </a:cxn>
                      <a:cxn ang="0">
                        <a:pos x="13653" y="6424"/>
                      </a:cxn>
                      <a:cxn ang="0">
                        <a:pos x="13518" y="6687"/>
                      </a:cxn>
                      <a:cxn ang="0">
                        <a:pos x="13306" y="6889"/>
                      </a:cxn>
                      <a:cxn ang="0">
                        <a:pos x="13036" y="7012"/>
                      </a:cxn>
                      <a:cxn ang="0">
                        <a:pos x="12729" y="7034"/>
                      </a:cxn>
                      <a:cxn ang="0">
                        <a:pos x="12440" y="6952"/>
                      </a:cxn>
                      <a:cxn ang="0">
                        <a:pos x="12201" y="6782"/>
                      </a:cxn>
                      <a:cxn ang="0">
                        <a:pos x="12031" y="6542"/>
                      </a:cxn>
                      <a:cxn ang="0">
                        <a:pos x="11949" y="6253"/>
                      </a:cxn>
                      <a:cxn ang="0">
                        <a:pos x="11972" y="5946"/>
                      </a:cxn>
                      <a:cxn ang="0">
                        <a:pos x="12094" y="5675"/>
                      </a:cxn>
                      <a:cxn ang="0">
                        <a:pos x="12296" y="5463"/>
                      </a:cxn>
                      <a:cxn ang="0">
                        <a:pos x="12559" y="5328"/>
                      </a:cxn>
                      <a:cxn ang="0">
                        <a:pos x="3923" y="5289"/>
                      </a:cxn>
                      <a:cxn ang="0">
                        <a:pos x="4224" y="5342"/>
                      </a:cxn>
                      <a:cxn ang="0">
                        <a:pos x="4479" y="5489"/>
                      </a:cxn>
                      <a:cxn ang="0">
                        <a:pos x="4670" y="5711"/>
                      </a:cxn>
                      <a:cxn ang="0">
                        <a:pos x="4779" y="5988"/>
                      </a:cxn>
                      <a:cxn ang="0">
                        <a:pos x="4787" y="6297"/>
                      </a:cxn>
                      <a:cxn ang="0">
                        <a:pos x="4691" y="6580"/>
                      </a:cxn>
                      <a:cxn ang="0">
                        <a:pos x="4510" y="6811"/>
                      </a:cxn>
                      <a:cxn ang="0">
                        <a:pos x="4263" y="6969"/>
                      </a:cxn>
                      <a:cxn ang="0">
                        <a:pos x="3968" y="7037"/>
                      </a:cxn>
                      <a:cxn ang="0">
                        <a:pos x="3664" y="6999"/>
                      </a:cxn>
                      <a:cxn ang="0">
                        <a:pos x="3401" y="6864"/>
                      </a:cxn>
                      <a:cxn ang="0">
                        <a:pos x="3199" y="6652"/>
                      </a:cxn>
                      <a:cxn ang="0">
                        <a:pos x="3077" y="6382"/>
                      </a:cxn>
                      <a:cxn ang="0">
                        <a:pos x="3054" y="6074"/>
                      </a:cxn>
                      <a:cxn ang="0">
                        <a:pos x="3136" y="5785"/>
                      </a:cxn>
                      <a:cxn ang="0">
                        <a:pos x="3306" y="5545"/>
                      </a:cxn>
                      <a:cxn ang="0">
                        <a:pos x="3545" y="5375"/>
                      </a:cxn>
                      <a:cxn ang="0">
                        <a:pos x="3834" y="5293"/>
                      </a:cxn>
                      <a:cxn ang="0">
                        <a:pos x="4469" y="944"/>
                      </a:cxn>
                    </a:cxnLst>
                    <a:rect l="0" t="0" r="r" b="b"/>
                    <a:pathLst>
                      <a:path w="16454" h="7885">
                        <a:moveTo>
                          <a:pt x="889" y="3618"/>
                        </a:moveTo>
                        <a:lnTo>
                          <a:pt x="2425" y="2994"/>
                        </a:lnTo>
                        <a:lnTo>
                          <a:pt x="4207" y="61"/>
                        </a:lnTo>
                        <a:lnTo>
                          <a:pt x="10146" y="0"/>
                        </a:lnTo>
                        <a:lnTo>
                          <a:pt x="11966" y="2775"/>
                        </a:lnTo>
                        <a:lnTo>
                          <a:pt x="15565" y="3618"/>
                        </a:lnTo>
                        <a:lnTo>
                          <a:pt x="15565" y="4694"/>
                        </a:lnTo>
                        <a:lnTo>
                          <a:pt x="16454" y="4694"/>
                        </a:lnTo>
                        <a:lnTo>
                          <a:pt x="16454" y="6192"/>
                        </a:lnTo>
                        <a:lnTo>
                          <a:pt x="14537" y="6192"/>
                        </a:lnTo>
                        <a:lnTo>
                          <a:pt x="14533" y="6279"/>
                        </a:lnTo>
                        <a:lnTo>
                          <a:pt x="14525" y="6366"/>
                        </a:lnTo>
                        <a:lnTo>
                          <a:pt x="14513" y="6450"/>
                        </a:lnTo>
                        <a:lnTo>
                          <a:pt x="14497" y="6534"/>
                        </a:lnTo>
                        <a:lnTo>
                          <a:pt x="14476" y="6615"/>
                        </a:lnTo>
                        <a:lnTo>
                          <a:pt x="14453" y="6695"/>
                        </a:lnTo>
                        <a:lnTo>
                          <a:pt x="14425" y="6775"/>
                        </a:lnTo>
                        <a:lnTo>
                          <a:pt x="14393" y="6851"/>
                        </a:lnTo>
                        <a:lnTo>
                          <a:pt x="14358" y="6926"/>
                        </a:lnTo>
                        <a:lnTo>
                          <a:pt x="14320" y="6999"/>
                        </a:lnTo>
                        <a:lnTo>
                          <a:pt x="14278" y="7070"/>
                        </a:lnTo>
                        <a:lnTo>
                          <a:pt x="14234" y="7139"/>
                        </a:lnTo>
                        <a:lnTo>
                          <a:pt x="14185" y="7205"/>
                        </a:lnTo>
                        <a:lnTo>
                          <a:pt x="14134" y="7269"/>
                        </a:lnTo>
                        <a:lnTo>
                          <a:pt x="14081" y="7331"/>
                        </a:lnTo>
                        <a:lnTo>
                          <a:pt x="14023" y="7390"/>
                        </a:lnTo>
                        <a:lnTo>
                          <a:pt x="13963" y="7445"/>
                        </a:lnTo>
                        <a:lnTo>
                          <a:pt x="13902" y="7499"/>
                        </a:lnTo>
                        <a:lnTo>
                          <a:pt x="13837" y="7549"/>
                        </a:lnTo>
                        <a:lnTo>
                          <a:pt x="13770" y="7596"/>
                        </a:lnTo>
                        <a:lnTo>
                          <a:pt x="13700" y="7640"/>
                        </a:lnTo>
                        <a:lnTo>
                          <a:pt x="13629" y="7681"/>
                        </a:lnTo>
                        <a:lnTo>
                          <a:pt x="13556" y="7718"/>
                        </a:lnTo>
                        <a:lnTo>
                          <a:pt x="13480" y="7752"/>
                        </a:lnTo>
                        <a:lnTo>
                          <a:pt x="13403" y="7782"/>
                        </a:lnTo>
                        <a:lnTo>
                          <a:pt x="13324" y="7809"/>
                        </a:lnTo>
                        <a:lnTo>
                          <a:pt x="13242" y="7831"/>
                        </a:lnTo>
                        <a:lnTo>
                          <a:pt x="13161" y="7851"/>
                        </a:lnTo>
                        <a:lnTo>
                          <a:pt x="13077" y="7865"/>
                        </a:lnTo>
                        <a:lnTo>
                          <a:pt x="12991" y="7877"/>
                        </a:lnTo>
                        <a:lnTo>
                          <a:pt x="12906" y="7883"/>
                        </a:lnTo>
                        <a:lnTo>
                          <a:pt x="12819" y="7885"/>
                        </a:lnTo>
                        <a:lnTo>
                          <a:pt x="12731" y="7883"/>
                        </a:lnTo>
                        <a:lnTo>
                          <a:pt x="12645" y="7877"/>
                        </a:lnTo>
                        <a:lnTo>
                          <a:pt x="12560" y="7865"/>
                        </a:lnTo>
                        <a:lnTo>
                          <a:pt x="12476" y="7851"/>
                        </a:lnTo>
                        <a:lnTo>
                          <a:pt x="12393" y="7831"/>
                        </a:lnTo>
                        <a:lnTo>
                          <a:pt x="12313" y="7809"/>
                        </a:lnTo>
                        <a:lnTo>
                          <a:pt x="12234" y="7782"/>
                        </a:lnTo>
                        <a:lnTo>
                          <a:pt x="12156" y="7752"/>
                        </a:lnTo>
                        <a:lnTo>
                          <a:pt x="12080" y="7718"/>
                        </a:lnTo>
                        <a:lnTo>
                          <a:pt x="12007" y="7681"/>
                        </a:lnTo>
                        <a:lnTo>
                          <a:pt x="11935" y="7640"/>
                        </a:lnTo>
                        <a:lnTo>
                          <a:pt x="11866" y="7596"/>
                        </a:lnTo>
                        <a:lnTo>
                          <a:pt x="11800" y="7549"/>
                        </a:lnTo>
                        <a:lnTo>
                          <a:pt x="11735" y="7499"/>
                        </a:lnTo>
                        <a:lnTo>
                          <a:pt x="11672" y="7445"/>
                        </a:lnTo>
                        <a:lnTo>
                          <a:pt x="11613" y="7390"/>
                        </a:lnTo>
                        <a:lnTo>
                          <a:pt x="11556" y="7331"/>
                        </a:lnTo>
                        <a:lnTo>
                          <a:pt x="11502" y="7269"/>
                        </a:lnTo>
                        <a:lnTo>
                          <a:pt x="11451" y="7205"/>
                        </a:lnTo>
                        <a:lnTo>
                          <a:pt x="11403" y="7139"/>
                        </a:lnTo>
                        <a:lnTo>
                          <a:pt x="11357" y="7070"/>
                        </a:lnTo>
                        <a:lnTo>
                          <a:pt x="11316" y="6999"/>
                        </a:lnTo>
                        <a:lnTo>
                          <a:pt x="11277" y="6926"/>
                        </a:lnTo>
                        <a:lnTo>
                          <a:pt x="11242" y="6851"/>
                        </a:lnTo>
                        <a:lnTo>
                          <a:pt x="11211" y="6775"/>
                        </a:lnTo>
                        <a:lnTo>
                          <a:pt x="11184" y="6695"/>
                        </a:lnTo>
                        <a:lnTo>
                          <a:pt x="11159" y="6615"/>
                        </a:lnTo>
                        <a:lnTo>
                          <a:pt x="11139" y="6534"/>
                        </a:lnTo>
                        <a:lnTo>
                          <a:pt x="11123" y="6450"/>
                        </a:lnTo>
                        <a:lnTo>
                          <a:pt x="11111" y="6366"/>
                        </a:lnTo>
                        <a:lnTo>
                          <a:pt x="11103" y="6279"/>
                        </a:lnTo>
                        <a:lnTo>
                          <a:pt x="11099" y="6192"/>
                        </a:lnTo>
                        <a:lnTo>
                          <a:pt x="5642" y="6192"/>
                        </a:lnTo>
                        <a:lnTo>
                          <a:pt x="5639" y="6279"/>
                        </a:lnTo>
                        <a:lnTo>
                          <a:pt x="5630" y="6366"/>
                        </a:lnTo>
                        <a:lnTo>
                          <a:pt x="5618" y="6450"/>
                        </a:lnTo>
                        <a:lnTo>
                          <a:pt x="5602" y="6534"/>
                        </a:lnTo>
                        <a:lnTo>
                          <a:pt x="5582" y="6615"/>
                        </a:lnTo>
                        <a:lnTo>
                          <a:pt x="5557" y="6695"/>
                        </a:lnTo>
                        <a:lnTo>
                          <a:pt x="5530" y="6775"/>
                        </a:lnTo>
                        <a:lnTo>
                          <a:pt x="5499" y="6851"/>
                        </a:lnTo>
                        <a:lnTo>
                          <a:pt x="5464" y="6926"/>
                        </a:lnTo>
                        <a:lnTo>
                          <a:pt x="5425" y="6999"/>
                        </a:lnTo>
                        <a:lnTo>
                          <a:pt x="5384" y="7070"/>
                        </a:lnTo>
                        <a:lnTo>
                          <a:pt x="5338" y="7139"/>
                        </a:lnTo>
                        <a:lnTo>
                          <a:pt x="5290" y="7205"/>
                        </a:lnTo>
                        <a:lnTo>
                          <a:pt x="5240" y="7269"/>
                        </a:lnTo>
                        <a:lnTo>
                          <a:pt x="5185" y="7331"/>
                        </a:lnTo>
                        <a:lnTo>
                          <a:pt x="5129" y="7390"/>
                        </a:lnTo>
                        <a:lnTo>
                          <a:pt x="5069" y="7445"/>
                        </a:lnTo>
                        <a:lnTo>
                          <a:pt x="5006" y="7499"/>
                        </a:lnTo>
                        <a:lnTo>
                          <a:pt x="4942" y="7549"/>
                        </a:lnTo>
                        <a:lnTo>
                          <a:pt x="4874" y="7596"/>
                        </a:lnTo>
                        <a:lnTo>
                          <a:pt x="4806" y="7640"/>
                        </a:lnTo>
                        <a:lnTo>
                          <a:pt x="4734" y="7681"/>
                        </a:lnTo>
                        <a:lnTo>
                          <a:pt x="4661" y="7718"/>
                        </a:lnTo>
                        <a:lnTo>
                          <a:pt x="4586" y="7752"/>
                        </a:lnTo>
                        <a:lnTo>
                          <a:pt x="4507" y="7782"/>
                        </a:lnTo>
                        <a:lnTo>
                          <a:pt x="4428" y="7809"/>
                        </a:lnTo>
                        <a:lnTo>
                          <a:pt x="4348" y="7831"/>
                        </a:lnTo>
                        <a:lnTo>
                          <a:pt x="4266" y="7851"/>
                        </a:lnTo>
                        <a:lnTo>
                          <a:pt x="4182" y="7865"/>
                        </a:lnTo>
                        <a:lnTo>
                          <a:pt x="4097" y="7877"/>
                        </a:lnTo>
                        <a:lnTo>
                          <a:pt x="4011" y="7883"/>
                        </a:lnTo>
                        <a:lnTo>
                          <a:pt x="3923" y="7885"/>
                        </a:lnTo>
                        <a:lnTo>
                          <a:pt x="3836" y="7883"/>
                        </a:lnTo>
                        <a:lnTo>
                          <a:pt x="3749" y="7877"/>
                        </a:lnTo>
                        <a:lnTo>
                          <a:pt x="3664" y="7865"/>
                        </a:lnTo>
                        <a:lnTo>
                          <a:pt x="3581" y="7851"/>
                        </a:lnTo>
                        <a:lnTo>
                          <a:pt x="3499" y="7831"/>
                        </a:lnTo>
                        <a:lnTo>
                          <a:pt x="3417" y="7809"/>
                        </a:lnTo>
                        <a:lnTo>
                          <a:pt x="3339" y="7782"/>
                        </a:lnTo>
                        <a:lnTo>
                          <a:pt x="3261" y="7752"/>
                        </a:lnTo>
                        <a:lnTo>
                          <a:pt x="3186" y="7718"/>
                        </a:lnTo>
                        <a:lnTo>
                          <a:pt x="3112" y="7681"/>
                        </a:lnTo>
                        <a:lnTo>
                          <a:pt x="3041" y="7640"/>
                        </a:lnTo>
                        <a:lnTo>
                          <a:pt x="2971" y="7596"/>
                        </a:lnTo>
                        <a:lnTo>
                          <a:pt x="2904" y="7549"/>
                        </a:lnTo>
                        <a:lnTo>
                          <a:pt x="2839" y="7499"/>
                        </a:lnTo>
                        <a:lnTo>
                          <a:pt x="2778" y="7445"/>
                        </a:lnTo>
                        <a:lnTo>
                          <a:pt x="2718" y="7390"/>
                        </a:lnTo>
                        <a:lnTo>
                          <a:pt x="2661" y="7331"/>
                        </a:lnTo>
                        <a:lnTo>
                          <a:pt x="2607" y="7269"/>
                        </a:lnTo>
                        <a:lnTo>
                          <a:pt x="2556" y="7205"/>
                        </a:lnTo>
                        <a:lnTo>
                          <a:pt x="2508" y="7139"/>
                        </a:lnTo>
                        <a:lnTo>
                          <a:pt x="2463" y="7070"/>
                        </a:lnTo>
                        <a:lnTo>
                          <a:pt x="2421" y="6999"/>
                        </a:lnTo>
                        <a:lnTo>
                          <a:pt x="2383" y="6926"/>
                        </a:lnTo>
                        <a:lnTo>
                          <a:pt x="2348" y="6851"/>
                        </a:lnTo>
                        <a:lnTo>
                          <a:pt x="2316" y="6775"/>
                        </a:lnTo>
                        <a:lnTo>
                          <a:pt x="2288" y="6695"/>
                        </a:lnTo>
                        <a:lnTo>
                          <a:pt x="2264" y="6615"/>
                        </a:lnTo>
                        <a:lnTo>
                          <a:pt x="2244" y="6534"/>
                        </a:lnTo>
                        <a:lnTo>
                          <a:pt x="2228" y="6450"/>
                        </a:lnTo>
                        <a:lnTo>
                          <a:pt x="2216" y="6366"/>
                        </a:lnTo>
                        <a:lnTo>
                          <a:pt x="2208" y="6279"/>
                        </a:lnTo>
                        <a:lnTo>
                          <a:pt x="2205" y="6192"/>
                        </a:lnTo>
                        <a:lnTo>
                          <a:pt x="0" y="6192"/>
                        </a:lnTo>
                        <a:lnTo>
                          <a:pt x="0" y="4694"/>
                        </a:lnTo>
                        <a:lnTo>
                          <a:pt x="889" y="4694"/>
                        </a:lnTo>
                        <a:lnTo>
                          <a:pt x="889" y="3618"/>
                        </a:lnTo>
                        <a:close/>
                        <a:moveTo>
                          <a:pt x="12819" y="5289"/>
                        </a:moveTo>
                        <a:lnTo>
                          <a:pt x="12863" y="5290"/>
                        </a:lnTo>
                        <a:lnTo>
                          <a:pt x="12907" y="5293"/>
                        </a:lnTo>
                        <a:lnTo>
                          <a:pt x="12951" y="5299"/>
                        </a:lnTo>
                        <a:lnTo>
                          <a:pt x="12994" y="5306"/>
                        </a:lnTo>
                        <a:lnTo>
                          <a:pt x="13036" y="5316"/>
                        </a:lnTo>
                        <a:lnTo>
                          <a:pt x="13078" y="5328"/>
                        </a:lnTo>
                        <a:lnTo>
                          <a:pt x="13118" y="5342"/>
                        </a:lnTo>
                        <a:lnTo>
                          <a:pt x="13158" y="5358"/>
                        </a:lnTo>
                        <a:lnTo>
                          <a:pt x="13196" y="5375"/>
                        </a:lnTo>
                        <a:lnTo>
                          <a:pt x="13234" y="5395"/>
                        </a:lnTo>
                        <a:lnTo>
                          <a:pt x="13270" y="5416"/>
                        </a:lnTo>
                        <a:lnTo>
                          <a:pt x="13306" y="5439"/>
                        </a:lnTo>
                        <a:lnTo>
                          <a:pt x="13340" y="5463"/>
                        </a:lnTo>
                        <a:lnTo>
                          <a:pt x="13373" y="5489"/>
                        </a:lnTo>
                        <a:lnTo>
                          <a:pt x="13405" y="5516"/>
                        </a:lnTo>
                        <a:lnTo>
                          <a:pt x="13436" y="5545"/>
                        </a:lnTo>
                        <a:lnTo>
                          <a:pt x="13465" y="5576"/>
                        </a:lnTo>
                        <a:lnTo>
                          <a:pt x="13492" y="5608"/>
                        </a:lnTo>
                        <a:lnTo>
                          <a:pt x="13518" y="5641"/>
                        </a:lnTo>
                        <a:lnTo>
                          <a:pt x="13543" y="5675"/>
                        </a:lnTo>
                        <a:lnTo>
                          <a:pt x="13565" y="5711"/>
                        </a:lnTo>
                        <a:lnTo>
                          <a:pt x="13586" y="5747"/>
                        </a:lnTo>
                        <a:lnTo>
                          <a:pt x="13605" y="5785"/>
                        </a:lnTo>
                        <a:lnTo>
                          <a:pt x="13623" y="5823"/>
                        </a:lnTo>
                        <a:lnTo>
                          <a:pt x="13638" y="5863"/>
                        </a:lnTo>
                        <a:lnTo>
                          <a:pt x="13653" y="5904"/>
                        </a:lnTo>
                        <a:lnTo>
                          <a:pt x="13664" y="5946"/>
                        </a:lnTo>
                        <a:lnTo>
                          <a:pt x="13674" y="5988"/>
                        </a:lnTo>
                        <a:lnTo>
                          <a:pt x="13682" y="6031"/>
                        </a:lnTo>
                        <a:lnTo>
                          <a:pt x="13688" y="6074"/>
                        </a:lnTo>
                        <a:lnTo>
                          <a:pt x="13691" y="6119"/>
                        </a:lnTo>
                        <a:lnTo>
                          <a:pt x="13692" y="6164"/>
                        </a:lnTo>
                        <a:lnTo>
                          <a:pt x="13691" y="6208"/>
                        </a:lnTo>
                        <a:lnTo>
                          <a:pt x="13688" y="6253"/>
                        </a:lnTo>
                        <a:lnTo>
                          <a:pt x="13682" y="6297"/>
                        </a:lnTo>
                        <a:lnTo>
                          <a:pt x="13674" y="6340"/>
                        </a:lnTo>
                        <a:lnTo>
                          <a:pt x="13664" y="6382"/>
                        </a:lnTo>
                        <a:lnTo>
                          <a:pt x="13653" y="6424"/>
                        </a:lnTo>
                        <a:lnTo>
                          <a:pt x="13638" y="6464"/>
                        </a:lnTo>
                        <a:lnTo>
                          <a:pt x="13623" y="6504"/>
                        </a:lnTo>
                        <a:lnTo>
                          <a:pt x="13605" y="6542"/>
                        </a:lnTo>
                        <a:lnTo>
                          <a:pt x="13586" y="6580"/>
                        </a:lnTo>
                        <a:lnTo>
                          <a:pt x="13565" y="6617"/>
                        </a:lnTo>
                        <a:lnTo>
                          <a:pt x="13543" y="6652"/>
                        </a:lnTo>
                        <a:lnTo>
                          <a:pt x="13518" y="6687"/>
                        </a:lnTo>
                        <a:lnTo>
                          <a:pt x="13492" y="6720"/>
                        </a:lnTo>
                        <a:lnTo>
                          <a:pt x="13465" y="6751"/>
                        </a:lnTo>
                        <a:lnTo>
                          <a:pt x="13436" y="6782"/>
                        </a:lnTo>
                        <a:lnTo>
                          <a:pt x="13405" y="6811"/>
                        </a:lnTo>
                        <a:lnTo>
                          <a:pt x="13373" y="6839"/>
                        </a:lnTo>
                        <a:lnTo>
                          <a:pt x="13340" y="6864"/>
                        </a:lnTo>
                        <a:lnTo>
                          <a:pt x="13306" y="6889"/>
                        </a:lnTo>
                        <a:lnTo>
                          <a:pt x="13270" y="6912"/>
                        </a:lnTo>
                        <a:lnTo>
                          <a:pt x="13234" y="6933"/>
                        </a:lnTo>
                        <a:lnTo>
                          <a:pt x="13196" y="6952"/>
                        </a:lnTo>
                        <a:lnTo>
                          <a:pt x="13158" y="6969"/>
                        </a:lnTo>
                        <a:lnTo>
                          <a:pt x="13118" y="6986"/>
                        </a:lnTo>
                        <a:lnTo>
                          <a:pt x="13078" y="6999"/>
                        </a:lnTo>
                        <a:lnTo>
                          <a:pt x="13036" y="7012"/>
                        </a:lnTo>
                        <a:lnTo>
                          <a:pt x="12994" y="7021"/>
                        </a:lnTo>
                        <a:lnTo>
                          <a:pt x="12951" y="7028"/>
                        </a:lnTo>
                        <a:lnTo>
                          <a:pt x="12907" y="7034"/>
                        </a:lnTo>
                        <a:lnTo>
                          <a:pt x="12863" y="7037"/>
                        </a:lnTo>
                        <a:lnTo>
                          <a:pt x="12819" y="7038"/>
                        </a:lnTo>
                        <a:lnTo>
                          <a:pt x="12773" y="7037"/>
                        </a:lnTo>
                        <a:lnTo>
                          <a:pt x="12729" y="7034"/>
                        </a:lnTo>
                        <a:lnTo>
                          <a:pt x="12685" y="7028"/>
                        </a:lnTo>
                        <a:lnTo>
                          <a:pt x="12643" y="7021"/>
                        </a:lnTo>
                        <a:lnTo>
                          <a:pt x="12601" y="7012"/>
                        </a:lnTo>
                        <a:lnTo>
                          <a:pt x="12559" y="6999"/>
                        </a:lnTo>
                        <a:lnTo>
                          <a:pt x="12518" y="6986"/>
                        </a:lnTo>
                        <a:lnTo>
                          <a:pt x="12478" y="6969"/>
                        </a:lnTo>
                        <a:lnTo>
                          <a:pt x="12440" y="6952"/>
                        </a:lnTo>
                        <a:lnTo>
                          <a:pt x="12402" y="6933"/>
                        </a:lnTo>
                        <a:lnTo>
                          <a:pt x="12366" y="6912"/>
                        </a:lnTo>
                        <a:lnTo>
                          <a:pt x="12330" y="6889"/>
                        </a:lnTo>
                        <a:lnTo>
                          <a:pt x="12296" y="6864"/>
                        </a:lnTo>
                        <a:lnTo>
                          <a:pt x="12263" y="6839"/>
                        </a:lnTo>
                        <a:lnTo>
                          <a:pt x="12231" y="6811"/>
                        </a:lnTo>
                        <a:lnTo>
                          <a:pt x="12201" y="6782"/>
                        </a:lnTo>
                        <a:lnTo>
                          <a:pt x="12172" y="6751"/>
                        </a:lnTo>
                        <a:lnTo>
                          <a:pt x="12144" y="6720"/>
                        </a:lnTo>
                        <a:lnTo>
                          <a:pt x="12118" y="6687"/>
                        </a:lnTo>
                        <a:lnTo>
                          <a:pt x="12094" y="6652"/>
                        </a:lnTo>
                        <a:lnTo>
                          <a:pt x="12071" y="6617"/>
                        </a:lnTo>
                        <a:lnTo>
                          <a:pt x="12050" y="6580"/>
                        </a:lnTo>
                        <a:lnTo>
                          <a:pt x="12031" y="6542"/>
                        </a:lnTo>
                        <a:lnTo>
                          <a:pt x="12013" y="6504"/>
                        </a:lnTo>
                        <a:lnTo>
                          <a:pt x="11997" y="6464"/>
                        </a:lnTo>
                        <a:lnTo>
                          <a:pt x="11984" y="6424"/>
                        </a:lnTo>
                        <a:lnTo>
                          <a:pt x="11972" y="6382"/>
                        </a:lnTo>
                        <a:lnTo>
                          <a:pt x="11962" y="6340"/>
                        </a:lnTo>
                        <a:lnTo>
                          <a:pt x="11955" y="6297"/>
                        </a:lnTo>
                        <a:lnTo>
                          <a:pt x="11949" y="6253"/>
                        </a:lnTo>
                        <a:lnTo>
                          <a:pt x="11946" y="6208"/>
                        </a:lnTo>
                        <a:lnTo>
                          <a:pt x="11945" y="6164"/>
                        </a:lnTo>
                        <a:lnTo>
                          <a:pt x="11946" y="6119"/>
                        </a:lnTo>
                        <a:lnTo>
                          <a:pt x="11949" y="6074"/>
                        </a:lnTo>
                        <a:lnTo>
                          <a:pt x="11955" y="6031"/>
                        </a:lnTo>
                        <a:lnTo>
                          <a:pt x="11962" y="5988"/>
                        </a:lnTo>
                        <a:lnTo>
                          <a:pt x="11972" y="5946"/>
                        </a:lnTo>
                        <a:lnTo>
                          <a:pt x="11984" y="5904"/>
                        </a:lnTo>
                        <a:lnTo>
                          <a:pt x="11997" y="5863"/>
                        </a:lnTo>
                        <a:lnTo>
                          <a:pt x="12013" y="5823"/>
                        </a:lnTo>
                        <a:lnTo>
                          <a:pt x="12031" y="5785"/>
                        </a:lnTo>
                        <a:lnTo>
                          <a:pt x="12050" y="5747"/>
                        </a:lnTo>
                        <a:lnTo>
                          <a:pt x="12071" y="5711"/>
                        </a:lnTo>
                        <a:lnTo>
                          <a:pt x="12094" y="5675"/>
                        </a:lnTo>
                        <a:lnTo>
                          <a:pt x="12118" y="5641"/>
                        </a:lnTo>
                        <a:lnTo>
                          <a:pt x="12144" y="5608"/>
                        </a:lnTo>
                        <a:lnTo>
                          <a:pt x="12172" y="5576"/>
                        </a:lnTo>
                        <a:lnTo>
                          <a:pt x="12201" y="5545"/>
                        </a:lnTo>
                        <a:lnTo>
                          <a:pt x="12231" y="5516"/>
                        </a:lnTo>
                        <a:lnTo>
                          <a:pt x="12263" y="5489"/>
                        </a:lnTo>
                        <a:lnTo>
                          <a:pt x="12296" y="5463"/>
                        </a:lnTo>
                        <a:lnTo>
                          <a:pt x="12330" y="5439"/>
                        </a:lnTo>
                        <a:lnTo>
                          <a:pt x="12366" y="5416"/>
                        </a:lnTo>
                        <a:lnTo>
                          <a:pt x="12402" y="5395"/>
                        </a:lnTo>
                        <a:lnTo>
                          <a:pt x="12440" y="5375"/>
                        </a:lnTo>
                        <a:lnTo>
                          <a:pt x="12478" y="5358"/>
                        </a:lnTo>
                        <a:lnTo>
                          <a:pt x="12518" y="5342"/>
                        </a:lnTo>
                        <a:lnTo>
                          <a:pt x="12559" y="5328"/>
                        </a:lnTo>
                        <a:lnTo>
                          <a:pt x="12601" y="5316"/>
                        </a:lnTo>
                        <a:lnTo>
                          <a:pt x="12643" y="5306"/>
                        </a:lnTo>
                        <a:lnTo>
                          <a:pt x="12685" y="5299"/>
                        </a:lnTo>
                        <a:lnTo>
                          <a:pt x="12729" y="5293"/>
                        </a:lnTo>
                        <a:lnTo>
                          <a:pt x="12773" y="5290"/>
                        </a:lnTo>
                        <a:lnTo>
                          <a:pt x="12819" y="5289"/>
                        </a:lnTo>
                        <a:close/>
                        <a:moveTo>
                          <a:pt x="3923" y="5289"/>
                        </a:moveTo>
                        <a:lnTo>
                          <a:pt x="3968" y="5290"/>
                        </a:lnTo>
                        <a:lnTo>
                          <a:pt x="4013" y="5293"/>
                        </a:lnTo>
                        <a:lnTo>
                          <a:pt x="4056" y="5299"/>
                        </a:lnTo>
                        <a:lnTo>
                          <a:pt x="4099" y="5306"/>
                        </a:lnTo>
                        <a:lnTo>
                          <a:pt x="4141" y="5316"/>
                        </a:lnTo>
                        <a:lnTo>
                          <a:pt x="4182" y="5328"/>
                        </a:lnTo>
                        <a:lnTo>
                          <a:pt x="4224" y="5342"/>
                        </a:lnTo>
                        <a:lnTo>
                          <a:pt x="4263" y="5358"/>
                        </a:lnTo>
                        <a:lnTo>
                          <a:pt x="4302" y="5375"/>
                        </a:lnTo>
                        <a:lnTo>
                          <a:pt x="4339" y="5395"/>
                        </a:lnTo>
                        <a:lnTo>
                          <a:pt x="4376" y="5416"/>
                        </a:lnTo>
                        <a:lnTo>
                          <a:pt x="4411" y="5439"/>
                        </a:lnTo>
                        <a:lnTo>
                          <a:pt x="4446" y="5463"/>
                        </a:lnTo>
                        <a:lnTo>
                          <a:pt x="4479" y="5489"/>
                        </a:lnTo>
                        <a:lnTo>
                          <a:pt x="4510" y="5516"/>
                        </a:lnTo>
                        <a:lnTo>
                          <a:pt x="4540" y="5545"/>
                        </a:lnTo>
                        <a:lnTo>
                          <a:pt x="4569" y="5576"/>
                        </a:lnTo>
                        <a:lnTo>
                          <a:pt x="4597" y="5608"/>
                        </a:lnTo>
                        <a:lnTo>
                          <a:pt x="4623" y="5641"/>
                        </a:lnTo>
                        <a:lnTo>
                          <a:pt x="4647" y="5675"/>
                        </a:lnTo>
                        <a:lnTo>
                          <a:pt x="4670" y="5711"/>
                        </a:lnTo>
                        <a:lnTo>
                          <a:pt x="4691" y="5747"/>
                        </a:lnTo>
                        <a:lnTo>
                          <a:pt x="4711" y="5785"/>
                        </a:lnTo>
                        <a:lnTo>
                          <a:pt x="4728" y="5823"/>
                        </a:lnTo>
                        <a:lnTo>
                          <a:pt x="4744" y="5863"/>
                        </a:lnTo>
                        <a:lnTo>
                          <a:pt x="4757" y="5904"/>
                        </a:lnTo>
                        <a:lnTo>
                          <a:pt x="4770" y="5946"/>
                        </a:lnTo>
                        <a:lnTo>
                          <a:pt x="4779" y="5988"/>
                        </a:lnTo>
                        <a:lnTo>
                          <a:pt x="4787" y="6031"/>
                        </a:lnTo>
                        <a:lnTo>
                          <a:pt x="4792" y="6074"/>
                        </a:lnTo>
                        <a:lnTo>
                          <a:pt x="4796" y="6119"/>
                        </a:lnTo>
                        <a:lnTo>
                          <a:pt x="4797" y="6164"/>
                        </a:lnTo>
                        <a:lnTo>
                          <a:pt x="4796" y="6208"/>
                        </a:lnTo>
                        <a:lnTo>
                          <a:pt x="4792" y="6253"/>
                        </a:lnTo>
                        <a:lnTo>
                          <a:pt x="4787" y="6297"/>
                        </a:lnTo>
                        <a:lnTo>
                          <a:pt x="4779" y="6340"/>
                        </a:lnTo>
                        <a:lnTo>
                          <a:pt x="4770" y="6382"/>
                        </a:lnTo>
                        <a:lnTo>
                          <a:pt x="4757" y="6424"/>
                        </a:lnTo>
                        <a:lnTo>
                          <a:pt x="4744" y="6464"/>
                        </a:lnTo>
                        <a:lnTo>
                          <a:pt x="4728" y="6504"/>
                        </a:lnTo>
                        <a:lnTo>
                          <a:pt x="4711" y="6542"/>
                        </a:lnTo>
                        <a:lnTo>
                          <a:pt x="4691" y="6580"/>
                        </a:lnTo>
                        <a:lnTo>
                          <a:pt x="4670" y="6617"/>
                        </a:lnTo>
                        <a:lnTo>
                          <a:pt x="4647" y="6652"/>
                        </a:lnTo>
                        <a:lnTo>
                          <a:pt x="4623" y="6687"/>
                        </a:lnTo>
                        <a:lnTo>
                          <a:pt x="4597" y="6720"/>
                        </a:lnTo>
                        <a:lnTo>
                          <a:pt x="4569" y="6751"/>
                        </a:lnTo>
                        <a:lnTo>
                          <a:pt x="4540" y="6782"/>
                        </a:lnTo>
                        <a:lnTo>
                          <a:pt x="4510" y="6811"/>
                        </a:lnTo>
                        <a:lnTo>
                          <a:pt x="4479" y="6839"/>
                        </a:lnTo>
                        <a:lnTo>
                          <a:pt x="4446" y="6864"/>
                        </a:lnTo>
                        <a:lnTo>
                          <a:pt x="4411" y="6889"/>
                        </a:lnTo>
                        <a:lnTo>
                          <a:pt x="4376" y="6912"/>
                        </a:lnTo>
                        <a:lnTo>
                          <a:pt x="4339" y="6933"/>
                        </a:lnTo>
                        <a:lnTo>
                          <a:pt x="4302" y="6952"/>
                        </a:lnTo>
                        <a:lnTo>
                          <a:pt x="4263" y="6969"/>
                        </a:lnTo>
                        <a:lnTo>
                          <a:pt x="4224" y="6986"/>
                        </a:lnTo>
                        <a:lnTo>
                          <a:pt x="4182" y="6999"/>
                        </a:lnTo>
                        <a:lnTo>
                          <a:pt x="4141" y="7012"/>
                        </a:lnTo>
                        <a:lnTo>
                          <a:pt x="4099" y="7021"/>
                        </a:lnTo>
                        <a:lnTo>
                          <a:pt x="4056" y="7028"/>
                        </a:lnTo>
                        <a:lnTo>
                          <a:pt x="4013" y="7034"/>
                        </a:lnTo>
                        <a:lnTo>
                          <a:pt x="3968" y="7037"/>
                        </a:lnTo>
                        <a:lnTo>
                          <a:pt x="3923" y="7038"/>
                        </a:lnTo>
                        <a:lnTo>
                          <a:pt x="3878" y="7037"/>
                        </a:lnTo>
                        <a:lnTo>
                          <a:pt x="3834" y="7034"/>
                        </a:lnTo>
                        <a:lnTo>
                          <a:pt x="3791" y="7028"/>
                        </a:lnTo>
                        <a:lnTo>
                          <a:pt x="3747" y="7021"/>
                        </a:lnTo>
                        <a:lnTo>
                          <a:pt x="3705" y="7012"/>
                        </a:lnTo>
                        <a:lnTo>
                          <a:pt x="3664" y="6999"/>
                        </a:lnTo>
                        <a:lnTo>
                          <a:pt x="3623" y="6986"/>
                        </a:lnTo>
                        <a:lnTo>
                          <a:pt x="3584" y="6969"/>
                        </a:lnTo>
                        <a:lnTo>
                          <a:pt x="3545" y="6952"/>
                        </a:lnTo>
                        <a:lnTo>
                          <a:pt x="3508" y="6933"/>
                        </a:lnTo>
                        <a:lnTo>
                          <a:pt x="3471" y="6912"/>
                        </a:lnTo>
                        <a:lnTo>
                          <a:pt x="3435" y="6889"/>
                        </a:lnTo>
                        <a:lnTo>
                          <a:pt x="3401" y="6864"/>
                        </a:lnTo>
                        <a:lnTo>
                          <a:pt x="3368" y="6839"/>
                        </a:lnTo>
                        <a:lnTo>
                          <a:pt x="3336" y="6811"/>
                        </a:lnTo>
                        <a:lnTo>
                          <a:pt x="3306" y="6782"/>
                        </a:lnTo>
                        <a:lnTo>
                          <a:pt x="3276" y="6751"/>
                        </a:lnTo>
                        <a:lnTo>
                          <a:pt x="3250" y="6720"/>
                        </a:lnTo>
                        <a:lnTo>
                          <a:pt x="3223" y="6687"/>
                        </a:lnTo>
                        <a:lnTo>
                          <a:pt x="3199" y="6652"/>
                        </a:lnTo>
                        <a:lnTo>
                          <a:pt x="3177" y="6617"/>
                        </a:lnTo>
                        <a:lnTo>
                          <a:pt x="3155" y="6580"/>
                        </a:lnTo>
                        <a:lnTo>
                          <a:pt x="3136" y="6542"/>
                        </a:lnTo>
                        <a:lnTo>
                          <a:pt x="3118" y="6504"/>
                        </a:lnTo>
                        <a:lnTo>
                          <a:pt x="3103" y="6464"/>
                        </a:lnTo>
                        <a:lnTo>
                          <a:pt x="3089" y="6424"/>
                        </a:lnTo>
                        <a:lnTo>
                          <a:pt x="3077" y="6382"/>
                        </a:lnTo>
                        <a:lnTo>
                          <a:pt x="3068" y="6340"/>
                        </a:lnTo>
                        <a:lnTo>
                          <a:pt x="3059" y="6297"/>
                        </a:lnTo>
                        <a:lnTo>
                          <a:pt x="3054" y="6253"/>
                        </a:lnTo>
                        <a:lnTo>
                          <a:pt x="3050" y="6208"/>
                        </a:lnTo>
                        <a:lnTo>
                          <a:pt x="3049" y="6164"/>
                        </a:lnTo>
                        <a:lnTo>
                          <a:pt x="3050" y="6119"/>
                        </a:lnTo>
                        <a:lnTo>
                          <a:pt x="3054" y="6074"/>
                        </a:lnTo>
                        <a:lnTo>
                          <a:pt x="3059" y="6031"/>
                        </a:lnTo>
                        <a:lnTo>
                          <a:pt x="3068" y="5988"/>
                        </a:lnTo>
                        <a:lnTo>
                          <a:pt x="3077" y="5946"/>
                        </a:lnTo>
                        <a:lnTo>
                          <a:pt x="3089" y="5904"/>
                        </a:lnTo>
                        <a:lnTo>
                          <a:pt x="3103" y="5863"/>
                        </a:lnTo>
                        <a:lnTo>
                          <a:pt x="3118" y="5823"/>
                        </a:lnTo>
                        <a:lnTo>
                          <a:pt x="3136" y="5785"/>
                        </a:lnTo>
                        <a:lnTo>
                          <a:pt x="3155" y="5747"/>
                        </a:lnTo>
                        <a:lnTo>
                          <a:pt x="3177" y="5711"/>
                        </a:lnTo>
                        <a:lnTo>
                          <a:pt x="3199" y="5675"/>
                        </a:lnTo>
                        <a:lnTo>
                          <a:pt x="3223" y="5641"/>
                        </a:lnTo>
                        <a:lnTo>
                          <a:pt x="3250" y="5608"/>
                        </a:lnTo>
                        <a:lnTo>
                          <a:pt x="3276" y="5576"/>
                        </a:lnTo>
                        <a:lnTo>
                          <a:pt x="3306" y="5545"/>
                        </a:lnTo>
                        <a:lnTo>
                          <a:pt x="3336" y="5516"/>
                        </a:lnTo>
                        <a:lnTo>
                          <a:pt x="3368" y="5489"/>
                        </a:lnTo>
                        <a:lnTo>
                          <a:pt x="3401" y="5463"/>
                        </a:lnTo>
                        <a:lnTo>
                          <a:pt x="3435" y="5439"/>
                        </a:lnTo>
                        <a:lnTo>
                          <a:pt x="3471" y="5416"/>
                        </a:lnTo>
                        <a:lnTo>
                          <a:pt x="3508" y="5395"/>
                        </a:lnTo>
                        <a:lnTo>
                          <a:pt x="3545" y="5375"/>
                        </a:lnTo>
                        <a:lnTo>
                          <a:pt x="3584" y="5358"/>
                        </a:lnTo>
                        <a:lnTo>
                          <a:pt x="3623" y="5342"/>
                        </a:lnTo>
                        <a:lnTo>
                          <a:pt x="3664" y="5328"/>
                        </a:lnTo>
                        <a:lnTo>
                          <a:pt x="3705" y="5316"/>
                        </a:lnTo>
                        <a:lnTo>
                          <a:pt x="3747" y="5306"/>
                        </a:lnTo>
                        <a:lnTo>
                          <a:pt x="3791" y="5299"/>
                        </a:lnTo>
                        <a:lnTo>
                          <a:pt x="3834" y="5293"/>
                        </a:lnTo>
                        <a:lnTo>
                          <a:pt x="3878" y="5290"/>
                        </a:lnTo>
                        <a:lnTo>
                          <a:pt x="3923" y="5289"/>
                        </a:lnTo>
                        <a:close/>
                        <a:moveTo>
                          <a:pt x="4469" y="944"/>
                        </a:moveTo>
                        <a:lnTo>
                          <a:pt x="7037" y="944"/>
                        </a:lnTo>
                        <a:lnTo>
                          <a:pt x="6517" y="3103"/>
                        </a:lnTo>
                        <a:lnTo>
                          <a:pt x="3542" y="3103"/>
                        </a:lnTo>
                        <a:lnTo>
                          <a:pt x="4469" y="944"/>
                        </a:lnTo>
                        <a:close/>
                        <a:moveTo>
                          <a:pt x="7815" y="944"/>
                        </a:moveTo>
                        <a:lnTo>
                          <a:pt x="9490" y="944"/>
                        </a:lnTo>
                        <a:lnTo>
                          <a:pt x="10718" y="3103"/>
                        </a:lnTo>
                        <a:lnTo>
                          <a:pt x="7204" y="3103"/>
                        </a:lnTo>
                        <a:lnTo>
                          <a:pt x="7815" y="944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1219272">
                      <a:defRPr/>
                    </a:pPr>
                    <a:endParaRPr lang="zh-CN" altLang="en-US" sz="3200" kern="0"/>
                  </a:p>
                </p:txBody>
              </p:sp>
            </p:grpSp>
            <p:sp>
              <p:nvSpPr>
                <p:cNvPr id="172" name="Freeform 135"/>
                <p:cNvSpPr>
                  <a:spLocks noEditPoints="1"/>
                </p:cNvSpPr>
                <p:nvPr/>
              </p:nvSpPr>
              <p:spPr bwMode="auto">
                <a:xfrm>
                  <a:off x="3482023" y="2431305"/>
                  <a:ext cx="271084" cy="313208"/>
                </a:xfrm>
                <a:custGeom>
                  <a:avLst/>
                  <a:gdLst>
                    <a:gd name="T0" fmla="*/ 2147483646 w 321"/>
                    <a:gd name="T1" fmla="*/ 1451145258 h 399"/>
                    <a:gd name="T2" fmla="*/ 2147483646 w 321"/>
                    <a:gd name="T3" fmla="*/ 2147483646 h 399"/>
                    <a:gd name="T4" fmla="*/ 2147483646 w 321"/>
                    <a:gd name="T5" fmla="*/ 2147483646 h 399"/>
                    <a:gd name="T6" fmla="*/ 0 w 321"/>
                    <a:gd name="T7" fmla="*/ 2147483646 h 399"/>
                    <a:gd name="T8" fmla="*/ 2147483646 w 321"/>
                    <a:gd name="T9" fmla="*/ 2147483646 h 399"/>
                    <a:gd name="T10" fmla="*/ 2147483646 w 321"/>
                    <a:gd name="T11" fmla="*/ 2147483646 h 399"/>
                    <a:gd name="T12" fmla="*/ 2147483646 w 321"/>
                    <a:gd name="T13" fmla="*/ 2147483646 h 399"/>
                    <a:gd name="T14" fmla="*/ 2147483646 w 321"/>
                    <a:gd name="T15" fmla="*/ 2147483646 h 399"/>
                    <a:gd name="T16" fmla="*/ 2147483646 w 321"/>
                    <a:gd name="T17" fmla="*/ 2147483646 h 399"/>
                    <a:gd name="T18" fmla="*/ 2147483646 w 321"/>
                    <a:gd name="T19" fmla="*/ 2147483646 h 399"/>
                    <a:gd name="T20" fmla="*/ 2147483646 w 321"/>
                    <a:gd name="T21" fmla="*/ 2147483646 h 399"/>
                    <a:gd name="T22" fmla="*/ 2147483646 w 321"/>
                    <a:gd name="T23" fmla="*/ 2147483646 h 399"/>
                    <a:gd name="T24" fmla="*/ 2147483646 w 321"/>
                    <a:gd name="T25" fmla="*/ 2147483646 h 399"/>
                    <a:gd name="T26" fmla="*/ 2147483646 w 321"/>
                    <a:gd name="T27" fmla="*/ 483714824 h 399"/>
                    <a:gd name="T28" fmla="*/ 2147483646 w 321"/>
                    <a:gd name="T29" fmla="*/ 2147483646 h 399"/>
                    <a:gd name="T30" fmla="*/ 2147483646 w 321"/>
                    <a:gd name="T31" fmla="*/ 2147483646 h 399"/>
                    <a:gd name="T32" fmla="*/ 2147483646 w 321"/>
                    <a:gd name="T33" fmla="*/ 2147483646 h 399"/>
                    <a:gd name="T34" fmla="*/ 2147483646 w 321"/>
                    <a:gd name="T35" fmla="*/ 2147483646 h 399"/>
                    <a:gd name="T36" fmla="*/ 2147483646 w 321"/>
                    <a:gd name="T37" fmla="*/ 2147483646 h 399"/>
                    <a:gd name="T38" fmla="*/ 2147483646 w 321"/>
                    <a:gd name="T39" fmla="*/ 2147483646 h 399"/>
                    <a:gd name="T40" fmla="*/ 1806479286 w 321"/>
                    <a:gd name="T41" fmla="*/ 2147483646 h 399"/>
                    <a:gd name="T42" fmla="*/ 2147483646 w 321"/>
                    <a:gd name="T43" fmla="*/ 2147483646 h 399"/>
                    <a:gd name="T44" fmla="*/ 2147483646 w 321"/>
                    <a:gd name="T45" fmla="*/ 2147483646 h 399"/>
                    <a:gd name="T46" fmla="*/ 2147483646 w 321"/>
                    <a:gd name="T47" fmla="*/ 2147483646 h 399"/>
                    <a:gd name="T48" fmla="*/ 2147483646 w 321"/>
                    <a:gd name="T49" fmla="*/ 2147483646 h 399"/>
                    <a:gd name="T50" fmla="*/ 2147483646 w 321"/>
                    <a:gd name="T51" fmla="*/ 2147483646 h 399"/>
                    <a:gd name="T52" fmla="*/ 2147483646 w 321"/>
                    <a:gd name="T53" fmla="*/ 2147483646 h 399"/>
                    <a:gd name="T54" fmla="*/ 2147483646 w 321"/>
                    <a:gd name="T55" fmla="*/ 2147483646 h 399"/>
                    <a:gd name="T56" fmla="*/ 2147483646 w 321"/>
                    <a:gd name="T57" fmla="*/ 2147483646 h 399"/>
                    <a:gd name="T58" fmla="*/ 0 w 321"/>
                    <a:gd name="T59" fmla="*/ 2147483646 h 399"/>
                    <a:gd name="T60" fmla="*/ 2147483646 w 321"/>
                    <a:gd name="T61" fmla="*/ 2147483646 h 399"/>
                    <a:gd name="T62" fmla="*/ 2147483646 w 321"/>
                    <a:gd name="T63" fmla="*/ 2147483646 h 399"/>
                    <a:gd name="T64" fmla="*/ 2147483646 w 321"/>
                    <a:gd name="T65" fmla="*/ 2147483646 h 399"/>
                    <a:gd name="T66" fmla="*/ 2147483646 w 321"/>
                    <a:gd name="T67" fmla="*/ 2147483646 h 399"/>
                    <a:gd name="T68" fmla="*/ 2147483646 w 321"/>
                    <a:gd name="T69" fmla="*/ 2147483646 h 399"/>
                    <a:gd name="T70" fmla="*/ 2147483646 w 321"/>
                    <a:gd name="T71" fmla="*/ 2147483646 h 399"/>
                    <a:gd name="T72" fmla="*/ 2147483646 w 321"/>
                    <a:gd name="T73" fmla="*/ 2147483646 h 399"/>
                    <a:gd name="T74" fmla="*/ 2147483646 w 321"/>
                    <a:gd name="T75" fmla="*/ 2147483646 h 399"/>
                    <a:gd name="T76" fmla="*/ 2147483646 w 321"/>
                    <a:gd name="T77" fmla="*/ 2147483646 h 399"/>
                    <a:gd name="T78" fmla="*/ 2147483646 w 321"/>
                    <a:gd name="T79" fmla="*/ 2147483646 h 399"/>
                    <a:gd name="T80" fmla="*/ 2147483646 w 321"/>
                    <a:gd name="T81" fmla="*/ 2147483646 h 399"/>
                    <a:gd name="T82" fmla="*/ 2147483646 w 321"/>
                    <a:gd name="T83" fmla="*/ 2147483646 h 399"/>
                    <a:gd name="T84" fmla="*/ 2147483646 w 321"/>
                    <a:gd name="T85" fmla="*/ 2147483646 h 399"/>
                    <a:gd name="T86" fmla="*/ 2147483646 w 321"/>
                    <a:gd name="T87" fmla="*/ 2147483646 h 399"/>
                    <a:gd name="T88" fmla="*/ 2147483646 w 321"/>
                    <a:gd name="T89" fmla="*/ 2147483646 h 399"/>
                    <a:gd name="T90" fmla="*/ 2147483646 w 321"/>
                    <a:gd name="T91" fmla="*/ 2147483646 h 399"/>
                    <a:gd name="T92" fmla="*/ 2147483646 w 321"/>
                    <a:gd name="T93" fmla="*/ 2147483646 h 399"/>
                    <a:gd name="T94" fmla="*/ 1806479286 w 321"/>
                    <a:gd name="T95" fmla="*/ 2147483646 h 399"/>
                    <a:gd name="T96" fmla="*/ 1204557109 w 321"/>
                    <a:gd name="T97" fmla="*/ 2147483646 h 399"/>
                    <a:gd name="T98" fmla="*/ 2147483646 w 321"/>
                    <a:gd name="T99" fmla="*/ 2147483646 h 399"/>
                    <a:gd name="T100" fmla="*/ 2147483646 w 321"/>
                    <a:gd name="T101" fmla="*/ 2147483646 h 399"/>
                    <a:gd name="T102" fmla="*/ 2147483646 w 321"/>
                    <a:gd name="T103" fmla="*/ 2147483646 h 399"/>
                    <a:gd name="T104" fmla="*/ 2147483646 w 321"/>
                    <a:gd name="T105" fmla="*/ 2147483646 h 399"/>
                    <a:gd name="T106" fmla="*/ 2147483646 w 321"/>
                    <a:gd name="T107" fmla="*/ 2147483646 h 399"/>
                    <a:gd name="T108" fmla="*/ 2147483646 w 321"/>
                    <a:gd name="T109" fmla="*/ 2147483646 h 399"/>
                    <a:gd name="T110" fmla="*/ 2147483646 w 321"/>
                    <a:gd name="T111" fmla="*/ 2147483646 h 399"/>
                    <a:gd name="T112" fmla="*/ 2147483646 w 321"/>
                    <a:gd name="T113" fmla="*/ 2147483646 h 399"/>
                    <a:gd name="T114" fmla="*/ 2147483646 w 321"/>
                    <a:gd name="T115" fmla="*/ 2147483646 h 399"/>
                    <a:gd name="T116" fmla="*/ 2147483646 w 321"/>
                    <a:gd name="T117" fmla="*/ 2147483646 h 399"/>
                    <a:gd name="T118" fmla="*/ 2147483646 w 321"/>
                    <a:gd name="T119" fmla="*/ 2147483646 h 399"/>
                    <a:gd name="T120" fmla="*/ 2147483646 w 321"/>
                    <a:gd name="T121" fmla="*/ 2147483646 h 399"/>
                    <a:gd name="T122" fmla="*/ 2147483646 w 321"/>
                    <a:gd name="T123" fmla="*/ 2147483646 h 399"/>
                    <a:gd name="T124" fmla="*/ 2147483646 w 321"/>
                    <a:gd name="T125" fmla="*/ 2147483646 h 3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1"/>
                    <a:gd name="T190" fmla="*/ 0 h 399"/>
                    <a:gd name="T191" fmla="*/ 321 w 321"/>
                    <a:gd name="T192" fmla="*/ 399 h 39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1" h="399">
                      <a:moveTo>
                        <a:pt x="160" y="0"/>
                      </a:moveTo>
                      <a:lnTo>
                        <a:pt x="160" y="0"/>
                      </a:lnTo>
                      <a:lnTo>
                        <a:pt x="143" y="1"/>
                      </a:lnTo>
                      <a:lnTo>
                        <a:pt x="126" y="1"/>
                      </a:lnTo>
                      <a:lnTo>
                        <a:pt x="110" y="3"/>
                      </a:lnTo>
                      <a:lnTo>
                        <a:pt x="96" y="6"/>
                      </a:lnTo>
                      <a:lnTo>
                        <a:pt x="81" y="8"/>
                      </a:lnTo>
                      <a:lnTo>
                        <a:pt x="68" y="12"/>
                      </a:lnTo>
                      <a:lnTo>
                        <a:pt x="56" y="15"/>
                      </a:lnTo>
                      <a:lnTo>
                        <a:pt x="45" y="20"/>
                      </a:lnTo>
                      <a:lnTo>
                        <a:pt x="35" y="25"/>
                      </a:lnTo>
                      <a:lnTo>
                        <a:pt x="26" y="31"/>
                      </a:lnTo>
                      <a:lnTo>
                        <a:pt x="18" y="37"/>
                      </a:lnTo>
                      <a:lnTo>
                        <a:pt x="12" y="43"/>
                      </a:lnTo>
                      <a:lnTo>
                        <a:pt x="8" y="49"/>
                      </a:lnTo>
                      <a:lnTo>
                        <a:pt x="4" y="56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0" y="123"/>
                      </a:lnTo>
                      <a:lnTo>
                        <a:pt x="2" y="130"/>
                      </a:lnTo>
                      <a:lnTo>
                        <a:pt x="4" y="137"/>
                      </a:lnTo>
                      <a:lnTo>
                        <a:pt x="8" y="143"/>
                      </a:lnTo>
                      <a:lnTo>
                        <a:pt x="12" y="151"/>
                      </a:lnTo>
                      <a:lnTo>
                        <a:pt x="18" y="157"/>
                      </a:lnTo>
                      <a:lnTo>
                        <a:pt x="26" y="162"/>
                      </a:lnTo>
                      <a:lnTo>
                        <a:pt x="35" y="168"/>
                      </a:lnTo>
                      <a:lnTo>
                        <a:pt x="45" y="173"/>
                      </a:lnTo>
                      <a:lnTo>
                        <a:pt x="56" y="177"/>
                      </a:lnTo>
                      <a:lnTo>
                        <a:pt x="68" y="181"/>
                      </a:lnTo>
                      <a:lnTo>
                        <a:pt x="81" y="185"/>
                      </a:lnTo>
                      <a:lnTo>
                        <a:pt x="96" y="187"/>
                      </a:lnTo>
                      <a:lnTo>
                        <a:pt x="110" y="189"/>
                      </a:lnTo>
                      <a:lnTo>
                        <a:pt x="126" y="192"/>
                      </a:lnTo>
                      <a:lnTo>
                        <a:pt x="143" y="193"/>
                      </a:lnTo>
                      <a:lnTo>
                        <a:pt x="160" y="193"/>
                      </a:lnTo>
                      <a:lnTo>
                        <a:pt x="178" y="193"/>
                      </a:lnTo>
                      <a:lnTo>
                        <a:pt x="194" y="192"/>
                      </a:lnTo>
                      <a:lnTo>
                        <a:pt x="211" y="189"/>
                      </a:lnTo>
                      <a:lnTo>
                        <a:pt x="225" y="187"/>
                      </a:lnTo>
                      <a:lnTo>
                        <a:pt x="240" y="185"/>
                      </a:lnTo>
                      <a:lnTo>
                        <a:pt x="253" y="181"/>
                      </a:lnTo>
                      <a:lnTo>
                        <a:pt x="265" y="177"/>
                      </a:lnTo>
                      <a:lnTo>
                        <a:pt x="276" y="173"/>
                      </a:lnTo>
                      <a:lnTo>
                        <a:pt x="286" y="168"/>
                      </a:lnTo>
                      <a:lnTo>
                        <a:pt x="295" y="162"/>
                      </a:lnTo>
                      <a:lnTo>
                        <a:pt x="303" y="157"/>
                      </a:lnTo>
                      <a:lnTo>
                        <a:pt x="309" y="151"/>
                      </a:lnTo>
                      <a:lnTo>
                        <a:pt x="314" y="143"/>
                      </a:lnTo>
                      <a:lnTo>
                        <a:pt x="317" y="137"/>
                      </a:lnTo>
                      <a:lnTo>
                        <a:pt x="320" y="130"/>
                      </a:lnTo>
                      <a:lnTo>
                        <a:pt x="321" y="123"/>
                      </a:lnTo>
                      <a:lnTo>
                        <a:pt x="321" y="70"/>
                      </a:lnTo>
                      <a:lnTo>
                        <a:pt x="320" y="62"/>
                      </a:lnTo>
                      <a:lnTo>
                        <a:pt x="317" y="56"/>
                      </a:lnTo>
                      <a:lnTo>
                        <a:pt x="314" y="49"/>
                      </a:lnTo>
                      <a:lnTo>
                        <a:pt x="309" y="43"/>
                      </a:lnTo>
                      <a:lnTo>
                        <a:pt x="303" y="37"/>
                      </a:lnTo>
                      <a:lnTo>
                        <a:pt x="295" y="31"/>
                      </a:lnTo>
                      <a:lnTo>
                        <a:pt x="286" y="25"/>
                      </a:lnTo>
                      <a:lnTo>
                        <a:pt x="276" y="20"/>
                      </a:lnTo>
                      <a:lnTo>
                        <a:pt x="265" y="15"/>
                      </a:lnTo>
                      <a:lnTo>
                        <a:pt x="253" y="12"/>
                      </a:lnTo>
                      <a:lnTo>
                        <a:pt x="240" y="8"/>
                      </a:lnTo>
                      <a:lnTo>
                        <a:pt x="225" y="6"/>
                      </a:lnTo>
                      <a:lnTo>
                        <a:pt x="211" y="3"/>
                      </a:lnTo>
                      <a:lnTo>
                        <a:pt x="194" y="1"/>
                      </a:lnTo>
                      <a:lnTo>
                        <a:pt x="178" y="1"/>
                      </a:lnTo>
                      <a:lnTo>
                        <a:pt x="160" y="0"/>
                      </a:lnTo>
                      <a:close/>
                      <a:moveTo>
                        <a:pt x="68" y="158"/>
                      </a:moveTo>
                      <a:lnTo>
                        <a:pt x="68" y="158"/>
                      </a:lnTo>
                      <a:lnTo>
                        <a:pt x="63" y="157"/>
                      </a:lnTo>
                      <a:lnTo>
                        <a:pt x="58" y="153"/>
                      </a:lnTo>
                      <a:lnTo>
                        <a:pt x="56" y="150"/>
                      </a:lnTo>
                      <a:lnTo>
                        <a:pt x="55" y="143"/>
                      </a:lnTo>
                      <a:lnTo>
                        <a:pt x="56" y="139"/>
                      </a:lnTo>
                      <a:lnTo>
                        <a:pt x="58" y="135"/>
                      </a:lnTo>
                      <a:lnTo>
                        <a:pt x="63" y="131"/>
                      </a:lnTo>
                      <a:lnTo>
                        <a:pt x="68" y="130"/>
                      </a:lnTo>
                      <a:lnTo>
                        <a:pt x="73" y="131"/>
                      </a:lnTo>
                      <a:lnTo>
                        <a:pt x="78" y="135"/>
                      </a:lnTo>
                      <a:lnTo>
                        <a:pt x="80" y="139"/>
                      </a:lnTo>
                      <a:lnTo>
                        <a:pt x="81" y="143"/>
                      </a:lnTo>
                      <a:lnTo>
                        <a:pt x="80" y="150"/>
                      </a:lnTo>
                      <a:lnTo>
                        <a:pt x="78" y="153"/>
                      </a:lnTo>
                      <a:lnTo>
                        <a:pt x="73" y="157"/>
                      </a:lnTo>
                      <a:lnTo>
                        <a:pt x="68" y="158"/>
                      </a:lnTo>
                      <a:close/>
                      <a:moveTo>
                        <a:pt x="160" y="124"/>
                      </a:moveTo>
                      <a:lnTo>
                        <a:pt x="160" y="124"/>
                      </a:lnTo>
                      <a:lnTo>
                        <a:pt x="133" y="124"/>
                      </a:lnTo>
                      <a:lnTo>
                        <a:pt x="108" y="121"/>
                      </a:lnTo>
                      <a:lnTo>
                        <a:pt x="84" y="114"/>
                      </a:lnTo>
                      <a:lnTo>
                        <a:pt x="63" y="108"/>
                      </a:lnTo>
                      <a:lnTo>
                        <a:pt x="44" y="99"/>
                      </a:lnTo>
                      <a:lnTo>
                        <a:pt x="27" y="89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3" y="65"/>
                      </a:lnTo>
                      <a:lnTo>
                        <a:pt x="16" y="76"/>
                      </a:lnTo>
                      <a:lnTo>
                        <a:pt x="31" y="87"/>
                      </a:lnTo>
                      <a:lnTo>
                        <a:pt x="47" y="95"/>
                      </a:lnTo>
                      <a:lnTo>
                        <a:pt x="67" y="102"/>
                      </a:lnTo>
                      <a:lnTo>
                        <a:pt x="87" y="108"/>
                      </a:lnTo>
                      <a:lnTo>
                        <a:pt x="110" y="113"/>
                      </a:lnTo>
                      <a:lnTo>
                        <a:pt x="135" y="116"/>
                      </a:lnTo>
                      <a:lnTo>
                        <a:pt x="160" y="117"/>
                      </a:lnTo>
                      <a:lnTo>
                        <a:pt x="187" y="116"/>
                      </a:lnTo>
                      <a:lnTo>
                        <a:pt x="211" y="113"/>
                      </a:lnTo>
                      <a:lnTo>
                        <a:pt x="234" y="108"/>
                      </a:lnTo>
                      <a:lnTo>
                        <a:pt x="254" y="102"/>
                      </a:lnTo>
                      <a:lnTo>
                        <a:pt x="274" y="95"/>
                      </a:lnTo>
                      <a:lnTo>
                        <a:pt x="291" y="87"/>
                      </a:lnTo>
                      <a:lnTo>
                        <a:pt x="305" y="76"/>
                      </a:lnTo>
                      <a:lnTo>
                        <a:pt x="318" y="65"/>
                      </a:lnTo>
                      <a:lnTo>
                        <a:pt x="314" y="71"/>
                      </a:lnTo>
                      <a:lnTo>
                        <a:pt x="308" y="78"/>
                      </a:lnTo>
                      <a:lnTo>
                        <a:pt x="294" y="89"/>
                      </a:lnTo>
                      <a:lnTo>
                        <a:pt x="277" y="99"/>
                      </a:lnTo>
                      <a:lnTo>
                        <a:pt x="258" y="108"/>
                      </a:lnTo>
                      <a:lnTo>
                        <a:pt x="237" y="114"/>
                      </a:lnTo>
                      <a:lnTo>
                        <a:pt x="213" y="121"/>
                      </a:lnTo>
                      <a:lnTo>
                        <a:pt x="188" y="124"/>
                      </a:lnTo>
                      <a:lnTo>
                        <a:pt x="160" y="124"/>
                      </a:lnTo>
                      <a:close/>
                      <a:moveTo>
                        <a:pt x="160" y="326"/>
                      </a:moveTo>
                      <a:lnTo>
                        <a:pt x="160" y="326"/>
                      </a:lnTo>
                      <a:lnTo>
                        <a:pt x="130" y="325"/>
                      </a:lnTo>
                      <a:lnTo>
                        <a:pt x="101" y="321"/>
                      </a:lnTo>
                      <a:lnTo>
                        <a:pt x="75" y="316"/>
                      </a:lnTo>
                      <a:lnTo>
                        <a:pt x="54" y="309"/>
                      </a:lnTo>
                      <a:lnTo>
                        <a:pt x="44" y="304"/>
                      </a:lnTo>
                      <a:lnTo>
                        <a:pt x="34" y="300"/>
                      </a:lnTo>
                      <a:lnTo>
                        <a:pt x="27" y="295"/>
                      </a:lnTo>
                      <a:lnTo>
                        <a:pt x="20" y="290"/>
                      </a:lnTo>
                      <a:lnTo>
                        <a:pt x="14" y="284"/>
                      </a:lnTo>
                      <a:lnTo>
                        <a:pt x="9" y="278"/>
                      </a:lnTo>
                      <a:lnTo>
                        <a:pt x="5" y="272"/>
                      </a:lnTo>
                      <a:lnTo>
                        <a:pt x="3" y="266"/>
                      </a:lnTo>
                      <a:lnTo>
                        <a:pt x="0" y="271"/>
                      </a:lnTo>
                      <a:lnTo>
                        <a:pt x="0" y="277"/>
                      </a:lnTo>
                      <a:lnTo>
                        <a:pt x="0" y="329"/>
                      </a:lnTo>
                      <a:lnTo>
                        <a:pt x="2" y="336"/>
                      </a:lnTo>
                      <a:lnTo>
                        <a:pt x="4" y="343"/>
                      </a:lnTo>
                      <a:lnTo>
                        <a:pt x="8" y="350"/>
                      </a:lnTo>
                      <a:lnTo>
                        <a:pt x="12" y="356"/>
                      </a:lnTo>
                      <a:lnTo>
                        <a:pt x="18" y="362"/>
                      </a:lnTo>
                      <a:lnTo>
                        <a:pt x="26" y="368"/>
                      </a:lnTo>
                      <a:lnTo>
                        <a:pt x="35" y="373"/>
                      </a:lnTo>
                      <a:lnTo>
                        <a:pt x="45" y="378"/>
                      </a:lnTo>
                      <a:lnTo>
                        <a:pt x="56" y="383"/>
                      </a:lnTo>
                      <a:lnTo>
                        <a:pt x="68" y="387"/>
                      </a:lnTo>
                      <a:lnTo>
                        <a:pt x="81" y="390"/>
                      </a:lnTo>
                      <a:lnTo>
                        <a:pt x="96" y="394"/>
                      </a:lnTo>
                      <a:lnTo>
                        <a:pt x="110" y="396"/>
                      </a:lnTo>
                      <a:lnTo>
                        <a:pt x="126" y="398"/>
                      </a:lnTo>
                      <a:lnTo>
                        <a:pt x="143" y="399"/>
                      </a:lnTo>
                      <a:lnTo>
                        <a:pt x="160" y="399"/>
                      </a:lnTo>
                      <a:lnTo>
                        <a:pt x="178" y="399"/>
                      </a:lnTo>
                      <a:lnTo>
                        <a:pt x="194" y="398"/>
                      </a:lnTo>
                      <a:lnTo>
                        <a:pt x="211" y="396"/>
                      </a:lnTo>
                      <a:lnTo>
                        <a:pt x="225" y="394"/>
                      </a:lnTo>
                      <a:lnTo>
                        <a:pt x="240" y="390"/>
                      </a:lnTo>
                      <a:lnTo>
                        <a:pt x="253" y="387"/>
                      </a:lnTo>
                      <a:lnTo>
                        <a:pt x="265" y="383"/>
                      </a:lnTo>
                      <a:lnTo>
                        <a:pt x="276" y="378"/>
                      </a:lnTo>
                      <a:lnTo>
                        <a:pt x="286" y="373"/>
                      </a:lnTo>
                      <a:lnTo>
                        <a:pt x="295" y="368"/>
                      </a:lnTo>
                      <a:lnTo>
                        <a:pt x="303" y="362"/>
                      </a:lnTo>
                      <a:lnTo>
                        <a:pt x="309" y="356"/>
                      </a:lnTo>
                      <a:lnTo>
                        <a:pt x="314" y="350"/>
                      </a:lnTo>
                      <a:lnTo>
                        <a:pt x="317" y="343"/>
                      </a:lnTo>
                      <a:lnTo>
                        <a:pt x="320" y="336"/>
                      </a:lnTo>
                      <a:lnTo>
                        <a:pt x="321" y="329"/>
                      </a:lnTo>
                      <a:lnTo>
                        <a:pt x="321" y="277"/>
                      </a:lnTo>
                      <a:lnTo>
                        <a:pt x="321" y="271"/>
                      </a:lnTo>
                      <a:lnTo>
                        <a:pt x="318" y="266"/>
                      </a:lnTo>
                      <a:lnTo>
                        <a:pt x="316" y="272"/>
                      </a:lnTo>
                      <a:lnTo>
                        <a:pt x="312" y="278"/>
                      </a:lnTo>
                      <a:lnTo>
                        <a:pt x="308" y="284"/>
                      </a:lnTo>
                      <a:lnTo>
                        <a:pt x="302" y="290"/>
                      </a:lnTo>
                      <a:lnTo>
                        <a:pt x="294" y="295"/>
                      </a:lnTo>
                      <a:lnTo>
                        <a:pt x="287" y="300"/>
                      </a:lnTo>
                      <a:lnTo>
                        <a:pt x="277" y="304"/>
                      </a:lnTo>
                      <a:lnTo>
                        <a:pt x="268" y="309"/>
                      </a:lnTo>
                      <a:lnTo>
                        <a:pt x="246" y="316"/>
                      </a:lnTo>
                      <a:lnTo>
                        <a:pt x="220" y="321"/>
                      </a:lnTo>
                      <a:lnTo>
                        <a:pt x="191" y="325"/>
                      </a:lnTo>
                      <a:lnTo>
                        <a:pt x="160" y="326"/>
                      </a:lnTo>
                      <a:close/>
                      <a:moveTo>
                        <a:pt x="68" y="367"/>
                      </a:moveTo>
                      <a:lnTo>
                        <a:pt x="68" y="367"/>
                      </a:lnTo>
                      <a:lnTo>
                        <a:pt x="63" y="366"/>
                      </a:lnTo>
                      <a:lnTo>
                        <a:pt x="58" y="362"/>
                      </a:lnTo>
                      <a:lnTo>
                        <a:pt x="56" y="359"/>
                      </a:lnTo>
                      <a:lnTo>
                        <a:pt x="55" y="354"/>
                      </a:lnTo>
                      <a:lnTo>
                        <a:pt x="56" y="348"/>
                      </a:lnTo>
                      <a:lnTo>
                        <a:pt x="58" y="344"/>
                      </a:lnTo>
                      <a:lnTo>
                        <a:pt x="63" y="341"/>
                      </a:lnTo>
                      <a:lnTo>
                        <a:pt x="68" y="339"/>
                      </a:lnTo>
                      <a:lnTo>
                        <a:pt x="73" y="341"/>
                      </a:lnTo>
                      <a:lnTo>
                        <a:pt x="78" y="344"/>
                      </a:lnTo>
                      <a:lnTo>
                        <a:pt x="80" y="348"/>
                      </a:lnTo>
                      <a:lnTo>
                        <a:pt x="81" y="354"/>
                      </a:lnTo>
                      <a:lnTo>
                        <a:pt x="80" y="359"/>
                      </a:lnTo>
                      <a:lnTo>
                        <a:pt x="78" y="362"/>
                      </a:lnTo>
                      <a:lnTo>
                        <a:pt x="73" y="366"/>
                      </a:lnTo>
                      <a:lnTo>
                        <a:pt x="68" y="367"/>
                      </a:lnTo>
                      <a:close/>
                      <a:moveTo>
                        <a:pt x="160" y="223"/>
                      </a:moveTo>
                      <a:lnTo>
                        <a:pt x="160" y="223"/>
                      </a:lnTo>
                      <a:lnTo>
                        <a:pt x="130" y="222"/>
                      </a:lnTo>
                      <a:lnTo>
                        <a:pt x="102" y="218"/>
                      </a:lnTo>
                      <a:lnTo>
                        <a:pt x="77" y="212"/>
                      </a:lnTo>
                      <a:lnTo>
                        <a:pt x="54" y="205"/>
                      </a:lnTo>
                      <a:lnTo>
                        <a:pt x="35" y="197"/>
                      </a:lnTo>
                      <a:lnTo>
                        <a:pt x="27" y="192"/>
                      </a:lnTo>
                      <a:lnTo>
                        <a:pt x="20" y="187"/>
                      </a:lnTo>
                      <a:lnTo>
                        <a:pt x="14" y="181"/>
                      </a:lnTo>
                      <a:lnTo>
                        <a:pt x="9" y="175"/>
                      </a:lnTo>
                      <a:lnTo>
                        <a:pt x="5" y="169"/>
                      </a:lnTo>
                      <a:lnTo>
                        <a:pt x="3" y="163"/>
                      </a:lnTo>
                      <a:lnTo>
                        <a:pt x="0" y="168"/>
                      </a:lnTo>
                      <a:lnTo>
                        <a:pt x="0" y="173"/>
                      </a:lnTo>
                      <a:lnTo>
                        <a:pt x="0" y="226"/>
                      </a:lnTo>
                      <a:lnTo>
                        <a:pt x="2" y="233"/>
                      </a:lnTo>
                      <a:lnTo>
                        <a:pt x="4" y="240"/>
                      </a:lnTo>
                      <a:lnTo>
                        <a:pt x="8" y="246"/>
                      </a:lnTo>
                      <a:lnTo>
                        <a:pt x="12" y="254"/>
                      </a:lnTo>
                      <a:lnTo>
                        <a:pt x="18" y="260"/>
                      </a:lnTo>
                      <a:lnTo>
                        <a:pt x="26" y="266"/>
                      </a:lnTo>
                      <a:lnTo>
                        <a:pt x="35" y="271"/>
                      </a:lnTo>
                      <a:lnTo>
                        <a:pt x="45" y="275"/>
                      </a:lnTo>
                      <a:lnTo>
                        <a:pt x="56" y="280"/>
                      </a:lnTo>
                      <a:lnTo>
                        <a:pt x="68" y="284"/>
                      </a:lnTo>
                      <a:lnTo>
                        <a:pt x="81" y="287"/>
                      </a:lnTo>
                      <a:lnTo>
                        <a:pt x="96" y="291"/>
                      </a:lnTo>
                      <a:lnTo>
                        <a:pt x="110" y="293"/>
                      </a:lnTo>
                      <a:lnTo>
                        <a:pt x="126" y="295"/>
                      </a:lnTo>
                      <a:lnTo>
                        <a:pt x="143" y="296"/>
                      </a:lnTo>
                      <a:lnTo>
                        <a:pt x="160" y="296"/>
                      </a:lnTo>
                      <a:lnTo>
                        <a:pt x="178" y="296"/>
                      </a:lnTo>
                      <a:lnTo>
                        <a:pt x="194" y="295"/>
                      </a:lnTo>
                      <a:lnTo>
                        <a:pt x="211" y="293"/>
                      </a:lnTo>
                      <a:lnTo>
                        <a:pt x="225" y="291"/>
                      </a:lnTo>
                      <a:lnTo>
                        <a:pt x="240" y="287"/>
                      </a:lnTo>
                      <a:lnTo>
                        <a:pt x="253" y="284"/>
                      </a:lnTo>
                      <a:lnTo>
                        <a:pt x="265" y="280"/>
                      </a:lnTo>
                      <a:lnTo>
                        <a:pt x="276" y="275"/>
                      </a:lnTo>
                      <a:lnTo>
                        <a:pt x="286" y="271"/>
                      </a:lnTo>
                      <a:lnTo>
                        <a:pt x="295" y="266"/>
                      </a:lnTo>
                      <a:lnTo>
                        <a:pt x="303" y="260"/>
                      </a:lnTo>
                      <a:lnTo>
                        <a:pt x="309" y="254"/>
                      </a:lnTo>
                      <a:lnTo>
                        <a:pt x="314" y="246"/>
                      </a:lnTo>
                      <a:lnTo>
                        <a:pt x="317" y="240"/>
                      </a:lnTo>
                      <a:lnTo>
                        <a:pt x="320" y="233"/>
                      </a:lnTo>
                      <a:lnTo>
                        <a:pt x="321" y="226"/>
                      </a:lnTo>
                      <a:lnTo>
                        <a:pt x="321" y="173"/>
                      </a:lnTo>
                      <a:lnTo>
                        <a:pt x="320" y="168"/>
                      </a:lnTo>
                      <a:lnTo>
                        <a:pt x="318" y="163"/>
                      </a:lnTo>
                      <a:lnTo>
                        <a:pt x="316" y="169"/>
                      </a:lnTo>
                      <a:lnTo>
                        <a:pt x="312" y="175"/>
                      </a:lnTo>
                      <a:lnTo>
                        <a:pt x="308" y="181"/>
                      </a:lnTo>
                      <a:lnTo>
                        <a:pt x="302" y="187"/>
                      </a:lnTo>
                      <a:lnTo>
                        <a:pt x="294" y="192"/>
                      </a:lnTo>
                      <a:lnTo>
                        <a:pt x="286" y="197"/>
                      </a:lnTo>
                      <a:lnTo>
                        <a:pt x="268" y="205"/>
                      </a:lnTo>
                      <a:lnTo>
                        <a:pt x="245" y="212"/>
                      </a:lnTo>
                      <a:lnTo>
                        <a:pt x="219" y="218"/>
                      </a:lnTo>
                      <a:lnTo>
                        <a:pt x="191" y="222"/>
                      </a:lnTo>
                      <a:lnTo>
                        <a:pt x="160" y="223"/>
                      </a:lnTo>
                      <a:close/>
                      <a:moveTo>
                        <a:pt x="68" y="262"/>
                      </a:moveTo>
                      <a:lnTo>
                        <a:pt x="68" y="262"/>
                      </a:lnTo>
                      <a:lnTo>
                        <a:pt x="63" y="261"/>
                      </a:lnTo>
                      <a:lnTo>
                        <a:pt x="58" y="257"/>
                      </a:lnTo>
                      <a:lnTo>
                        <a:pt x="56" y="254"/>
                      </a:lnTo>
                      <a:lnTo>
                        <a:pt x="55" y="248"/>
                      </a:lnTo>
                      <a:lnTo>
                        <a:pt x="56" y="243"/>
                      </a:lnTo>
                      <a:lnTo>
                        <a:pt x="58" y="239"/>
                      </a:lnTo>
                      <a:lnTo>
                        <a:pt x="63" y="235"/>
                      </a:lnTo>
                      <a:lnTo>
                        <a:pt x="68" y="234"/>
                      </a:lnTo>
                      <a:lnTo>
                        <a:pt x="73" y="235"/>
                      </a:lnTo>
                      <a:lnTo>
                        <a:pt x="78" y="239"/>
                      </a:lnTo>
                      <a:lnTo>
                        <a:pt x="80" y="243"/>
                      </a:lnTo>
                      <a:lnTo>
                        <a:pt x="81" y="248"/>
                      </a:lnTo>
                      <a:lnTo>
                        <a:pt x="80" y="254"/>
                      </a:lnTo>
                      <a:lnTo>
                        <a:pt x="78" y="257"/>
                      </a:lnTo>
                      <a:lnTo>
                        <a:pt x="73" y="261"/>
                      </a:lnTo>
                      <a:lnTo>
                        <a:pt x="68" y="26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B6F6">
                        <a:alpha val="89998"/>
                      </a:srgbClr>
                    </a:gs>
                    <a:gs pos="100000">
                      <a:srgbClr val="00B6F6">
                        <a:alpha val="34000"/>
                      </a:srgbClr>
                    </a:gs>
                  </a:gsLst>
                  <a:lin ang="5400000"/>
                </a:gradFill>
                <a:ln w="6350" cap="flat">
                  <a:solidFill>
                    <a:srgbClr val="2ABCE5"/>
                  </a:solidFill>
                  <a:prstDash val="solid"/>
                  <a:bevel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defTabSz="1219272">
                    <a:defRPr/>
                  </a:pPr>
                  <a:endParaRPr lang="zh-CN" altLang="en-US" sz="2400" kern="0" smtClean="0"/>
                </a:p>
              </p:txBody>
            </p:sp>
            <p:sp>
              <p:nvSpPr>
                <p:cNvPr id="173" name="Freeform 135"/>
                <p:cNvSpPr>
                  <a:spLocks noEditPoints="1"/>
                </p:cNvSpPr>
                <p:nvPr/>
              </p:nvSpPr>
              <p:spPr bwMode="auto">
                <a:xfrm>
                  <a:off x="3872291" y="2431305"/>
                  <a:ext cx="271084" cy="313208"/>
                </a:xfrm>
                <a:custGeom>
                  <a:avLst/>
                  <a:gdLst>
                    <a:gd name="T0" fmla="*/ 2147483646 w 321"/>
                    <a:gd name="T1" fmla="*/ 1451145258 h 399"/>
                    <a:gd name="T2" fmla="*/ 2147483646 w 321"/>
                    <a:gd name="T3" fmla="*/ 2147483646 h 399"/>
                    <a:gd name="T4" fmla="*/ 2147483646 w 321"/>
                    <a:gd name="T5" fmla="*/ 2147483646 h 399"/>
                    <a:gd name="T6" fmla="*/ 0 w 321"/>
                    <a:gd name="T7" fmla="*/ 2147483646 h 399"/>
                    <a:gd name="T8" fmla="*/ 2147483646 w 321"/>
                    <a:gd name="T9" fmla="*/ 2147483646 h 399"/>
                    <a:gd name="T10" fmla="*/ 2147483646 w 321"/>
                    <a:gd name="T11" fmla="*/ 2147483646 h 399"/>
                    <a:gd name="T12" fmla="*/ 2147483646 w 321"/>
                    <a:gd name="T13" fmla="*/ 2147483646 h 399"/>
                    <a:gd name="T14" fmla="*/ 2147483646 w 321"/>
                    <a:gd name="T15" fmla="*/ 2147483646 h 399"/>
                    <a:gd name="T16" fmla="*/ 2147483646 w 321"/>
                    <a:gd name="T17" fmla="*/ 2147483646 h 399"/>
                    <a:gd name="T18" fmla="*/ 2147483646 w 321"/>
                    <a:gd name="T19" fmla="*/ 2147483646 h 399"/>
                    <a:gd name="T20" fmla="*/ 2147483646 w 321"/>
                    <a:gd name="T21" fmla="*/ 2147483646 h 399"/>
                    <a:gd name="T22" fmla="*/ 2147483646 w 321"/>
                    <a:gd name="T23" fmla="*/ 2147483646 h 399"/>
                    <a:gd name="T24" fmla="*/ 2147483646 w 321"/>
                    <a:gd name="T25" fmla="*/ 2147483646 h 399"/>
                    <a:gd name="T26" fmla="*/ 2147483646 w 321"/>
                    <a:gd name="T27" fmla="*/ 483714824 h 399"/>
                    <a:gd name="T28" fmla="*/ 2147483646 w 321"/>
                    <a:gd name="T29" fmla="*/ 2147483646 h 399"/>
                    <a:gd name="T30" fmla="*/ 2147483646 w 321"/>
                    <a:gd name="T31" fmla="*/ 2147483646 h 399"/>
                    <a:gd name="T32" fmla="*/ 2147483646 w 321"/>
                    <a:gd name="T33" fmla="*/ 2147483646 h 399"/>
                    <a:gd name="T34" fmla="*/ 2147483646 w 321"/>
                    <a:gd name="T35" fmla="*/ 2147483646 h 399"/>
                    <a:gd name="T36" fmla="*/ 2147483646 w 321"/>
                    <a:gd name="T37" fmla="*/ 2147483646 h 399"/>
                    <a:gd name="T38" fmla="*/ 2147483646 w 321"/>
                    <a:gd name="T39" fmla="*/ 2147483646 h 399"/>
                    <a:gd name="T40" fmla="*/ 1806479286 w 321"/>
                    <a:gd name="T41" fmla="*/ 2147483646 h 399"/>
                    <a:gd name="T42" fmla="*/ 2147483646 w 321"/>
                    <a:gd name="T43" fmla="*/ 2147483646 h 399"/>
                    <a:gd name="T44" fmla="*/ 2147483646 w 321"/>
                    <a:gd name="T45" fmla="*/ 2147483646 h 399"/>
                    <a:gd name="T46" fmla="*/ 2147483646 w 321"/>
                    <a:gd name="T47" fmla="*/ 2147483646 h 399"/>
                    <a:gd name="T48" fmla="*/ 2147483646 w 321"/>
                    <a:gd name="T49" fmla="*/ 2147483646 h 399"/>
                    <a:gd name="T50" fmla="*/ 2147483646 w 321"/>
                    <a:gd name="T51" fmla="*/ 2147483646 h 399"/>
                    <a:gd name="T52" fmla="*/ 2147483646 w 321"/>
                    <a:gd name="T53" fmla="*/ 2147483646 h 399"/>
                    <a:gd name="T54" fmla="*/ 2147483646 w 321"/>
                    <a:gd name="T55" fmla="*/ 2147483646 h 399"/>
                    <a:gd name="T56" fmla="*/ 2147483646 w 321"/>
                    <a:gd name="T57" fmla="*/ 2147483646 h 399"/>
                    <a:gd name="T58" fmla="*/ 0 w 321"/>
                    <a:gd name="T59" fmla="*/ 2147483646 h 399"/>
                    <a:gd name="T60" fmla="*/ 2147483646 w 321"/>
                    <a:gd name="T61" fmla="*/ 2147483646 h 399"/>
                    <a:gd name="T62" fmla="*/ 2147483646 w 321"/>
                    <a:gd name="T63" fmla="*/ 2147483646 h 399"/>
                    <a:gd name="T64" fmla="*/ 2147483646 w 321"/>
                    <a:gd name="T65" fmla="*/ 2147483646 h 399"/>
                    <a:gd name="T66" fmla="*/ 2147483646 w 321"/>
                    <a:gd name="T67" fmla="*/ 2147483646 h 399"/>
                    <a:gd name="T68" fmla="*/ 2147483646 w 321"/>
                    <a:gd name="T69" fmla="*/ 2147483646 h 399"/>
                    <a:gd name="T70" fmla="*/ 2147483646 w 321"/>
                    <a:gd name="T71" fmla="*/ 2147483646 h 399"/>
                    <a:gd name="T72" fmla="*/ 2147483646 w 321"/>
                    <a:gd name="T73" fmla="*/ 2147483646 h 399"/>
                    <a:gd name="T74" fmla="*/ 2147483646 w 321"/>
                    <a:gd name="T75" fmla="*/ 2147483646 h 399"/>
                    <a:gd name="T76" fmla="*/ 2147483646 w 321"/>
                    <a:gd name="T77" fmla="*/ 2147483646 h 399"/>
                    <a:gd name="T78" fmla="*/ 2147483646 w 321"/>
                    <a:gd name="T79" fmla="*/ 2147483646 h 399"/>
                    <a:gd name="T80" fmla="*/ 2147483646 w 321"/>
                    <a:gd name="T81" fmla="*/ 2147483646 h 399"/>
                    <a:gd name="T82" fmla="*/ 2147483646 w 321"/>
                    <a:gd name="T83" fmla="*/ 2147483646 h 399"/>
                    <a:gd name="T84" fmla="*/ 2147483646 w 321"/>
                    <a:gd name="T85" fmla="*/ 2147483646 h 399"/>
                    <a:gd name="T86" fmla="*/ 2147483646 w 321"/>
                    <a:gd name="T87" fmla="*/ 2147483646 h 399"/>
                    <a:gd name="T88" fmla="*/ 2147483646 w 321"/>
                    <a:gd name="T89" fmla="*/ 2147483646 h 399"/>
                    <a:gd name="T90" fmla="*/ 2147483646 w 321"/>
                    <a:gd name="T91" fmla="*/ 2147483646 h 399"/>
                    <a:gd name="T92" fmla="*/ 2147483646 w 321"/>
                    <a:gd name="T93" fmla="*/ 2147483646 h 399"/>
                    <a:gd name="T94" fmla="*/ 1806479286 w 321"/>
                    <a:gd name="T95" fmla="*/ 2147483646 h 399"/>
                    <a:gd name="T96" fmla="*/ 1204557109 w 321"/>
                    <a:gd name="T97" fmla="*/ 2147483646 h 399"/>
                    <a:gd name="T98" fmla="*/ 2147483646 w 321"/>
                    <a:gd name="T99" fmla="*/ 2147483646 h 399"/>
                    <a:gd name="T100" fmla="*/ 2147483646 w 321"/>
                    <a:gd name="T101" fmla="*/ 2147483646 h 399"/>
                    <a:gd name="T102" fmla="*/ 2147483646 w 321"/>
                    <a:gd name="T103" fmla="*/ 2147483646 h 399"/>
                    <a:gd name="T104" fmla="*/ 2147483646 w 321"/>
                    <a:gd name="T105" fmla="*/ 2147483646 h 399"/>
                    <a:gd name="T106" fmla="*/ 2147483646 w 321"/>
                    <a:gd name="T107" fmla="*/ 2147483646 h 399"/>
                    <a:gd name="T108" fmla="*/ 2147483646 w 321"/>
                    <a:gd name="T109" fmla="*/ 2147483646 h 399"/>
                    <a:gd name="T110" fmla="*/ 2147483646 w 321"/>
                    <a:gd name="T111" fmla="*/ 2147483646 h 399"/>
                    <a:gd name="T112" fmla="*/ 2147483646 w 321"/>
                    <a:gd name="T113" fmla="*/ 2147483646 h 399"/>
                    <a:gd name="T114" fmla="*/ 2147483646 w 321"/>
                    <a:gd name="T115" fmla="*/ 2147483646 h 399"/>
                    <a:gd name="T116" fmla="*/ 2147483646 w 321"/>
                    <a:gd name="T117" fmla="*/ 2147483646 h 399"/>
                    <a:gd name="T118" fmla="*/ 2147483646 w 321"/>
                    <a:gd name="T119" fmla="*/ 2147483646 h 399"/>
                    <a:gd name="T120" fmla="*/ 2147483646 w 321"/>
                    <a:gd name="T121" fmla="*/ 2147483646 h 399"/>
                    <a:gd name="T122" fmla="*/ 2147483646 w 321"/>
                    <a:gd name="T123" fmla="*/ 2147483646 h 399"/>
                    <a:gd name="T124" fmla="*/ 2147483646 w 321"/>
                    <a:gd name="T125" fmla="*/ 2147483646 h 3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1"/>
                    <a:gd name="T190" fmla="*/ 0 h 399"/>
                    <a:gd name="T191" fmla="*/ 321 w 321"/>
                    <a:gd name="T192" fmla="*/ 399 h 39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1" h="399">
                      <a:moveTo>
                        <a:pt x="160" y="0"/>
                      </a:moveTo>
                      <a:lnTo>
                        <a:pt x="160" y="0"/>
                      </a:lnTo>
                      <a:lnTo>
                        <a:pt x="143" y="1"/>
                      </a:lnTo>
                      <a:lnTo>
                        <a:pt x="126" y="1"/>
                      </a:lnTo>
                      <a:lnTo>
                        <a:pt x="110" y="3"/>
                      </a:lnTo>
                      <a:lnTo>
                        <a:pt x="96" y="6"/>
                      </a:lnTo>
                      <a:lnTo>
                        <a:pt x="81" y="8"/>
                      </a:lnTo>
                      <a:lnTo>
                        <a:pt x="68" y="12"/>
                      </a:lnTo>
                      <a:lnTo>
                        <a:pt x="56" y="15"/>
                      </a:lnTo>
                      <a:lnTo>
                        <a:pt x="45" y="20"/>
                      </a:lnTo>
                      <a:lnTo>
                        <a:pt x="35" y="25"/>
                      </a:lnTo>
                      <a:lnTo>
                        <a:pt x="26" y="31"/>
                      </a:lnTo>
                      <a:lnTo>
                        <a:pt x="18" y="37"/>
                      </a:lnTo>
                      <a:lnTo>
                        <a:pt x="12" y="43"/>
                      </a:lnTo>
                      <a:lnTo>
                        <a:pt x="8" y="49"/>
                      </a:lnTo>
                      <a:lnTo>
                        <a:pt x="4" y="56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0" y="123"/>
                      </a:lnTo>
                      <a:lnTo>
                        <a:pt x="2" y="130"/>
                      </a:lnTo>
                      <a:lnTo>
                        <a:pt x="4" y="137"/>
                      </a:lnTo>
                      <a:lnTo>
                        <a:pt x="8" y="143"/>
                      </a:lnTo>
                      <a:lnTo>
                        <a:pt x="12" y="151"/>
                      </a:lnTo>
                      <a:lnTo>
                        <a:pt x="18" y="157"/>
                      </a:lnTo>
                      <a:lnTo>
                        <a:pt x="26" y="162"/>
                      </a:lnTo>
                      <a:lnTo>
                        <a:pt x="35" y="168"/>
                      </a:lnTo>
                      <a:lnTo>
                        <a:pt x="45" y="173"/>
                      </a:lnTo>
                      <a:lnTo>
                        <a:pt x="56" y="177"/>
                      </a:lnTo>
                      <a:lnTo>
                        <a:pt x="68" y="181"/>
                      </a:lnTo>
                      <a:lnTo>
                        <a:pt x="81" y="185"/>
                      </a:lnTo>
                      <a:lnTo>
                        <a:pt x="96" y="187"/>
                      </a:lnTo>
                      <a:lnTo>
                        <a:pt x="110" y="189"/>
                      </a:lnTo>
                      <a:lnTo>
                        <a:pt x="126" y="192"/>
                      </a:lnTo>
                      <a:lnTo>
                        <a:pt x="143" y="193"/>
                      </a:lnTo>
                      <a:lnTo>
                        <a:pt x="160" y="193"/>
                      </a:lnTo>
                      <a:lnTo>
                        <a:pt x="178" y="193"/>
                      </a:lnTo>
                      <a:lnTo>
                        <a:pt x="194" y="192"/>
                      </a:lnTo>
                      <a:lnTo>
                        <a:pt x="211" y="189"/>
                      </a:lnTo>
                      <a:lnTo>
                        <a:pt x="225" y="187"/>
                      </a:lnTo>
                      <a:lnTo>
                        <a:pt x="240" y="185"/>
                      </a:lnTo>
                      <a:lnTo>
                        <a:pt x="253" y="181"/>
                      </a:lnTo>
                      <a:lnTo>
                        <a:pt x="265" y="177"/>
                      </a:lnTo>
                      <a:lnTo>
                        <a:pt x="276" y="173"/>
                      </a:lnTo>
                      <a:lnTo>
                        <a:pt x="286" y="168"/>
                      </a:lnTo>
                      <a:lnTo>
                        <a:pt x="295" y="162"/>
                      </a:lnTo>
                      <a:lnTo>
                        <a:pt x="303" y="157"/>
                      </a:lnTo>
                      <a:lnTo>
                        <a:pt x="309" y="151"/>
                      </a:lnTo>
                      <a:lnTo>
                        <a:pt x="314" y="143"/>
                      </a:lnTo>
                      <a:lnTo>
                        <a:pt x="317" y="137"/>
                      </a:lnTo>
                      <a:lnTo>
                        <a:pt x="320" y="130"/>
                      </a:lnTo>
                      <a:lnTo>
                        <a:pt x="321" y="123"/>
                      </a:lnTo>
                      <a:lnTo>
                        <a:pt x="321" y="70"/>
                      </a:lnTo>
                      <a:lnTo>
                        <a:pt x="320" y="62"/>
                      </a:lnTo>
                      <a:lnTo>
                        <a:pt x="317" y="56"/>
                      </a:lnTo>
                      <a:lnTo>
                        <a:pt x="314" y="49"/>
                      </a:lnTo>
                      <a:lnTo>
                        <a:pt x="309" y="43"/>
                      </a:lnTo>
                      <a:lnTo>
                        <a:pt x="303" y="37"/>
                      </a:lnTo>
                      <a:lnTo>
                        <a:pt x="295" y="31"/>
                      </a:lnTo>
                      <a:lnTo>
                        <a:pt x="286" y="25"/>
                      </a:lnTo>
                      <a:lnTo>
                        <a:pt x="276" y="20"/>
                      </a:lnTo>
                      <a:lnTo>
                        <a:pt x="265" y="15"/>
                      </a:lnTo>
                      <a:lnTo>
                        <a:pt x="253" y="12"/>
                      </a:lnTo>
                      <a:lnTo>
                        <a:pt x="240" y="8"/>
                      </a:lnTo>
                      <a:lnTo>
                        <a:pt x="225" y="6"/>
                      </a:lnTo>
                      <a:lnTo>
                        <a:pt x="211" y="3"/>
                      </a:lnTo>
                      <a:lnTo>
                        <a:pt x="194" y="1"/>
                      </a:lnTo>
                      <a:lnTo>
                        <a:pt x="178" y="1"/>
                      </a:lnTo>
                      <a:lnTo>
                        <a:pt x="160" y="0"/>
                      </a:lnTo>
                      <a:close/>
                      <a:moveTo>
                        <a:pt x="68" y="158"/>
                      </a:moveTo>
                      <a:lnTo>
                        <a:pt x="68" y="158"/>
                      </a:lnTo>
                      <a:lnTo>
                        <a:pt x="63" y="157"/>
                      </a:lnTo>
                      <a:lnTo>
                        <a:pt x="58" y="153"/>
                      </a:lnTo>
                      <a:lnTo>
                        <a:pt x="56" y="150"/>
                      </a:lnTo>
                      <a:lnTo>
                        <a:pt x="55" y="143"/>
                      </a:lnTo>
                      <a:lnTo>
                        <a:pt x="56" y="139"/>
                      </a:lnTo>
                      <a:lnTo>
                        <a:pt x="58" y="135"/>
                      </a:lnTo>
                      <a:lnTo>
                        <a:pt x="63" y="131"/>
                      </a:lnTo>
                      <a:lnTo>
                        <a:pt x="68" y="130"/>
                      </a:lnTo>
                      <a:lnTo>
                        <a:pt x="73" y="131"/>
                      </a:lnTo>
                      <a:lnTo>
                        <a:pt x="78" y="135"/>
                      </a:lnTo>
                      <a:lnTo>
                        <a:pt x="80" y="139"/>
                      </a:lnTo>
                      <a:lnTo>
                        <a:pt x="81" y="143"/>
                      </a:lnTo>
                      <a:lnTo>
                        <a:pt x="80" y="150"/>
                      </a:lnTo>
                      <a:lnTo>
                        <a:pt x="78" y="153"/>
                      </a:lnTo>
                      <a:lnTo>
                        <a:pt x="73" y="157"/>
                      </a:lnTo>
                      <a:lnTo>
                        <a:pt x="68" y="158"/>
                      </a:lnTo>
                      <a:close/>
                      <a:moveTo>
                        <a:pt x="160" y="124"/>
                      </a:moveTo>
                      <a:lnTo>
                        <a:pt x="160" y="124"/>
                      </a:lnTo>
                      <a:lnTo>
                        <a:pt x="133" y="124"/>
                      </a:lnTo>
                      <a:lnTo>
                        <a:pt x="108" y="121"/>
                      </a:lnTo>
                      <a:lnTo>
                        <a:pt x="84" y="114"/>
                      </a:lnTo>
                      <a:lnTo>
                        <a:pt x="63" y="108"/>
                      </a:lnTo>
                      <a:lnTo>
                        <a:pt x="44" y="99"/>
                      </a:lnTo>
                      <a:lnTo>
                        <a:pt x="27" y="89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3" y="65"/>
                      </a:lnTo>
                      <a:lnTo>
                        <a:pt x="16" y="76"/>
                      </a:lnTo>
                      <a:lnTo>
                        <a:pt x="31" y="87"/>
                      </a:lnTo>
                      <a:lnTo>
                        <a:pt x="47" y="95"/>
                      </a:lnTo>
                      <a:lnTo>
                        <a:pt x="67" y="102"/>
                      </a:lnTo>
                      <a:lnTo>
                        <a:pt x="87" y="108"/>
                      </a:lnTo>
                      <a:lnTo>
                        <a:pt x="110" y="113"/>
                      </a:lnTo>
                      <a:lnTo>
                        <a:pt x="135" y="116"/>
                      </a:lnTo>
                      <a:lnTo>
                        <a:pt x="160" y="117"/>
                      </a:lnTo>
                      <a:lnTo>
                        <a:pt x="187" y="116"/>
                      </a:lnTo>
                      <a:lnTo>
                        <a:pt x="211" y="113"/>
                      </a:lnTo>
                      <a:lnTo>
                        <a:pt x="234" y="108"/>
                      </a:lnTo>
                      <a:lnTo>
                        <a:pt x="254" y="102"/>
                      </a:lnTo>
                      <a:lnTo>
                        <a:pt x="274" y="95"/>
                      </a:lnTo>
                      <a:lnTo>
                        <a:pt x="291" y="87"/>
                      </a:lnTo>
                      <a:lnTo>
                        <a:pt x="305" y="76"/>
                      </a:lnTo>
                      <a:lnTo>
                        <a:pt x="318" y="65"/>
                      </a:lnTo>
                      <a:lnTo>
                        <a:pt x="314" y="71"/>
                      </a:lnTo>
                      <a:lnTo>
                        <a:pt x="308" y="78"/>
                      </a:lnTo>
                      <a:lnTo>
                        <a:pt x="294" y="89"/>
                      </a:lnTo>
                      <a:lnTo>
                        <a:pt x="277" y="99"/>
                      </a:lnTo>
                      <a:lnTo>
                        <a:pt x="258" y="108"/>
                      </a:lnTo>
                      <a:lnTo>
                        <a:pt x="237" y="114"/>
                      </a:lnTo>
                      <a:lnTo>
                        <a:pt x="213" y="121"/>
                      </a:lnTo>
                      <a:lnTo>
                        <a:pt x="188" y="124"/>
                      </a:lnTo>
                      <a:lnTo>
                        <a:pt x="160" y="124"/>
                      </a:lnTo>
                      <a:close/>
                      <a:moveTo>
                        <a:pt x="160" y="326"/>
                      </a:moveTo>
                      <a:lnTo>
                        <a:pt x="160" y="326"/>
                      </a:lnTo>
                      <a:lnTo>
                        <a:pt x="130" y="325"/>
                      </a:lnTo>
                      <a:lnTo>
                        <a:pt x="101" y="321"/>
                      </a:lnTo>
                      <a:lnTo>
                        <a:pt x="75" y="316"/>
                      </a:lnTo>
                      <a:lnTo>
                        <a:pt x="54" y="309"/>
                      </a:lnTo>
                      <a:lnTo>
                        <a:pt x="44" y="304"/>
                      </a:lnTo>
                      <a:lnTo>
                        <a:pt x="34" y="300"/>
                      </a:lnTo>
                      <a:lnTo>
                        <a:pt x="27" y="295"/>
                      </a:lnTo>
                      <a:lnTo>
                        <a:pt x="20" y="290"/>
                      </a:lnTo>
                      <a:lnTo>
                        <a:pt x="14" y="284"/>
                      </a:lnTo>
                      <a:lnTo>
                        <a:pt x="9" y="278"/>
                      </a:lnTo>
                      <a:lnTo>
                        <a:pt x="5" y="272"/>
                      </a:lnTo>
                      <a:lnTo>
                        <a:pt x="3" y="266"/>
                      </a:lnTo>
                      <a:lnTo>
                        <a:pt x="0" y="271"/>
                      </a:lnTo>
                      <a:lnTo>
                        <a:pt x="0" y="277"/>
                      </a:lnTo>
                      <a:lnTo>
                        <a:pt x="0" y="329"/>
                      </a:lnTo>
                      <a:lnTo>
                        <a:pt x="2" y="336"/>
                      </a:lnTo>
                      <a:lnTo>
                        <a:pt x="4" y="343"/>
                      </a:lnTo>
                      <a:lnTo>
                        <a:pt x="8" y="350"/>
                      </a:lnTo>
                      <a:lnTo>
                        <a:pt x="12" y="356"/>
                      </a:lnTo>
                      <a:lnTo>
                        <a:pt x="18" y="362"/>
                      </a:lnTo>
                      <a:lnTo>
                        <a:pt x="26" y="368"/>
                      </a:lnTo>
                      <a:lnTo>
                        <a:pt x="35" y="373"/>
                      </a:lnTo>
                      <a:lnTo>
                        <a:pt x="45" y="378"/>
                      </a:lnTo>
                      <a:lnTo>
                        <a:pt x="56" y="383"/>
                      </a:lnTo>
                      <a:lnTo>
                        <a:pt x="68" y="387"/>
                      </a:lnTo>
                      <a:lnTo>
                        <a:pt x="81" y="390"/>
                      </a:lnTo>
                      <a:lnTo>
                        <a:pt x="96" y="394"/>
                      </a:lnTo>
                      <a:lnTo>
                        <a:pt x="110" y="396"/>
                      </a:lnTo>
                      <a:lnTo>
                        <a:pt x="126" y="398"/>
                      </a:lnTo>
                      <a:lnTo>
                        <a:pt x="143" y="399"/>
                      </a:lnTo>
                      <a:lnTo>
                        <a:pt x="160" y="399"/>
                      </a:lnTo>
                      <a:lnTo>
                        <a:pt x="178" y="399"/>
                      </a:lnTo>
                      <a:lnTo>
                        <a:pt x="194" y="398"/>
                      </a:lnTo>
                      <a:lnTo>
                        <a:pt x="211" y="396"/>
                      </a:lnTo>
                      <a:lnTo>
                        <a:pt x="225" y="394"/>
                      </a:lnTo>
                      <a:lnTo>
                        <a:pt x="240" y="390"/>
                      </a:lnTo>
                      <a:lnTo>
                        <a:pt x="253" y="387"/>
                      </a:lnTo>
                      <a:lnTo>
                        <a:pt x="265" y="383"/>
                      </a:lnTo>
                      <a:lnTo>
                        <a:pt x="276" y="378"/>
                      </a:lnTo>
                      <a:lnTo>
                        <a:pt x="286" y="373"/>
                      </a:lnTo>
                      <a:lnTo>
                        <a:pt x="295" y="368"/>
                      </a:lnTo>
                      <a:lnTo>
                        <a:pt x="303" y="362"/>
                      </a:lnTo>
                      <a:lnTo>
                        <a:pt x="309" y="356"/>
                      </a:lnTo>
                      <a:lnTo>
                        <a:pt x="314" y="350"/>
                      </a:lnTo>
                      <a:lnTo>
                        <a:pt x="317" y="343"/>
                      </a:lnTo>
                      <a:lnTo>
                        <a:pt x="320" y="336"/>
                      </a:lnTo>
                      <a:lnTo>
                        <a:pt x="321" y="329"/>
                      </a:lnTo>
                      <a:lnTo>
                        <a:pt x="321" y="277"/>
                      </a:lnTo>
                      <a:lnTo>
                        <a:pt x="321" y="271"/>
                      </a:lnTo>
                      <a:lnTo>
                        <a:pt x="318" y="266"/>
                      </a:lnTo>
                      <a:lnTo>
                        <a:pt x="316" y="272"/>
                      </a:lnTo>
                      <a:lnTo>
                        <a:pt x="312" y="278"/>
                      </a:lnTo>
                      <a:lnTo>
                        <a:pt x="308" y="284"/>
                      </a:lnTo>
                      <a:lnTo>
                        <a:pt x="302" y="290"/>
                      </a:lnTo>
                      <a:lnTo>
                        <a:pt x="294" y="295"/>
                      </a:lnTo>
                      <a:lnTo>
                        <a:pt x="287" y="300"/>
                      </a:lnTo>
                      <a:lnTo>
                        <a:pt x="277" y="304"/>
                      </a:lnTo>
                      <a:lnTo>
                        <a:pt x="268" y="309"/>
                      </a:lnTo>
                      <a:lnTo>
                        <a:pt x="246" y="316"/>
                      </a:lnTo>
                      <a:lnTo>
                        <a:pt x="220" y="321"/>
                      </a:lnTo>
                      <a:lnTo>
                        <a:pt x="191" y="325"/>
                      </a:lnTo>
                      <a:lnTo>
                        <a:pt x="160" y="326"/>
                      </a:lnTo>
                      <a:close/>
                      <a:moveTo>
                        <a:pt x="68" y="367"/>
                      </a:moveTo>
                      <a:lnTo>
                        <a:pt x="68" y="367"/>
                      </a:lnTo>
                      <a:lnTo>
                        <a:pt x="63" y="366"/>
                      </a:lnTo>
                      <a:lnTo>
                        <a:pt x="58" y="362"/>
                      </a:lnTo>
                      <a:lnTo>
                        <a:pt x="56" y="359"/>
                      </a:lnTo>
                      <a:lnTo>
                        <a:pt x="55" y="354"/>
                      </a:lnTo>
                      <a:lnTo>
                        <a:pt x="56" y="348"/>
                      </a:lnTo>
                      <a:lnTo>
                        <a:pt x="58" y="344"/>
                      </a:lnTo>
                      <a:lnTo>
                        <a:pt x="63" y="341"/>
                      </a:lnTo>
                      <a:lnTo>
                        <a:pt x="68" y="339"/>
                      </a:lnTo>
                      <a:lnTo>
                        <a:pt x="73" y="341"/>
                      </a:lnTo>
                      <a:lnTo>
                        <a:pt x="78" y="344"/>
                      </a:lnTo>
                      <a:lnTo>
                        <a:pt x="80" y="348"/>
                      </a:lnTo>
                      <a:lnTo>
                        <a:pt x="81" y="354"/>
                      </a:lnTo>
                      <a:lnTo>
                        <a:pt x="80" y="359"/>
                      </a:lnTo>
                      <a:lnTo>
                        <a:pt x="78" y="362"/>
                      </a:lnTo>
                      <a:lnTo>
                        <a:pt x="73" y="366"/>
                      </a:lnTo>
                      <a:lnTo>
                        <a:pt x="68" y="367"/>
                      </a:lnTo>
                      <a:close/>
                      <a:moveTo>
                        <a:pt x="160" y="223"/>
                      </a:moveTo>
                      <a:lnTo>
                        <a:pt x="160" y="223"/>
                      </a:lnTo>
                      <a:lnTo>
                        <a:pt x="130" y="222"/>
                      </a:lnTo>
                      <a:lnTo>
                        <a:pt x="102" y="218"/>
                      </a:lnTo>
                      <a:lnTo>
                        <a:pt x="77" y="212"/>
                      </a:lnTo>
                      <a:lnTo>
                        <a:pt x="54" y="205"/>
                      </a:lnTo>
                      <a:lnTo>
                        <a:pt x="35" y="197"/>
                      </a:lnTo>
                      <a:lnTo>
                        <a:pt x="27" y="192"/>
                      </a:lnTo>
                      <a:lnTo>
                        <a:pt x="20" y="187"/>
                      </a:lnTo>
                      <a:lnTo>
                        <a:pt x="14" y="181"/>
                      </a:lnTo>
                      <a:lnTo>
                        <a:pt x="9" y="175"/>
                      </a:lnTo>
                      <a:lnTo>
                        <a:pt x="5" y="169"/>
                      </a:lnTo>
                      <a:lnTo>
                        <a:pt x="3" y="163"/>
                      </a:lnTo>
                      <a:lnTo>
                        <a:pt x="0" y="168"/>
                      </a:lnTo>
                      <a:lnTo>
                        <a:pt x="0" y="173"/>
                      </a:lnTo>
                      <a:lnTo>
                        <a:pt x="0" y="226"/>
                      </a:lnTo>
                      <a:lnTo>
                        <a:pt x="2" y="233"/>
                      </a:lnTo>
                      <a:lnTo>
                        <a:pt x="4" y="240"/>
                      </a:lnTo>
                      <a:lnTo>
                        <a:pt x="8" y="246"/>
                      </a:lnTo>
                      <a:lnTo>
                        <a:pt x="12" y="254"/>
                      </a:lnTo>
                      <a:lnTo>
                        <a:pt x="18" y="260"/>
                      </a:lnTo>
                      <a:lnTo>
                        <a:pt x="26" y="266"/>
                      </a:lnTo>
                      <a:lnTo>
                        <a:pt x="35" y="271"/>
                      </a:lnTo>
                      <a:lnTo>
                        <a:pt x="45" y="275"/>
                      </a:lnTo>
                      <a:lnTo>
                        <a:pt x="56" y="280"/>
                      </a:lnTo>
                      <a:lnTo>
                        <a:pt x="68" y="284"/>
                      </a:lnTo>
                      <a:lnTo>
                        <a:pt x="81" y="287"/>
                      </a:lnTo>
                      <a:lnTo>
                        <a:pt x="96" y="291"/>
                      </a:lnTo>
                      <a:lnTo>
                        <a:pt x="110" y="293"/>
                      </a:lnTo>
                      <a:lnTo>
                        <a:pt x="126" y="295"/>
                      </a:lnTo>
                      <a:lnTo>
                        <a:pt x="143" y="296"/>
                      </a:lnTo>
                      <a:lnTo>
                        <a:pt x="160" y="296"/>
                      </a:lnTo>
                      <a:lnTo>
                        <a:pt x="178" y="296"/>
                      </a:lnTo>
                      <a:lnTo>
                        <a:pt x="194" y="295"/>
                      </a:lnTo>
                      <a:lnTo>
                        <a:pt x="211" y="293"/>
                      </a:lnTo>
                      <a:lnTo>
                        <a:pt x="225" y="291"/>
                      </a:lnTo>
                      <a:lnTo>
                        <a:pt x="240" y="287"/>
                      </a:lnTo>
                      <a:lnTo>
                        <a:pt x="253" y="284"/>
                      </a:lnTo>
                      <a:lnTo>
                        <a:pt x="265" y="280"/>
                      </a:lnTo>
                      <a:lnTo>
                        <a:pt x="276" y="275"/>
                      </a:lnTo>
                      <a:lnTo>
                        <a:pt x="286" y="271"/>
                      </a:lnTo>
                      <a:lnTo>
                        <a:pt x="295" y="266"/>
                      </a:lnTo>
                      <a:lnTo>
                        <a:pt x="303" y="260"/>
                      </a:lnTo>
                      <a:lnTo>
                        <a:pt x="309" y="254"/>
                      </a:lnTo>
                      <a:lnTo>
                        <a:pt x="314" y="246"/>
                      </a:lnTo>
                      <a:lnTo>
                        <a:pt x="317" y="240"/>
                      </a:lnTo>
                      <a:lnTo>
                        <a:pt x="320" y="233"/>
                      </a:lnTo>
                      <a:lnTo>
                        <a:pt x="321" y="226"/>
                      </a:lnTo>
                      <a:lnTo>
                        <a:pt x="321" y="173"/>
                      </a:lnTo>
                      <a:lnTo>
                        <a:pt x="320" y="168"/>
                      </a:lnTo>
                      <a:lnTo>
                        <a:pt x="318" y="163"/>
                      </a:lnTo>
                      <a:lnTo>
                        <a:pt x="316" y="169"/>
                      </a:lnTo>
                      <a:lnTo>
                        <a:pt x="312" y="175"/>
                      </a:lnTo>
                      <a:lnTo>
                        <a:pt x="308" y="181"/>
                      </a:lnTo>
                      <a:lnTo>
                        <a:pt x="302" y="187"/>
                      </a:lnTo>
                      <a:lnTo>
                        <a:pt x="294" y="192"/>
                      </a:lnTo>
                      <a:lnTo>
                        <a:pt x="286" y="197"/>
                      </a:lnTo>
                      <a:lnTo>
                        <a:pt x="268" y="205"/>
                      </a:lnTo>
                      <a:lnTo>
                        <a:pt x="245" y="212"/>
                      </a:lnTo>
                      <a:lnTo>
                        <a:pt x="219" y="218"/>
                      </a:lnTo>
                      <a:lnTo>
                        <a:pt x="191" y="222"/>
                      </a:lnTo>
                      <a:lnTo>
                        <a:pt x="160" y="223"/>
                      </a:lnTo>
                      <a:close/>
                      <a:moveTo>
                        <a:pt x="68" y="262"/>
                      </a:moveTo>
                      <a:lnTo>
                        <a:pt x="68" y="262"/>
                      </a:lnTo>
                      <a:lnTo>
                        <a:pt x="63" y="261"/>
                      </a:lnTo>
                      <a:lnTo>
                        <a:pt x="58" y="257"/>
                      </a:lnTo>
                      <a:lnTo>
                        <a:pt x="56" y="254"/>
                      </a:lnTo>
                      <a:lnTo>
                        <a:pt x="55" y="248"/>
                      </a:lnTo>
                      <a:lnTo>
                        <a:pt x="56" y="243"/>
                      </a:lnTo>
                      <a:lnTo>
                        <a:pt x="58" y="239"/>
                      </a:lnTo>
                      <a:lnTo>
                        <a:pt x="63" y="235"/>
                      </a:lnTo>
                      <a:lnTo>
                        <a:pt x="68" y="234"/>
                      </a:lnTo>
                      <a:lnTo>
                        <a:pt x="73" y="235"/>
                      </a:lnTo>
                      <a:lnTo>
                        <a:pt x="78" y="239"/>
                      </a:lnTo>
                      <a:lnTo>
                        <a:pt x="80" y="243"/>
                      </a:lnTo>
                      <a:lnTo>
                        <a:pt x="81" y="248"/>
                      </a:lnTo>
                      <a:lnTo>
                        <a:pt x="80" y="254"/>
                      </a:lnTo>
                      <a:lnTo>
                        <a:pt x="78" y="257"/>
                      </a:lnTo>
                      <a:lnTo>
                        <a:pt x="73" y="261"/>
                      </a:lnTo>
                      <a:lnTo>
                        <a:pt x="68" y="26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B6F6">
                        <a:alpha val="89998"/>
                      </a:srgbClr>
                    </a:gs>
                    <a:gs pos="100000">
                      <a:srgbClr val="00B6F6">
                        <a:alpha val="34000"/>
                      </a:srgbClr>
                    </a:gs>
                  </a:gsLst>
                  <a:lin ang="5400000"/>
                </a:gradFill>
                <a:ln w="6350" cap="flat">
                  <a:solidFill>
                    <a:srgbClr val="2ABCE5"/>
                  </a:solidFill>
                  <a:prstDash val="solid"/>
                  <a:bevel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defTabSz="1219272">
                    <a:defRPr/>
                  </a:pPr>
                  <a:endParaRPr lang="zh-CN" altLang="en-US" sz="2400" kern="0" smtClean="0"/>
                </a:p>
              </p:txBody>
            </p:sp>
            <p:cxnSp>
              <p:nvCxnSpPr>
                <p:cNvPr id="174" name="曲线连接符 296"/>
                <p:cNvCxnSpPr/>
                <p:nvPr/>
              </p:nvCxnSpPr>
              <p:spPr>
                <a:xfrm flipV="1">
                  <a:off x="3618264" y="2293349"/>
                  <a:ext cx="0" cy="12268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/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75" name="曲线连接符 296"/>
                <p:cNvCxnSpPr/>
                <p:nvPr/>
              </p:nvCxnSpPr>
              <p:spPr>
                <a:xfrm flipV="1">
                  <a:off x="4008694" y="2293349"/>
                  <a:ext cx="0" cy="12268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/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3618264" y="2752062"/>
                  <a:ext cx="0" cy="18490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4008694" y="2752062"/>
                  <a:ext cx="0" cy="18490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grpSp>
              <p:nvGrpSpPr>
                <p:cNvPr id="178" name="组合 63"/>
                <p:cNvGrpSpPr>
                  <a:grpSpLocks/>
                </p:cNvGrpSpPr>
                <p:nvPr/>
              </p:nvGrpSpPr>
              <p:grpSpPr bwMode="auto">
                <a:xfrm>
                  <a:off x="3516258" y="2113777"/>
                  <a:ext cx="212459" cy="180013"/>
                  <a:chOff x="15366818" y="1897186"/>
                  <a:chExt cx="422116" cy="337421"/>
                </a:xfrm>
              </p:grpSpPr>
              <p:sp>
                <p:nvSpPr>
                  <p:cNvPr id="330" name="Freeform 21"/>
                  <p:cNvSpPr>
                    <a:spLocks noEditPoints="1"/>
                  </p:cNvSpPr>
                  <p:nvPr/>
                </p:nvSpPr>
                <p:spPr bwMode="auto">
                  <a:xfrm>
                    <a:off x="15593875" y="2099619"/>
                    <a:ext cx="195059" cy="134988"/>
                  </a:xfrm>
                  <a:custGeom>
                    <a:avLst/>
                    <a:gdLst>
                      <a:gd name="T0" fmla="*/ 2147483646 w 604"/>
                      <a:gd name="T1" fmla="*/ 2147483646 h 418"/>
                      <a:gd name="T2" fmla="*/ 2147483646 w 604"/>
                      <a:gd name="T3" fmla="*/ 2147483646 h 418"/>
                      <a:gd name="T4" fmla="*/ 2147483646 w 604"/>
                      <a:gd name="T5" fmla="*/ 2147483646 h 418"/>
                      <a:gd name="T6" fmla="*/ 2147483646 w 604"/>
                      <a:gd name="T7" fmla="*/ 2147483646 h 418"/>
                      <a:gd name="T8" fmla="*/ 2147483646 w 604"/>
                      <a:gd name="T9" fmla="*/ 2147483646 h 418"/>
                      <a:gd name="T10" fmla="*/ 2147483646 w 604"/>
                      <a:gd name="T11" fmla="*/ 2147483646 h 418"/>
                      <a:gd name="T12" fmla="*/ 2088272912 w 604"/>
                      <a:gd name="T13" fmla="*/ 2147483646 h 418"/>
                      <a:gd name="T14" fmla="*/ 1953525573 w 604"/>
                      <a:gd name="T15" fmla="*/ 2147483646 h 418"/>
                      <a:gd name="T16" fmla="*/ 1212518716 w 604"/>
                      <a:gd name="T17" fmla="*/ 2147483646 h 418"/>
                      <a:gd name="T18" fmla="*/ 2147483646 w 604"/>
                      <a:gd name="T19" fmla="*/ 2147483646 h 418"/>
                      <a:gd name="T20" fmla="*/ 67373831 w 604"/>
                      <a:gd name="T21" fmla="*/ 2147483646 h 418"/>
                      <a:gd name="T22" fmla="*/ 67373831 w 604"/>
                      <a:gd name="T23" fmla="*/ 2147483646 h 418"/>
                      <a:gd name="T24" fmla="*/ 2147483646 w 604"/>
                      <a:gd name="T25" fmla="*/ 2147483646 h 418"/>
                      <a:gd name="T26" fmla="*/ 2147483646 w 604"/>
                      <a:gd name="T27" fmla="*/ 2147483646 h 418"/>
                      <a:gd name="T28" fmla="*/ 2147483646 w 604"/>
                      <a:gd name="T29" fmla="*/ 269482228 h 418"/>
                      <a:gd name="T30" fmla="*/ 2147483646 w 604"/>
                      <a:gd name="T31" fmla="*/ 0 h 418"/>
                      <a:gd name="T32" fmla="*/ 2147483646 w 604"/>
                      <a:gd name="T33" fmla="*/ 0 h 418"/>
                      <a:gd name="T34" fmla="*/ 2147483646 w 604"/>
                      <a:gd name="T35" fmla="*/ 1010350303 h 418"/>
                      <a:gd name="T36" fmla="*/ 2147483646 w 604"/>
                      <a:gd name="T37" fmla="*/ 2147483646 h 418"/>
                      <a:gd name="T38" fmla="*/ 2147483646 w 604"/>
                      <a:gd name="T39" fmla="*/ 2147483646 h 418"/>
                      <a:gd name="T40" fmla="*/ 2147483646 w 604"/>
                      <a:gd name="T41" fmla="*/ 2147483646 h 418"/>
                      <a:gd name="T42" fmla="*/ 2147483646 w 604"/>
                      <a:gd name="T43" fmla="*/ 2147483646 h 418"/>
                      <a:gd name="T44" fmla="*/ 2147483646 w 604"/>
                      <a:gd name="T45" fmla="*/ 2147483646 h 418"/>
                      <a:gd name="T46" fmla="*/ 2147483646 w 604"/>
                      <a:gd name="T47" fmla="*/ 2147483646 h 418"/>
                      <a:gd name="T48" fmla="*/ 2147483646 w 604"/>
                      <a:gd name="T49" fmla="*/ 2147483646 h 418"/>
                      <a:gd name="T50" fmla="*/ 2147483646 w 604"/>
                      <a:gd name="T51" fmla="*/ 875609027 h 418"/>
                      <a:gd name="T52" fmla="*/ 2147483646 w 604"/>
                      <a:gd name="T53" fmla="*/ 875609027 h 418"/>
                      <a:gd name="T54" fmla="*/ 2147483646 w 604"/>
                      <a:gd name="T55" fmla="*/ 2147483646 h 418"/>
                      <a:gd name="T56" fmla="*/ 2147483646 w 604"/>
                      <a:gd name="T57" fmla="*/ 2147483646 h 418"/>
                      <a:gd name="T58" fmla="*/ 2147483646 w 604"/>
                      <a:gd name="T59" fmla="*/ 875609027 h 418"/>
                      <a:gd name="T60" fmla="*/ 2147483646 w 604"/>
                      <a:gd name="T61" fmla="*/ 875609027 h 418"/>
                      <a:gd name="T62" fmla="*/ 2147483646 w 604"/>
                      <a:gd name="T63" fmla="*/ 2147483646 h 418"/>
                      <a:gd name="T64" fmla="*/ 1953525573 w 604"/>
                      <a:gd name="T65" fmla="*/ 2147483646 h 418"/>
                      <a:gd name="T66" fmla="*/ 2147483646 w 604"/>
                      <a:gd name="T67" fmla="*/ 2147483646 h 418"/>
                      <a:gd name="T68" fmla="*/ 2147483646 w 604"/>
                      <a:gd name="T69" fmla="*/ 2147483646 h 418"/>
                      <a:gd name="T70" fmla="*/ 2147483646 w 604"/>
                      <a:gd name="T71" fmla="*/ 2147483646 h 418"/>
                      <a:gd name="T72" fmla="*/ 2147483646 w 604"/>
                      <a:gd name="T73" fmla="*/ 2147483646 h 418"/>
                      <a:gd name="T74" fmla="*/ 2147483646 w 604"/>
                      <a:gd name="T75" fmla="*/ 2147483646 h 418"/>
                      <a:gd name="T76" fmla="*/ 2147483646 w 604"/>
                      <a:gd name="T77" fmla="*/ 2147483646 h 418"/>
                      <a:gd name="T78" fmla="*/ 2147483646 w 604"/>
                      <a:gd name="T79" fmla="*/ 2147483646 h 418"/>
                      <a:gd name="T80" fmla="*/ 2147483646 w 604"/>
                      <a:gd name="T81" fmla="*/ 2147483646 h 418"/>
                      <a:gd name="T82" fmla="*/ 2147483646 w 604"/>
                      <a:gd name="T83" fmla="*/ 2147483646 h 418"/>
                      <a:gd name="T84" fmla="*/ 2147483646 w 604"/>
                      <a:gd name="T85" fmla="*/ 2147483646 h 418"/>
                      <a:gd name="T86" fmla="*/ 2147483646 w 604"/>
                      <a:gd name="T87" fmla="*/ 2147483646 h 418"/>
                      <a:gd name="T88" fmla="*/ 2147483646 w 604"/>
                      <a:gd name="T89" fmla="*/ 2147483646 h 418"/>
                      <a:gd name="T90" fmla="*/ 2147483646 w 604"/>
                      <a:gd name="T91" fmla="*/ 2147483646 h 418"/>
                      <a:gd name="T92" fmla="*/ 2147483646 w 604"/>
                      <a:gd name="T93" fmla="*/ 2147483646 h 418"/>
                      <a:gd name="T94" fmla="*/ 2147483646 w 604"/>
                      <a:gd name="T95" fmla="*/ 2147483646 h 418"/>
                      <a:gd name="T96" fmla="*/ 2147483646 w 604"/>
                      <a:gd name="T97" fmla="*/ 2147483646 h 418"/>
                      <a:gd name="T98" fmla="*/ 2147483646 w 604"/>
                      <a:gd name="T99" fmla="*/ 2147483646 h 418"/>
                      <a:gd name="T100" fmla="*/ 2147483646 w 604"/>
                      <a:gd name="T101" fmla="*/ 2147483646 h 418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604"/>
                      <a:gd name="T154" fmla="*/ 0 h 418"/>
                      <a:gd name="T155" fmla="*/ 604 w 604"/>
                      <a:gd name="T156" fmla="*/ 418 h 418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604" h="418">
                        <a:moveTo>
                          <a:pt x="542" y="352"/>
                        </a:moveTo>
                        <a:lnTo>
                          <a:pt x="542" y="396"/>
                        </a:lnTo>
                        <a:lnTo>
                          <a:pt x="542" y="404"/>
                        </a:lnTo>
                        <a:lnTo>
                          <a:pt x="534" y="410"/>
                        </a:lnTo>
                        <a:lnTo>
                          <a:pt x="526" y="418"/>
                        </a:lnTo>
                        <a:lnTo>
                          <a:pt x="518" y="418"/>
                        </a:lnTo>
                        <a:lnTo>
                          <a:pt x="474" y="418"/>
                        </a:lnTo>
                        <a:lnTo>
                          <a:pt x="464" y="418"/>
                        </a:lnTo>
                        <a:lnTo>
                          <a:pt x="456" y="410"/>
                        </a:lnTo>
                        <a:lnTo>
                          <a:pt x="452" y="404"/>
                        </a:lnTo>
                        <a:lnTo>
                          <a:pt x="452" y="396"/>
                        </a:lnTo>
                        <a:lnTo>
                          <a:pt x="452" y="352"/>
                        </a:lnTo>
                        <a:lnTo>
                          <a:pt x="146" y="352"/>
                        </a:lnTo>
                        <a:lnTo>
                          <a:pt x="146" y="396"/>
                        </a:lnTo>
                        <a:lnTo>
                          <a:pt x="146" y="404"/>
                        </a:lnTo>
                        <a:lnTo>
                          <a:pt x="140" y="410"/>
                        </a:lnTo>
                        <a:lnTo>
                          <a:pt x="136" y="418"/>
                        </a:lnTo>
                        <a:lnTo>
                          <a:pt x="124" y="418"/>
                        </a:lnTo>
                        <a:lnTo>
                          <a:pt x="80" y="418"/>
                        </a:lnTo>
                        <a:lnTo>
                          <a:pt x="70" y="418"/>
                        </a:lnTo>
                        <a:lnTo>
                          <a:pt x="62" y="410"/>
                        </a:lnTo>
                        <a:lnTo>
                          <a:pt x="58" y="404"/>
                        </a:lnTo>
                        <a:lnTo>
                          <a:pt x="58" y="396"/>
                        </a:lnTo>
                        <a:lnTo>
                          <a:pt x="58" y="352"/>
                        </a:lnTo>
                        <a:lnTo>
                          <a:pt x="46" y="352"/>
                        </a:lnTo>
                        <a:lnTo>
                          <a:pt x="40" y="312"/>
                        </a:lnTo>
                        <a:lnTo>
                          <a:pt x="36" y="268"/>
                        </a:lnTo>
                        <a:lnTo>
                          <a:pt x="36" y="228"/>
                        </a:lnTo>
                        <a:lnTo>
                          <a:pt x="46" y="184"/>
                        </a:lnTo>
                        <a:lnTo>
                          <a:pt x="80" y="132"/>
                        </a:lnTo>
                        <a:lnTo>
                          <a:pt x="62" y="118"/>
                        </a:lnTo>
                        <a:lnTo>
                          <a:pt x="10" y="118"/>
                        </a:lnTo>
                        <a:lnTo>
                          <a:pt x="2" y="114"/>
                        </a:lnTo>
                        <a:lnTo>
                          <a:pt x="0" y="106"/>
                        </a:lnTo>
                        <a:lnTo>
                          <a:pt x="0" y="78"/>
                        </a:lnTo>
                        <a:lnTo>
                          <a:pt x="2" y="70"/>
                        </a:lnTo>
                        <a:lnTo>
                          <a:pt x="10" y="66"/>
                        </a:lnTo>
                        <a:lnTo>
                          <a:pt x="70" y="66"/>
                        </a:lnTo>
                        <a:lnTo>
                          <a:pt x="76" y="70"/>
                        </a:lnTo>
                        <a:lnTo>
                          <a:pt x="80" y="78"/>
                        </a:lnTo>
                        <a:lnTo>
                          <a:pt x="80" y="102"/>
                        </a:lnTo>
                        <a:lnTo>
                          <a:pt x="88" y="114"/>
                        </a:lnTo>
                        <a:lnTo>
                          <a:pt x="110" y="30"/>
                        </a:lnTo>
                        <a:lnTo>
                          <a:pt x="118" y="14"/>
                        </a:lnTo>
                        <a:lnTo>
                          <a:pt x="128" y="8"/>
                        </a:lnTo>
                        <a:lnTo>
                          <a:pt x="142" y="0"/>
                        </a:lnTo>
                        <a:lnTo>
                          <a:pt x="158" y="0"/>
                        </a:lnTo>
                        <a:lnTo>
                          <a:pt x="268" y="0"/>
                        </a:lnTo>
                        <a:lnTo>
                          <a:pt x="330" y="0"/>
                        </a:lnTo>
                        <a:lnTo>
                          <a:pt x="442" y="0"/>
                        </a:lnTo>
                        <a:lnTo>
                          <a:pt x="456" y="0"/>
                        </a:lnTo>
                        <a:lnTo>
                          <a:pt x="470" y="8"/>
                        </a:lnTo>
                        <a:lnTo>
                          <a:pt x="482" y="14"/>
                        </a:lnTo>
                        <a:lnTo>
                          <a:pt x="490" y="30"/>
                        </a:lnTo>
                        <a:lnTo>
                          <a:pt x="512" y="114"/>
                        </a:lnTo>
                        <a:lnTo>
                          <a:pt x="518" y="102"/>
                        </a:lnTo>
                        <a:lnTo>
                          <a:pt x="518" y="78"/>
                        </a:lnTo>
                        <a:lnTo>
                          <a:pt x="522" y="70"/>
                        </a:lnTo>
                        <a:lnTo>
                          <a:pt x="530" y="66"/>
                        </a:lnTo>
                        <a:lnTo>
                          <a:pt x="588" y="66"/>
                        </a:lnTo>
                        <a:lnTo>
                          <a:pt x="600" y="70"/>
                        </a:lnTo>
                        <a:lnTo>
                          <a:pt x="604" y="78"/>
                        </a:lnTo>
                        <a:lnTo>
                          <a:pt x="604" y="106"/>
                        </a:lnTo>
                        <a:lnTo>
                          <a:pt x="600" y="114"/>
                        </a:lnTo>
                        <a:lnTo>
                          <a:pt x="588" y="118"/>
                        </a:lnTo>
                        <a:lnTo>
                          <a:pt x="542" y="118"/>
                        </a:lnTo>
                        <a:lnTo>
                          <a:pt x="518" y="132"/>
                        </a:lnTo>
                        <a:lnTo>
                          <a:pt x="552" y="184"/>
                        </a:lnTo>
                        <a:lnTo>
                          <a:pt x="556" y="206"/>
                        </a:lnTo>
                        <a:lnTo>
                          <a:pt x="564" y="228"/>
                        </a:lnTo>
                        <a:lnTo>
                          <a:pt x="566" y="268"/>
                        </a:lnTo>
                        <a:lnTo>
                          <a:pt x="560" y="312"/>
                        </a:lnTo>
                        <a:lnTo>
                          <a:pt x="552" y="352"/>
                        </a:lnTo>
                        <a:lnTo>
                          <a:pt x="542" y="352"/>
                        </a:lnTo>
                        <a:close/>
                        <a:moveTo>
                          <a:pt x="330" y="26"/>
                        </a:moveTo>
                        <a:lnTo>
                          <a:pt x="302" y="26"/>
                        </a:lnTo>
                        <a:lnTo>
                          <a:pt x="268" y="26"/>
                        </a:lnTo>
                        <a:lnTo>
                          <a:pt x="158" y="26"/>
                        </a:lnTo>
                        <a:lnTo>
                          <a:pt x="146" y="26"/>
                        </a:lnTo>
                        <a:lnTo>
                          <a:pt x="140" y="30"/>
                        </a:lnTo>
                        <a:lnTo>
                          <a:pt x="132" y="36"/>
                        </a:lnTo>
                        <a:lnTo>
                          <a:pt x="118" y="106"/>
                        </a:lnTo>
                        <a:lnTo>
                          <a:pt x="114" y="114"/>
                        </a:lnTo>
                        <a:lnTo>
                          <a:pt x="132" y="114"/>
                        </a:lnTo>
                        <a:lnTo>
                          <a:pt x="486" y="114"/>
                        </a:lnTo>
                        <a:lnTo>
                          <a:pt x="468" y="36"/>
                        </a:lnTo>
                        <a:lnTo>
                          <a:pt x="460" y="30"/>
                        </a:lnTo>
                        <a:lnTo>
                          <a:pt x="452" y="26"/>
                        </a:lnTo>
                        <a:lnTo>
                          <a:pt x="442" y="26"/>
                        </a:lnTo>
                        <a:lnTo>
                          <a:pt x="330" y="26"/>
                        </a:lnTo>
                        <a:close/>
                        <a:moveTo>
                          <a:pt x="102" y="202"/>
                        </a:moveTo>
                        <a:lnTo>
                          <a:pt x="88" y="206"/>
                        </a:lnTo>
                        <a:lnTo>
                          <a:pt x="72" y="212"/>
                        </a:lnTo>
                        <a:lnTo>
                          <a:pt x="62" y="228"/>
                        </a:lnTo>
                        <a:lnTo>
                          <a:pt x="58" y="246"/>
                        </a:lnTo>
                        <a:lnTo>
                          <a:pt x="62" y="260"/>
                        </a:lnTo>
                        <a:lnTo>
                          <a:pt x="72" y="274"/>
                        </a:lnTo>
                        <a:lnTo>
                          <a:pt x="88" y="282"/>
                        </a:lnTo>
                        <a:lnTo>
                          <a:pt x="102" y="286"/>
                        </a:lnTo>
                        <a:lnTo>
                          <a:pt x="120" y="282"/>
                        </a:lnTo>
                        <a:lnTo>
                          <a:pt x="132" y="274"/>
                        </a:lnTo>
                        <a:lnTo>
                          <a:pt x="142" y="260"/>
                        </a:lnTo>
                        <a:lnTo>
                          <a:pt x="146" y="246"/>
                        </a:lnTo>
                        <a:lnTo>
                          <a:pt x="142" y="228"/>
                        </a:lnTo>
                        <a:lnTo>
                          <a:pt x="132" y="212"/>
                        </a:lnTo>
                        <a:lnTo>
                          <a:pt x="120" y="206"/>
                        </a:lnTo>
                        <a:lnTo>
                          <a:pt x="102" y="202"/>
                        </a:lnTo>
                        <a:close/>
                        <a:moveTo>
                          <a:pt x="486" y="202"/>
                        </a:moveTo>
                        <a:lnTo>
                          <a:pt x="470" y="206"/>
                        </a:lnTo>
                        <a:lnTo>
                          <a:pt x="456" y="212"/>
                        </a:lnTo>
                        <a:lnTo>
                          <a:pt x="446" y="228"/>
                        </a:lnTo>
                        <a:lnTo>
                          <a:pt x="442" y="246"/>
                        </a:lnTo>
                        <a:lnTo>
                          <a:pt x="446" y="260"/>
                        </a:lnTo>
                        <a:lnTo>
                          <a:pt x="456" y="274"/>
                        </a:lnTo>
                        <a:lnTo>
                          <a:pt x="470" y="282"/>
                        </a:lnTo>
                        <a:lnTo>
                          <a:pt x="486" y="286"/>
                        </a:lnTo>
                        <a:lnTo>
                          <a:pt x="504" y="282"/>
                        </a:lnTo>
                        <a:lnTo>
                          <a:pt x="516" y="274"/>
                        </a:lnTo>
                        <a:lnTo>
                          <a:pt x="526" y="260"/>
                        </a:lnTo>
                        <a:lnTo>
                          <a:pt x="530" y="246"/>
                        </a:lnTo>
                        <a:lnTo>
                          <a:pt x="526" y="228"/>
                        </a:lnTo>
                        <a:lnTo>
                          <a:pt x="516" y="212"/>
                        </a:lnTo>
                        <a:lnTo>
                          <a:pt x="504" y="206"/>
                        </a:lnTo>
                        <a:lnTo>
                          <a:pt x="486" y="202"/>
                        </a:lnTo>
                        <a:close/>
                        <a:moveTo>
                          <a:pt x="198" y="210"/>
                        </a:moveTo>
                        <a:lnTo>
                          <a:pt x="190" y="212"/>
                        </a:lnTo>
                        <a:lnTo>
                          <a:pt x="188" y="216"/>
                        </a:lnTo>
                        <a:lnTo>
                          <a:pt x="184" y="220"/>
                        </a:lnTo>
                        <a:lnTo>
                          <a:pt x="180" y="228"/>
                        </a:lnTo>
                        <a:lnTo>
                          <a:pt x="180" y="260"/>
                        </a:lnTo>
                        <a:lnTo>
                          <a:pt x="184" y="268"/>
                        </a:lnTo>
                        <a:lnTo>
                          <a:pt x="188" y="272"/>
                        </a:lnTo>
                        <a:lnTo>
                          <a:pt x="190" y="274"/>
                        </a:lnTo>
                        <a:lnTo>
                          <a:pt x="198" y="278"/>
                        </a:lnTo>
                        <a:lnTo>
                          <a:pt x="394" y="278"/>
                        </a:lnTo>
                        <a:lnTo>
                          <a:pt x="400" y="274"/>
                        </a:lnTo>
                        <a:lnTo>
                          <a:pt x="404" y="272"/>
                        </a:lnTo>
                        <a:lnTo>
                          <a:pt x="408" y="268"/>
                        </a:lnTo>
                        <a:lnTo>
                          <a:pt x="412" y="260"/>
                        </a:lnTo>
                        <a:lnTo>
                          <a:pt x="412" y="228"/>
                        </a:lnTo>
                        <a:lnTo>
                          <a:pt x="408" y="220"/>
                        </a:lnTo>
                        <a:lnTo>
                          <a:pt x="404" y="216"/>
                        </a:lnTo>
                        <a:lnTo>
                          <a:pt x="400" y="212"/>
                        </a:lnTo>
                        <a:lnTo>
                          <a:pt x="394" y="210"/>
                        </a:lnTo>
                        <a:lnTo>
                          <a:pt x="198" y="21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272">
                      <a:defRPr/>
                    </a:pPr>
                    <a:endParaRPr lang="zh-CN" altLang="en-US" sz="2400" kern="0" smtClean="0"/>
                  </a:p>
                </p:txBody>
              </p:sp>
              <p:sp>
                <p:nvSpPr>
                  <p:cNvPr id="331" name="Freeform 22"/>
                  <p:cNvSpPr>
                    <a:spLocks/>
                  </p:cNvSpPr>
                  <p:nvPr/>
                </p:nvSpPr>
                <p:spPr bwMode="auto">
                  <a:xfrm>
                    <a:off x="15567395" y="1968507"/>
                    <a:ext cx="155013" cy="107215"/>
                  </a:xfrm>
                  <a:custGeom>
                    <a:avLst/>
                    <a:gdLst>
                      <a:gd name="T0" fmla="*/ 1212506519 w 480"/>
                      <a:gd name="T1" fmla="*/ 1818680940 h 332"/>
                      <a:gd name="T2" fmla="*/ 2147483646 w 480"/>
                      <a:gd name="T3" fmla="*/ 1818680940 h 332"/>
                      <a:gd name="T4" fmla="*/ 2147483646 w 480"/>
                      <a:gd name="T5" fmla="*/ 2147483646 h 332"/>
                      <a:gd name="T6" fmla="*/ 2147483646 w 480"/>
                      <a:gd name="T7" fmla="*/ 2147483646 h 332"/>
                      <a:gd name="T8" fmla="*/ 2147483646 w 480"/>
                      <a:gd name="T9" fmla="*/ 2147483646 h 332"/>
                      <a:gd name="T10" fmla="*/ 2147483646 w 480"/>
                      <a:gd name="T11" fmla="*/ 2147483646 h 332"/>
                      <a:gd name="T12" fmla="*/ 2147483646 w 480"/>
                      <a:gd name="T13" fmla="*/ 2147483646 h 332"/>
                      <a:gd name="T14" fmla="*/ 2147483646 w 480"/>
                      <a:gd name="T15" fmla="*/ 2147483646 h 332"/>
                      <a:gd name="T16" fmla="*/ 2147483646 w 480"/>
                      <a:gd name="T17" fmla="*/ 2147483646 h 332"/>
                      <a:gd name="T18" fmla="*/ 2147483646 w 480"/>
                      <a:gd name="T19" fmla="*/ 875603268 h 332"/>
                      <a:gd name="T20" fmla="*/ 2147483646 w 480"/>
                      <a:gd name="T21" fmla="*/ 875603268 h 332"/>
                      <a:gd name="T22" fmla="*/ 2147483646 w 480"/>
                      <a:gd name="T23" fmla="*/ 269376396 h 332"/>
                      <a:gd name="T24" fmla="*/ 2147483646 w 480"/>
                      <a:gd name="T25" fmla="*/ 269376396 h 332"/>
                      <a:gd name="T26" fmla="*/ 2147483646 w 480"/>
                      <a:gd name="T27" fmla="*/ 0 h 332"/>
                      <a:gd name="T28" fmla="*/ 1212506519 w 480"/>
                      <a:gd name="T29" fmla="*/ 0 h 332"/>
                      <a:gd name="T30" fmla="*/ 1212506519 w 480"/>
                      <a:gd name="T31" fmla="*/ 0 h 332"/>
                      <a:gd name="T32" fmla="*/ 404134069 w 480"/>
                      <a:gd name="T33" fmla="*/ 269376396 h 332"/>
                      <a:gd name="T34" fmla="*/ 0 w 480"/>
                      <a:gd name="T35" fmla="*/ 875603268 h 332"/>
                      <a:gd name="T36" fmla="*/ 0 w 480"/>
                      <a:gd name="T37" fmla="*/ 875603268 h 332"/>
                      <a:gd name="T38" fmla="*/ 404134069 w 480"/>
                      <a:gd name="T39" fmla="*/ 1549200236 h 332"/>
                      <a:gd name="T40" fmla="*/ 1212506519 w 480"/>
                      <a:gd name="T41" fmla="*/ 1818680940 h 332"/>
                      <a:gd name="T42" fmla="*/ 1212506519 w 480"/>
                      <a:gd name="T43" fmla="*/ 1818680940 h 332"/>
                      <a:gd name="T44" fmla="*/ 1212506519 w 480"/>
                      <a:gd name="T45" fmla="*/ 1818680940 h 332"/>
                      <a:gd name="T46" fmla="*/ 1212506519 w 480"/>
                      <a:gd name="T47" fmla="*/ 1818680940 h 332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480"/>
                      <a:gd name="T73" fmla="*/ 0 h 332"/>
                      <a:gd name="T74" fmla="*/ 480 w 480"/>
                      <a:gd name="T75" fmla="*/ 332 h 332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480" h="332">
                        <a:moveTo>
                          <a:pt x="36" y="54"/>
                        </a:moveTo>
                        <a:lnTo>
                          <a:pt x="418" y="54"/>
                        </a:lnTo>
                        <a:lnTo>
                          <a:pt x="418" y="316"/>
                        </a:lnTo>
                        <a:lnTo>
                          <a:pt x="418" y="332"/>
                        </a:lnTo>
                        <a:lnTo>
                          <a:pt x="444" y="332"/>
                        </a:lnTo>
                        <a:lnTo>
                          <a:pt x="468" y="332"/>
                        </a:lnTo>
                        <a:lnTo>
                          <a:pt x="480" y="316"/>
                        </a:lnTo>
                        <a:lnTo>
                          <a:pt x="480" y="26"/>
                        </a:lnTo>
                        <a:lnTo>
                          <a:pt x="468" y="8"/>
                        </a:lnTo>
                        <a:lnTo>
                          <a:pt x="444" y="0"/>
                        </a:lnTo>
                        <a:lnTo>
                          <a:pt x="36" y="0"/>
                        </a:lnTo>
                        <a:lnTo>
                          <a:pt x="12" y="8"/>
                        </a:lnTo>
                        <a:lnTo>
                          <a:pt x="0" y="26"/>
                        </a:lnTo>
                        <a:lnTo>
                          <a:pt x="12" y="46"/>
                        </a:lnTo>
                        <a:lnTo>
                          <a:pt x="36" y="54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272">
                      <a:defRPr/>
                    </a:pPr>
                    <a:endParaRPr lang="zh-CN" altLang="en-US" sz="2400" kern="0" smtClean="0"/>
                  </a:p>
                </p:txBody>
              </p:sp>
              <p:sp>
                <p:nvSpPr>
                  <p:cNvPr id="332" name="Freeform 23"/>
                  <p:cNvSpPr>
                    <a:spLocks/>
                  </p:cNvSpPr>
                  <p:nvPr/>
                </p:nvSpPr>
                <p:spPr bwMode="auto">
                  <a:xfrm>
                    <a:off x="15460823" y="2119641"/>
                    <a:ext cx="114968" cy="111090"/>
                  </a:xfrm>
                  <a:custGeom>
                    <a:avLst/>
                    <a:gdLst>
                      <a:gd name="T0" fmla="*/ 2147483646 w 356"/>
                      <a:gd name="T1" fmla="*/ 2147483646 h 344"/>
                      <a:gd name="T2" fmla="*/ 1751387634 w 356"/>
                      <a:gd name="T3" fmla="*/ 2147483646 h 344"/>
                      <a:gd name="T4" fmla="*/ 1751387634 w 356"/>
                      <a:gd name="T5" fmla="*/ 875599431 h 344"/>
                      <a:gd name="T6" fmla="*/ 1751387634 w 356"/>
                      <a:gd name="T7" fmla="*/ 875599431 h 344"/>
                      <a:gd name="T8" fmla="*/ 1481999202 w 356"/>
                      <a:gd name="T9" fmla="*/ 336744792 h 344"/>
                      <a:gd name="T10" fmla="*/ 875746134 w 356"/>
                      <a:gd name="T11" fmla="*/ 0 h 344"/>
                      <a:gd name="T12" fmla="*/ 875746134 w 356"/>
                      <a:gd name="T13" fmla="*/ 0 h 344"/>
                      <a:gd name="T14" fmla="*/ 269492420 w 356"/>
                      <a:gd name="T15" fmla="*/ 336744792 h 344"/>
                      <a:gd name="T16" fmla="*/ 0 w 356"/>
                      <a:gd name="T17" fmla="*/ 875599431 h 344"/>
                      <a:gd name="T18" fmla="*/ 0 w 356"/>
                      <a:gd name="T19" fmla="*/ 2147483646 h 344"/>
                      <a:gd name="T20" fmla="*/ 0 w 356"/>
                      <a:gd name="T21" fmla="*/ 2147483646 h 344"/>
                      <a:gd name="T22" fmla="*/ 269492420 w 356"/>
                      <a:gd name="T23" fmla="*/ 2147483646 h 344"/>
                      <a:gd name="T24" fmla="*/ 269492420 w 356"/>
                      <a:gd name="T25" fmla="*/ 2147483646 h 344"/>
                      <a:gd name="T26" fmla="*/ 875746134 w 356"/>
                      <a:gd name="T27" fmla="*/ 2147483646 h 344"/>
                      <a:gd name="T28" fmla="*/ 2147483646 w 356"/>
                      <a:gd name="T29" fmla="*/ 2147483646 h 344"/>
                      <a:gd name="T30" fmla="*/ 2147483646 w 356"/>
                      <a:gd name="T31" fmla="*/ 2147483646 h 344"/>
                      <a:gd name="T32" fmla="*/ 2147483646 w 356"/>
                      <a:gd name="T33" fmla="*/ 2147483646 h 344"/>
                      <a:gd name="T34" fmla="*/ 2147483646 w 356"/>
                      <a:gd name="T35" fmla="*/ 2147483646 h 344"/>
                      <a:gd name="T36" fmla="*/ 2147483646 w 356"/>
                      <a:gd name="T37" fmla="*/ 2147483646 h 344"/>
                      <a:gd name="T38" fmla="*/ 2147483646 w 356"/>
                      <a:gd name="T39" fmla="*/ 2147483646 h 344"/>
                      <a:gd name="T40" fmla="*/ 2147483646 w 356"/>
                      <a:gd name="T41" fmla="*/ 2147483646 h 344"/>
                      <a:gd name="T42" fmla="*/ 2147483646 w 356"/>
                      <a:gd name="T43" fmla="*/ 2147483646 h 344"/>
                      <a:gd name="T44" fmla="*/ 2147483646 w 356"/>
                      <a:gd name="T45" fmla="*/ 2147483646 h 344"/>
                      <a:gd name="T46" fmla="*/ 2147483646 w 356"/>
                      <a:gd name="T47" fmla="*/ 2147483646 h 344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356"/>
                      <a:gd name="T73" fmla="*/ 0 h 344"/>
                      <a:gd name="T74" fmla="*/ 356 w 356"/>
                      <a:gd name="T75" fmla="*/ 344 h 344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356" h="344">
                        <a:moveTo>
                          <a:pt x="328" y="290"/>
                        </a:moveTo>
                        <a:lnTo>
                          <a:pt x="52" y="290"/>
                        </a:lnTo>
                        <a:lnTo>
                          <a:pt x="52" y="26"/>
                        </a:lnTo>
                        <a:lnTo>
                          <a:pt x="44" y="10"/>
                        </a:lnTo>
                        <a:lnTo>
                          <a:pt x="26" y="0"/>
                        </a:lnTo>
                        <a:lnTo>
                          <a:pt x="8" y="10"/>
                        </a:lnTo>
                        <a:lnTo>
                          <a:pt x="0" y="26"/>
                        </a:lnTo>
                        <a:lnTo>
                          <a:pt x="0" y="316"/>
                        </a:lnTo>
                        <a:lnTo>
                          <a:pt x="8" y="336"/>
                        </a:lnTo>
                        <a:lnTo>
                          <a:pt x="26" y="344"/>
                        </a:lnTo>
                        <a:lnTo>
                          <a:pt x="328" y="344"/>
                        </a:lnTo>
                        <a:lnTo>
                          <a:pt x="346" y="336"/>
                        </a:lnTo>
                        <a:lnTo>
                          <a:pt x="356" y="316"/>
                        </a:lnTo>
                        <a:lnTo>
                          <a:pt x="346" y="300"/>
                        </a:lnTo>
                        <a:lnTo>
                          <a:pt x="328" y="29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1219272">
                      <a:defRPr/>
                    </a:pPr>
                    <a:endParaRPr lang="zh-CN" altLang="en-US" sz="2400" kern="0" smtClean="0"/>
                  </a:p>
                </p:txBody>
              </p:sp>
              <p:grpSp>
                <p:nvGrpSpPr>
                  <p:cNvPr id="333" name="组合 85"/>
                  <p:cNvGrpSpPr>
                    <a:grpSpLocks/>
                  </p:cNvGrpSpPr>
                  <p:nvPr/>
                </p:nvGrpSpPr>
                <p:grpSpPr bwMode="auto">
                  <a:xfrm>
                    <a:off x="15366818" y="1897186"/>
                    <a:ext cx="209651" cy="292179"/>
                    <a:chOff x="14967326" y="1845820"/>
                    <a:chExt cx="209651" cy="292179"/>
                  </a:xfrm>
                </p:grpSpPr>
                <p:sp>
                  <p:nvSpPr>
                    <p:cNvPr id="334" name="TextBox 5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967326" y="1845820"/>
                      <a:ext cx="209651" cy="29217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1219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1219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1219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1219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 defTabSz="1219272">
                        <a:defRPr/>
                      </a:pPr>
                      <a:r>
                        <a:rPr lang="en-US" altLang="zh-CN" sz="1000" kern="0"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+</a:t>
                      </a:r>
                    </a:p>
                  </p:txBody>
                </p:sp>
                <p:sp>
                  <p:nvSpPr>
                    <p:cNvPr id="335" name="椭圆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94916" y="1885478"/>
                      <a:ext cx="149657" cy="14965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ysClr val="window" lastClr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>
                      <a:lvl1pPr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defTabSz="914400">
                        <a:buClr>
                          <a:srgbClr val="CC9900"/>
                        </a:buClr>
                        <a:buFont typeface="Wingdings" panose="05000000000000000000" pitchFamily="2" charset="2"/>
                        <a:buChar char="n"/>
                        <a:defRPr/>
                      </a:pPr>
                      <a:endParaRPr lang="zh-CN" altLang="en-US" kern="0">
                        <a:latin typeface="+mn-lt"/>
                        <a:ea typeface="+mn-ea"/>
                      </a:endParaRPr>
                    </a:p>
                  </p:txBody>
                </p:sp>
              </p:grpSp>
            </p:grpSp>
            <p:sp>
              <p:nvSpPr>
                <p:cNvPr id="179" name="矩形 64"/>
                <p:cNvSpPr>
                  <a:spLocks noChangeArrowheads="1"/>
                </p:cNvSpPr>
                <p:nvPr/>
              </p:nvSpPr>
              <p:spPr bwMode="auto">
                <a:xfrm>
                  <a:off x="3487205" y="2534076"/>
                  <a:ext cx="114482" cy="1948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27" tIns="45714" rIns="91427" bIns="45714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defTabSz="1219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defTabSz="1219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defTabSz="1219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defTabSz="1219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defTabSz="1219272">
                    <a:defRPr/>
                  </a:pPr>
                  <a:endParaRPr lang="en-US" altLang="zh-CN" sz="1400" b="1" kern="0">
                    <a:latin typeface="+mn-lt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80" name="组合 352"/>
                <p:cNvGrpSpPr/>
                <p:nvPr/>
              </p:nvGrpSpPr>
              <p:grpSpPr>
                <a:xfrm>
                  <a:off x="3963300" y="2939822"/>
                  <a:ext cx="107703" cy="138022"/>
                  <a:chOff x="-2988844" y="1546802"/>
                  <a:chExt cx="564585" cy="860761"/>
                </a:xfrm>
                <a:solidFill>
                  <a:sysClr val="window" lastClr="FFFFFF">
                    <a:lumMod val="50000"/>
                  </a:sysClr>
                </a:solidFill>
              </p:grpSpPr>
              <p:sp>
                <p:nvSpPr>
                  <p:cNvPr id="328" name="Freeform 125"/>
                  <p:cNvSpPr>
                    <a:spLocks noEditPoints="1"/>
                  </p:cNvSpPr>
                  <p:nvPr/>
                </p:nvSpPr>
                <p:spPr bwMode="auto">
                  <a:xfrm>
                    <a:off x="-2930462" y="1625917"/>
                    <a:ext cx="447821" cy="316628"/>
                  </a:xfrm>
                  <a:custGeom>
                    <a:avLst/>
                    <a:gdLst/>
                    <a:ahLst/>
                    <a:cxnLst>
                      <a:cxn ang="0">
                        <a:pos x="9798" y="138"/>
                      </a:cxn>
                      <a:cxn ang="0">
                        <a:pos x="12052" y="967"/>
                      </a:cxn>
                      <a:cxn ang="0">
                        <a:pos x="13938" y="2392"/>
                      </a:cxn>
                      <a:cxn ang="0">
                        <a:pos x="15318" y="4278"/>
                      </a:cxn>
                      <a:cxn ang="0">
                        <a:pos x="16146" y="6532"/>
                      </a:cxn>
                      <a:cxn ang="0">
                        <a:pos x="16284" y="8878"/>
                      </a:cxn>
                      <a:cxn ang="0">
                        <a:pos x="15778" y="11040"/>
                      </a:cxn>
                      <a:cxn ang="0">
                        <a:pos x="1196" y="11546"/>
                      </a:cxn>
                      <a:cxn ang="0">
                        <a:pos x="276" y="10350"/>
                      </a:cxn>
                      <a:cxn ang="0">
                        <a:pos x="0" y="8142"/>
                      </a:cxn>
                      <a:cxn ang="0">
                        <a:pos x="368" y="5750"/>
                      </a:cxn>
                      <a:cxn ang="0">
                        <a:pos x="1380" y="3588"/>
                      </a:cxn>
                      <a:cxn ang="0">
                        <a:pos x="2945" y="1840"/>
                      </a:cxn>
                      <a:cxn ang="0">
                        <a:pos x="4968" y="644"/>
                      </a:cxn>
                      <a:cxn ang="0">
                        <a:pos x="7314" y="46"/>
                      </a:cxn>
                      <a:cxn ang="0">
                        <a:pos x="13432" y="8786"/>
                      </a:cxn>
                      <a:cxn ang="0">
                        <a:pos x="14766" y="7084"/>
                      </a:cxn>
                      <a:cxn ang="0">
                        <a:pos x="14306" y="5612"/>
                      </a:cxn>
                      <a:cxn ang="0">
                        <a:pos x="13616" y="4278"/>
                      </a:cxn>
                      <a:cxn ang="0">
                        <a:pos x="11500" y="4048"/>
                      </a:cxn>
                      <a:cxn ang="0">
                        <a:pos x="11684" y="2484"/>
                      </a:cxn>
                      <a:cxn ang="0">
                        <a:pos x="10304" y="1840"/>
                      </a:cxn>
                      <a:cxn ang="0">
                        <a:pos x="8786" y="1518"/>
                      </a:cxn>
                      <a:cxn ang="0">
                        <a:pos x="7636" y="1518"/>
                      </a:cxn>
                      <a:cxn ang="0">
                        <a:pos x="6072" y="1794"/>
                      </a:cxn>
                      <a:cxn ang="0">
                        <a:pos x="4692" y="2438"/>
                      </a:cxn>
                      <a:cxn ang="0">
                        <a:pos x="4830" y="4002"/>
                      </a:cxn>
                      <a:cxn ang="0">
                        <a:pos x="2760" y="4232"/>
                      </a:cxn>
                      <a:cxn ang="0">
                        <a:pos x="2024" y="5520"/>
                      </a:cxn>
                      <a:cxn ang="0">
                        <a:pos x="1564" y="7038"/>
                      </a:cxn>
                      <a:cxn ang="0">
                        <a:pos x="2852" y="8694"/>
                      </a:cxn>
                      <a:cxn ang="0">
                        <a:pos x="1748" y="10028"/>
                      </a:cxn>
                      <a:cxn ang="0">
                        <a:pos x="14812" y="8786"/>
                      </a:cxn>
                      <a:cxn ang="0">
                        <a:pos x="7314" y="6900"/>
                      </a:cxn>
                      <a:cxn ang="0">
                        <a:pos x="6853" y="7406"/>
                      </a:cxn>
                      <a:cxn ang="0">
                        <a:pos x="6716" y="8096"/>
                      </a:cxn>
                      <a:cxn ang="0">
                        <a:pos x="6992" y="8970"/>
                      </a:cxn>
                      <a:cxn ang="0">
                        <a:pos x="7636" y="9522"/>
                      </a:cxn>
                      <a:cxn ang="0">
                        <a:pos x="8556" y="9614"/>
                      </a:cxn>
                      <a:cxn ang="0">
                        <a:pos x="9338" y="9200"/>
                      </a:cxn>
                      <a:cxn ang="0">
                        <a:pos x="9752" y="8418"/>
                      </a:cxn>
                      <a:cxn ang="0">
                        <a:pos x="9706" y="7590"/>
                      </a:cxn>
                    </a:cxnLst>
                    <a:rect l="0" t="0" r="r" b="b"/>
                    <a:pathLst>
                      <a:path w="16330" h="11546">
                        <a:moveTo>
                          <a:pt x="8142" y="0"/>
                        </a:moveTo>
                        <a:lnTo>
                          <a:pt x="8970" y="46"/>
                        </a:lnTo>
                        <a:lnTo>
                          <a:pt x="9798" y="138"/>
                        </a:lnTo>
                        <a:lnTo>
                          <a:pt x="10580" y="368"/>
                        </a:lnTo>
                        <a:lnTo>
                          <a:pt x="11316" y="644"/>
                        </a:lnTo>
                        <a:lnTo>
                          <a:pt x="12052" y="967"/>
                        </a:lnTo>
                        <a:lnTo>
                          <a:pt x="12741" y="1380"/>
                        </a:lnTo>
                        <a:lnTo>
                          <a:pt x="13340" y="1840"/>
                        </a:lnTo>
                        <a:lnTo>
                          <a:pt x="13938" y="2392"/>
                        </a:lnTo>
                        <a:lnTo>
                          <a:pt x="14444" y="2944"/>
                        </a:lnTo>
                        <a:lnTo>
                          <a:pt x="14950" y="3588"/>
                        </a:lnTo>
                        <a:lnTo>
                          <a:pt x="15318" y="4278"/>
                        </a:lnTo>
                        <a:lnTo>
                          <a:pt x="15686" y="4968"/>
                        </a:lnTo>
                        <a:lnTo>
                          <a:pt x="15962" y="5750"/>
                        </a:lnTo>
                        <a:lnTo>
                          <a:pt x="16146" y="6532"/>
                        </a:lnTo>
                        <a:lnTo>
                          <a:pt x="16284" y="7314"/>
                        </a:lnTo>
                        <a:lnTo>
                          <a:pt x="16330" y="8142"/>
                        </a:lnTo>
                        <a:lnTo>
                          <a:pt x="16284" y="8878"/>
                        </a:lnTo>
                        <a:lnTo>
                          <a:pt x="16192" y="9614"/>
                        </a:lnTo>
                        <a:lnTo>
                          <a:pt x="16007" y="10350"/>
                        </a:lnTo>
                        <a:lnTo>
                          <a:pt x="15778" y="11040"/>
                        </a:lnTo>
                        <a:lnTo>
                          <a:pt x="15594" y="11546"/>
                        </a:lnTo>
                        <a:lnTo>
                          <a:pt x="15088" y="11546"/>
                        </a:lnTo>
                        <a:lnTo>
                          <a:pt x="1196" y="11546"/>
                        </a:lnTo>
                        <a:lnTo>
                          <a:pt x="690" y="11546"/>
                        </a:lnTo>
                        <a:lnTo>
                          <a:pt x="506" y="11040"/>
                        </a:lnTo>
                        <a:lnTo>
                          <a:pt x="276" y="10350"/>
                        </a:lnTo>
                        <a:lnTo>
                          <a:pt x="138" y="9614"/>
                        </a:lnTo>
                        <a:lnTo>
                          <a:pt x="0" y="8878"/>
                        </a:lnTo>
                        <a:lnTo>
                          <a:pt x="0" y="8142"/>
                        </a:lnTo>
                        <a:lnTo>
                          <a:pt x="0" y="7314"/>
                        </a:lnTo>
                        <a:lnTo>
                          <a:pt x="138" y="6532"/>
                        </a:lnTo>
                        <a:lnTo>
                          <a:pt x="368" y="5750"/>
                        </a:lnTo>
                        <a:lnTo>
                          <a:pt x="644" y="4968"/>
                        </a:lnTo>
                        <a:lnTo>
                          <a:pt x="966" y="4278"/>
                        </a:lnTo>
                        <a:lnTo>
                          <a:pt x="1380" y="3588"/>
                        </a:lnTo>
                        <a:lnTo>
                          <a:pt x="1840" y="2944"/>
                        </a:lnTo>
                        <a:lnTo>
                          <a:pt x="2392" y="2392"/>
                        </a:lnTo>
                        <a:lnTo>
                          <a:pt x="2945" y="1840"/>
                        </a:lnTo>
                        <a:lnTo>
                          <a:pt x="3589" y="1380"/>
                        </a:lnTo>
                        <a:lnTo>
                          <a:pt x="4278" y="967"/>
                        </a:lnTo>
                        <a:lnTo>
                          <a:pt x="4968" y="644"/>
                        </a:lnTo>
                        <a:lnTo>
                          <a:pt x="5704" y="368"/>
                        </a:lnTo>
                        <a:lnTo>
                          <a:pt x="6486" y="138"/>
                        </a:lnTo>
                        <a:lnTo>
                          <a:pt x="7314" y="46"/>
                        </a:lnTo>
                        <a:lnTo>
                          <a:pt x="8142" y="0"/>
                        </a:lnTo>
                        <a:close/>
                        <a:moveTo>
                          <a:pt x="14812" y="8786"/>
                        </a:moveTo>
                        <a:lnTo>
                          <a:pt x="13432" y="8786"/>
                        </a:lnTo>
                        <a:lnTo>
                          <a:pt x="13432" y="7636"/>
                        </a:lnTo>
                        <a:lnTo>
                          <a:pt x="14812" y="7636"/>
                        </a:lnTo>
                        <a:lnTo>
                          <a:pt x="14766" y="7084"/>
                        </a:lnTo>
                        <a:lnTo>
                          <a:pt x="14628" y="6578"/>
                        </a:lnTo>
                        <a:lnTo>
                          <a:pt x="14490" y="6072"/>
                        </a:lnTo>
                        <a:lnTo>
                          <a:pt x="14306" y="5612"/>
                        </a:lnTo>
                        <a:lnTo>
                          <a:pt x="14122" y="5152"/>
                        </a:lnTo>
                        <a:lnTo>
                          <a:pt x="13892" y="4692"/>
                        </a:lnTo>
                        <a:lnTo>
                          <a:pt x="13616" y="4278"/>
                        </a:lnTo>
                        <a:lnTo>
                          <a:pt x="13294" y="3910"/>
                        </a:lnTo>
                        <a:lnTo>
                          <a:pt x="12328" y="4830"/>
                        </a:lnTo>
                        <a:lnTo>
                          <a:pt x="11500" y="4048"/>
                        </a:lnTo>
                        <a:lnTo>
                          <a:pt x="12466" y="3082"/>
                        </a:lnTo>
                        <a:lnTo>
                          <a:pt x="12098" y="2760"/>
                        </a:lnTo>
                        <a:lnTo>
                          <a:pt x="11684" y="2484"/>
                        </a:lnTo>
                        <a:lnTo>
                          <a:pt x="11224" y="2208"/>
                        </a:lnTo>
                        <a:lnTo>
                          <a:pt x="10764" y="2024"/>
                        </a:lnTo>
                        <a:lnTo>
                          <a:pt x="10304" y="1840"/>
                        </a:lnTo>
                        <a:lnTo>
                          <a:pt x="9798" y="1702"/>
                        </a:lnTo>
                        <a:lnTo>
                          <a:pt x="9292" y="1564"/>
                        </a:lnTo>
                        <a:lnTo>
                          <a:pt x="8786" y="1518"/>
                        </a:lnTo>
                        <a:lnTo>
                          <a:pt x="8786" y="2852"/>
                        </a:lnTo>
                        <a:lnTo>
                          <a:pt x="7636" y="2852"/>
                        </a:lnTo>
                        <a:lnTo>
                          <a:pt x="7636" y="1518"/>
                        </a:lnTo>
                        <a:lnTo>
                          <a:pt x="7084" y="1564"/>
                        </a:lnTo>
                        <a:lnTo>
                          <a:pt x="6578" y="1656"/>
                        </a:lnTo>
                        <a:lnTo>
                          <a:pt x="6072" y="1794"/>
                        </a:lnTo>
                        <a:lnTo>
                          <a:pt x="5612" y="1978"/>
                        </a:lnTo>
                        <a:lnTo>
                          <a:pt x="5152" y="2208"/>
                        </a:lnTo>
                        <a:lnTo>
                          <a:pt x="4692" y="2438"/>
                        </a:lnTo>
                        <a:lnTo>
                          <a:pt x="4278" y="2714"/>
                        </a:lnTo>
                        <a:lnTo>
                          <a:pt x="3864" y="3036"/>
                        </a:lnTo>
                        <a:lnTo>
                          <a:pt x="4830" y="4002"/>
                        </a:lnTo>
                        <a:lnTo>
                          <a:pt x="4048" y="4784"/>
                        </a:lnTo>
                        <a:lnTo>
                          <a:pt x="3082" y="3818"/>
                        </a:lnTo>
                        <a:lnTo>
                          <a:pt x="2760" y="4232"/>
                        </a:lnTo>
                        <a:lnTo>
                          <a:pt x="2484" y="4646"/>
                        </a:lnTo>
                        <a:lnTo>
                          <a:pt x="2208" y="5060"/>
                        </a:lnTo>
                        <a:lnTo>
                          <a:pt x="2024" y="5520"/>
                        </a:lnTo>
                        <a:lnTo>
                          <a:pt x="1840" y="6026"/>
                        </a:lnTo>
                        <a:lnTo>
                          <a:pt x="1656" y="6532"/>
                        </a:lnTo>
                        <a:lnTo>
                          <a:pt x="1564" y="7038"/>
                        </a:lnTo>
                        <a:lnTo>
                          <a:pt x="1518" y="7544"/>
                        </a:lnTo>
                        <a:lnTo>
                          <a:pt x="2852" y="7544"/>
                        </a:lnTo>
                        <a:lnTo>
                          <a:pt x="2852" y="8694"/>
                        </a:lnTo>
                        <a:lnTo>
                          <a:pt x="1472" y="8694"/>
                        </a:lnTo>
                        <a:lnTo>
                          <a:pt x="1564" y="9384"/>
                        </a:lnTo>
                        <a:lnTo>
                          <a:pt x="1748" y="10028"/>
                        </a:lnTo>
                        <a:lnTo>
                          <a:pt x="14582" y="10028"/>
                        </a:lnTo>
                        <a:lnTo>
                          <a:pt x="14720" y="9384"/>
                        </a:lnTo>
                        <a:lnTo>
                          <a:pt x="14812" y="8786"/>
                        </a:lnTo>
                        <a:close/>
                        <a:moveTo>
                          <a:pt x="7728" y="6670"/>
                        </a:moveTo>
                        <a:lnTo>
                          <a:pt x="7498" y="6762"/>
                        </a:lnTo>
                        <a:lnTo>
                          <a:pt x="7314" y="6900"/>
                        </a:lnTo>
                        <a:lnTo>
                          <a:pt x="7130" y="7038"/>
                        </a:lnTo>
                        <a:lnTo>
                          <a:pt x="6992" y="7222"/>
                        </a:lnTo>
                        <a:lnTo>
                          <a:pt x="6853" y="7406"/>
                        </a:lnTo>
                        <a:lnTo>
                          <a:pt x="6808" y="7636"/>
                        </a:lnTo>
                        <a:lnTo>
                          <a:pt x="6716" y="7866"/>
                        </a:lnTo>
                        <a:lnTo>
                          <a:pt x="6716" y="8096"/>
                        </a:lnTo>
                        <a:lnTo>
                          <a:pt x="6762" y="8418"/>
                        </a:lnTo>
                        <a:lnTo>
                          <a:pt x="6853" y="8694"/>
                        </a:lnTo>
                        <a:lnTo>
                          <a:pt x="6992" y="8970"/>
                        </a:lnTo>
                        <a:lnTo>
                          <a:pt x="7176" y="9200"/>
                        </a:lnTo>
                        <a:lnTo>
                          <a:pt x="7406" y="9384"/>
                        </a:lnTo>
                        <a:lnTo>
                          <a:pt x="7636" y="9522"/>
                        </a:lnTo>
                        <a:lnTo>
                          <a:pt x="7958" y="9614"/>
                        </a:lnTo>
                        <a:lnTo>
                          <a:pt x="8234" y="9660"/>
                        </a:lnTo>
                        <a:lnTo>
                          <a:pt x="8556" y="9614"/>
                        </a:lnTo>
                        <a:lnTo>
                          <a:pt x="8832" y="9522"/>
                        </a:lnTo>
                        <a:lnTo>
                          <a:pt x="9108" y="9384"/>
                        </a:lnTo>
                        <a:lnTo>
                          <a:pt x="9338" y="9200"/>
                        </a:lnTo>
                        <a:lnTo>
                          <a:pt x="9522" y="8970"/>
                        </a:lnTo>
                        <a:lnTo>
                          <a:pt x="9660" y="8694"/>
                        </a:lnTo>
                        <a:lnTo>
                          <a:pt x="9752" y="8418"/>
                        </a:lnTo>
                        <a:lnTo>
                          <a:pt x="9798" y="8096"/>
                        </a:lnTo>
                        <a:lnTo>
                          <a:pt x="9752" y="7866"/>
                        </a:lnTo>
                        <a:lnTo>
                          <a:pt x="9706" y="7590"/>
                        </a:lnTo>
                        <a:lnTo>
                          <a:pt x="10902" y="2806"/>
                        </a:lnTo>
                        <a:lnTo>
                          <a:pt x="7728" y="6670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3520">
                      <a:defRPr/>
                    </a:pPr>
                    <a:endParaRPr lang="zh-CN" altLang="en-US" sz="1600" kern="0" dirty="0">
                      <a:cs typeface="Arial Unicode MS" pitchFamily="34" charset="-122"/>
                    </a:endParaRPr>
                  </a:p>
                </p:txBody>
              </p:sp>
              <p:sp>
                <p:nvSpPr>
                  <p:cNvPr id="329" name="Freeform 187"/>
                  <p:cNvSpPr>
                    <a:spLocks noEditPoints="1"/>
                  </p:cNvSpPr>
                  <p:nvPr/>
                </p:nvSpPr>
                <p:spPr bwMode="auto">
                  <a:xfrm>
                    <a:off x="-2988844" y="1546802"/>
                    <a:ext cx="564585" cy="860761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24" y="2"/>
                      </a:cxn>
                      <a:cxn ang="0">
                        <a:pos x="8" y="10"/>
                      </a:cxn>
                      <a:cxn ang="0">
                        <a:pos x="0" y="26"/>
                      </a:cxn>
                      <a:cxn ang="0">
                        <a:pos x="0" y="154"/>
                      </a:cxn>
                      <a:cxn ang="0">
                        <a:pos x="0" y="160"/>
                      </a:cxn>
                      <a:cxn ang="0">
                        <a:pos x="8" y="176"/>
                      </a:cxn>
                      <a:cxn ang="0">
                        <a:pos x="24" y="186"/>
                      </a:cxn>
                      <a:cxn ang="0">
                        <a:pos x="92" y="186"/>
                      </a:cxn>
                      <a:cxn ang="0">
                        <a:pos x="98" y="186"/>
                      </a:cxn>
                      <a:cxn ang="0">
                        <a:pos x="114" y="176"/>
                      </a:cxn>
                      <a:cxn ang="0">
                        <a:pos x="122" y="160"/>
                      </a:cxn>
                      <a:cxn ang="0">
                        <a:pos x="122" y="32"/>
                      </a:cxn>
                      <a:cxn ang="0">
                        <a:pos x="122" y="26"/>
                      </a:cxn>
                      <a:cxn ang="0">
                        <a:pos x="114" y="10"/>
                      </a:cxn>
                      <a:cxn ang="0">
                        <a:pos x="98" y="2"/>
                      </a:cxn>
                      <a:cxn ang="0">
                        <a:pos x="92" y="0"/>
                      </a:cxn>
                      <a:cxn ang="0">
                        <a:pos x="34" y="168"/>
                      </a:cxn>
                      <a:cxn ang="0">
                        <a:pos x="24" y="164"/>
                      </a:cxn>
                      <a:cxn ang="0">
                        <a:pos x="22" y="156"/>
                      </a:cxn>
                      <a:cxn ang="0">
                        <a:pos x="22" y="152"/>
                      </a:cxn>
                      <a:cxn ang="0">
                        <a:pos x="28" y="146"/>
                      </a:cxn>
                      <a:cxn ang="0">
                        <a:pos x="34" y="144"/>
                      </a:cxn>
                      <a:cxn ang="0">
                        <a:pos x="42" y="148"/>
                      </a:cxn>
                      <a:cxn ang="0">
                        <a:pos x="46" y="156"/>
                      </a:cxn>
                      <a:cxn ang="0">
                        <a:pos x="44" y="160"/>
                      </a:cxn>
                      <a:cxn ang="0">
                        <a:pos x="38" y="168"/>
                      </a:cxn>
                      <a:cxn ang="0">
                        <a:pos x="34" y="168"/>
                      </a:cxn>
                      <a:cxn ang="0">
                        <a:pos x="88" y="168"/>
                      </a:cxn>
                      <a:cxn ang="0">
                        <a:pos x="80" y="164"/>
                      </a:cxn>
                      <a:cxn ang="0">
                        <a:pos x="76" y="156"/>
                      </a:cxn>
                      <a:cxn ang="0">
                        <a:pos x="78" y="152"/>
                      </a:cxn>
                      <a:cxn ang="0">
                        <a:pos x="84" y="146"/>
                      </a:cxn>
                      <a:cxn ang="0">
                        <a:pos x="88" y="144"/>
                      </a:cxn>
                      <a:cxn ang="0">
                        <a:pos x="98" y="148"/>
                      </a:cxn>
                      <a:cxn ang="0">
                        <a:pos x="100" y="156"/>
                      </a:cxn>
                      <a:cxn ang="0">
                        <a:pos x="100" y="160"/>
                      </a:cxn>
                      <a:cxn ang="0">
                        <a:pos x="94" y="168"/>
                      </a:cxn>
                      <a:cxn ang="0">
                        <a:pos x="88" y="168"/>
                      </a:cxn>
                      <a:cxn ang="0">
                        <a:pos x="114" y="116"/>
                      </a:cxn>
                      <a:cxn ang="0">
                        <a:pos x="106" y="132"/>
                      </a:cxn>
                      <a:cxn ang="0">
                        <a:pos x="86" y="140"/>
                      </a:cxn>
                      <a:cxn ang="0">
                        <a:pos x="36" y="140"/>
                      </a:cxn>
                      <a:cxn ang="0">
                        <a:pos x="16" y="132"/>
                      </a:cxn>
                      <a:cxn ang="0">
                        <a:pos x="8" y="116"/>
                      </a:cxn>
                      <a:cxn ang="0">
                        <a:pos x="8" y="36"/>
                      </a:cxn>
                      <a:cxn ang="0">
                        <a:pos x="16" y="18"/>
                      </a:cxn>
                      <a:cxn ang="0">
                        <a:pos x="36" y="12"/>
                      </a:cxn>
                      <a:cxn ang="0">
                        <a:pos x="86" y="12"/>
                      </a:cxn>
                      <a:cxn ang="0">
                        <a:pos x="106" y="18"/>
                      </a:cxn>
                      <a:cxn ang="0">
                        <a:pos x="114" y="36"/>
                      </a:cxn>
                    </a:cxnLst>
                    <a:rect l="0" t="0" r="r" b="b"/>
                    <a:pathLst>
                      <a:path w="122" h="186">
                        <a:moveTo>
                          <a:pt x="92" y="0"/>
                        </a:moveTo>
                        <a:lnTo>
                          <a:pt x="30" y="0"/>
                        </a:lnTo>
                        <a:lnTo>
                          <a:pt x="30" y="0"/>
                        </a:lnTo>
                        <a:lnTo>
                          <a:pt x="24" y="2"/>
                        </a:lnTo>
                        <a:lnTo>
                          <a:pt x="18" y="4"/>
                        </a:lnTo>
                        <a:lnTo>
                          <a:pt x="8" y="10"/>
                        </a:lnTo>
                        <a:lnTo>
                          <a:pt x="2" y="20"/>
                        </a:lnTo>
                        <a:lnTo>
                          <a:pt x="0" y="26"/>
                        </a:lnTo>
                        <a:lnTo>
                          <a:pt x="0" y="32"/>
                        </a:lnTo>
                        <a:lnTo>
                          <a:pt x="0" y="154"/>
                        </a:lnTo>
                        <a:lnTo>
                          <a:pt x="0" y="154"/>
                        </a:lnTo>
                        <a:lnTo>
                          <a:pt x="0" y="160"/>
                        </a:lnTo>
                        <a:lnTo>
                          <a:pt x="2" y="166"/>
                        </a:lnTo>
                        <a:lnTo>
                          <a:pt x="8" y="176"/>
                        </a:lnTo>
                        <a:lnTo>
                          <a:pt x="18" y="184"/>
                        </a:lnTo>
                        <a:lnTo>
                          <a:pt x="24" y="186"/>
                        </a:lnTo>
                        <a:lnTo>
                          <a:pt x="30" y="186"/>
                        </a:lnTo>
                        <a:lnTo>
                          <a:pt x="92" y="186"/>
                        </a:lnTo>
                        <a:lnTo>
                          <a:pt x="92" y="186"/>
                        </a:lnTo>
                        <a:lnTo>
                          <a:pt x="98" y="186"/>
                        </a:lnTo>
                        <a:lnTo>
                          <a:pt x="104" y="184"/>
                        </a:lnTo>
                        <a:lnTo>
                          <a:pt x="114" y="176"/>
                        </a:lnTo>
                        <a:lnTo>
                          <a:pt x="120" y="166"/>
                        </a:lnTo>
                        <a:lnTo>
                          <a:pt x="122" y="160"/>
                        </a:lnTo>
                        <a:lnTo>
                          <a:pt x="122" y="154"/>
                        </a:lnTo>
                        <a:lnTo>
                          <a:pt x="122" y="32"/>
                        </a:lnTo>
                        <a:lnTo>
                          <a:pt x="122" y="32"/>
                        </a:lnTo>
                        <a:lnTo>
                          <a:pt x="122" y="26"/>
                        </a:lnTo>
                        <a:lnTo>
                          <a:pt x="120" y="20"/>
                        </a:lnTo>
                        <a:lnTo>
                          <a:pt x="114" y="10"/>
                        </a:lnTo>
                        <a:lnTo>
                          <a:pt x="104" y="4"/>
                        </a:lnTo>
                        <a:lnTo>
                          <a:pt x="98" y="2"/>
                        </a:lnTo>
                        <a:lnTo>
                          <a:pt x="92" y="0"/>
                        </a:lnTo>
                        <a:lnTo>
                          <a:pt x="92" y="0"/>
                        </a:lnTo>
                        <a:close/>
                        <a:moveTo>
                          <a:pt x="34" y="168"/>
                        </a:moveTo>
                        <a:lnTo>
                          <a:pt x="34" y="168"/>
                        </a:lnTo>
                        <a:lnTo>
                          <a:pt x="28" y="168"/>
                        </a:lnTo>
                        <a:lnTo>
                          <a:pt x="24" y="164"/>
                        </a:lnTo>
                        <a:lnTo>
                          <a:pt x="22" y="160"/>
                        </a:lnTo>
                        <a:lnTo>
                          <a:pt x="22" y="156"/>
                        </a:lnTo>
                        <a:lnTo>
                          <a:pt x="22" y="156"/>
                        </a:lnTo>
                        <a:lnTo>
                          <a:pt x="22" y="152"/>
                        </a:lnTo>
                        <a:lnTo>
                          <a:pt x="24" y="148"/>
                        </a:lnTo>
                        <a:lnTo>
                          <a:pt x="28" y="146"/>
                        </a:lnTo>
                        <a:lnTo>
                          <a:pt x="34" y="144"/>
                        </a:lnTo>
                        <a:lnTo>
                          <a:pt x="34" y="144"/>
                        </a:lnTo>
                        <a:lnTo>
                          <a:pt x="38" y="146"/>
                        </a:lnTo>
                        <a:lnTo>
                          <a:pt x="42" y="148"/>
                        </a:lnTo>
                        <a:lnTo>
                          <a:pt x="44" y="152"/>
                        </a:lnTo>
                        <a:lnTo>
                          <a:pt x="46" y="156"/>
                        </a:lnTo>
                        <a:lnTo>
                          <a:pt x="46" y="156"/>
                        </a:lnTo>
                        <a:lnTo>
                          <a:pt x="44" y="160"/>
                        </a:lnTo>
                        <a:lnTo>
                          <a:pt x="42" y="164"/>
                        </a:lnTo>
                        <a:lnTo>
                          <a:pt x="38" y="168"/>
                        </a:lnTo>
                        <a:lnTo>
                          <a:pt x="34" y="168"/>
                        </a:lnTo>
                        <a:lnTo>
                          <a:pt x="34" y="168"/>
                        </a:lnTo>
                        <a:close/>
                        <a:moveTo>
                          <a:pt x="88" y="168"/>
                        </a:moveTo>
                        <a:lnTo>
                          <a:pt x="88" y="168"/>
                        </a:lnTo>
                        <a:lnTo>
                          <a:pt x="84" y="168"/>
                        </a:lnTo>
                        <a:lnTo>
                          <a:pt x="80" y="164"/>
                        </a:lnTo>
                        <a:lnTo>
                          <a:pt x="78" y="160"/>
                        </a:lnTo>
                        <a:lnTo>
                          <a:pt x="76" y="156"/>
                        </a:lnTo>
                        <a:lnTo>
                          <a:pt x="76" y="156"/>
                        </a:lnTo>
                        <a:lnTo>
                          <a:pt x="78" y="152"/>
                        </a:lnTo>
                        <a:lnTo>
                          <a:pt x="80" y="148"/>
                        </a:lnTo>
                        <a:lnTo>
                          <a:pt x="84" y="146"/>
                        </a:lnTo>
                        <a:lnTo>
                          <a:pt x="88" y="144"/>
                        </a:lnTo>
                        <a:lnTo>
                          <a:pt x="88" y="144"/>
                        </a:lnTo>
                        <a:lnTo>
                          <a:pt x="94" y="146"/>
                        </a:lnTo>
                        <a:lnTo>
                          <a:pt x="98" y="148"/>
                        </a:lnTo>
                        <a:lnTo>
                          <a:pt x="100" y="152"/>
                        </a:lnTo>
                        <a:lnTo>
                          <a:pt x="100" y="156"/>
                        </a:lnTo>
                        <a:lnTo>
                          <a:pt x="100" y="156"/>
                        </a:lnTo>
                        <a:lnTo>
                          <a:pt x="100" y="160"/>
                        </a:lnTo>
                        <a:lnTo>
                          <a:pt x="98" y="164"/>
                        </a:lnTo>
                        <a:lnTo>
                          <a:pt x="94" y="168"/>
                        </a:lnTo>
                        <a:lnTo>
                          <a:pt x="88" y="168"/>
                        </a:lnTo>
                        <a:lnTo>
                          <a:pt x="88" y="168"/>
                        </a:lnTo>
                        <a:close/>
                        <a:moveTo>
                          <a:pt x="114" y="116"/>
                        </a:moveTo>
                        <a:lnTo>
                          <a:pt x="114" y="116"/>
                        </a:lnTo>
                        <a:lnTo>
                          <a:pt x="112" y="126"/>
                        </a:lnTo>
                        <a:lnTo>
                          <a:pt x="106" y="132"/>
                        </a:lnTo>
                        <a:lnTo>
                          <a:pt x="98" y="138"/>
                        </a:lnTo>
                        <a:lnTo>
                          <a:pt x="86" y="140"/>
                        </a:lnTo>
                        <a:lnTo>
                          <a:pt x="36" y="140"/>
                        </a:lnTo>
                        <a:lnTo>
                          <a:pt x="36" y="140"/>
                        </a:lnTo>
                        <a:lnTo>
                          <a:pt x="24" y="138"/>
                        </a:lnTo>
                        <a:lnTo>
                          <a:pt x="16" y="132"/>
                        </a:lnTo>
                        <a:lnTo>
                          <a:pt x="10" y="126"/>
                        </a:lnTo>
                        <a:lnTo>
                          <a:pt x="8" y="116"/>
                        </a:lnTo>
                        <a:lnTo>
                          <a:pt x="8" y="36"/>
                        </a:lnTo>
                        <a:lnTo>
                          <a:pt x="8" y="36"/>
                        </a:lnTo>
                        <a:lnTo>
                          <a:pt x="10" y="26"/>
                        </a:lnTo>
                        <a:lnTo>
                          <a:pt x="16" y="18"/>
                        </a:lnTo>
                        <a:lnTo>
                          <a:pt x="24" y="14"/>
                        </a:lnTo>
                        <a:lnTo>
                          <a:pt x="36" y="12"/>
                        </a:lnTo>
                        <a:lnTo>
                          <a:pt x="86" y="12"/>
                        </a:lnTo>
                        <a:lnTo>
                          <a:pt x="86" y="12"/>
                        </a:lnTo>
                        <a:lnTo>
                          <a:pt x="98" y="14"/>
                        </a:lnTo>
                        <a:lnTo>
                          <a:pt x="106" y="18"/>
                        </a:lnTo>
                        <a:lnTo>
                          <a:pt x="112" y="26"/>
                        </a:lnTo>
                        <a:lnTo>
                          <a:pt x="114" y="36"/>
                        </a:lnTo>
                        <a:lnTo>
                          <a:pt x="114" y="116"/>
                        </a:ln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3520">
                      <a:defRPr/>
                    </a:pPr>
                    <a:endParaRPr lang="zh-CN" altLang="en-US" sz="1600" kern="0" dirty="0">
                      <a:cs typeface="Arial Unicode MS" pitchFamily="34" charset="-122"/>
                    </a:endParaRPr>
                  </a:p>
                </p:txBody>
              </p:sp>
            </p:grpSp>
            <p:grpSp>
              <p:nvGrpSpPr>
                <p:cNvPr id="181" name="组合 248"/>
                <p:cNvGrpSpPr/>
                <p:nvPr/>
              </p:nvGrpSpPr>
              <p:grpSpPr>
                <a:xfrm>
                  <a:off x="3946611" y="2152650"/>
                  <a:ext cx="125500" cy="137725"/>
                  <a:chOff x="12185650" y="4108450"/>
                  <a:chExt cx="365125" cy="412750"/>
                </a:xfrm>
                <a:solidFill>
                  <a:sysClr val="window" lastClr="FFFFFF"/>
                </a:solidFill>
              </p:grpSpPr>
              <p:sp>
                <p:nvSpPr>
                  <p:cNvPr id="201" name="Freeform 304"/>
                  <p:cNvSpPr>
                    <a:spLocks/>
                  </p:cNvSpPr>
                  <p:nvPr/>
                </p:nvSpPr>
                <p:spPr bwMode="auto">
                  <a:xfrm>
                    <a:off x="12185650" y="4108450"/>
                    <a:ext cx="171450" cy="171450"/>
                  </a:xfrm>
                  <a:custGeom>
                    <a:avLst/>
                    <a:gdLst/>
                    <a:ahLst/>
                    <a:cxnLst>
                      <a:cxn ang="0">
                        <a:pos x="32" y="0"/>
                      </a:cxn>
                      <a:cxn ang="0">
                        <a:pos x="94" y="62"/>
                      </a:cxn>
                      <a:cxn ang="0">
                        <a:pos x="108" y="108"/>
                      </a:cxn>
                      <a:cxn ang="0">
                        <a:pos x="62" y="94"/>
                      </a:cxn>
                      <a:cxn ang="0">
                        <a:pos x="0" y="32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108" h="108">
                        <a:moveTo>
                          <a:pt x="32" y="0"/>
                        </a:moveTo>
                        <a:lnTo>
                          <a:pt x="94" y="62"/>
                        </a:lnTo>
                        <a:lnTo>
                          <a:pt x="108" y="108"/>
                        </a:lnTo>
                        <a:lnTo>
                          <a:pt x="62" y="94"/>
                        </a:lnTo>
                        <a:lnTo>
                          <a:pt x="0" y="32"/>
                        </a:lnTo>
                        <a:lnTo>
                          <a:pt x="32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zh-CN" altLang="en-US" sz="1800" kern="0"/>
                  </a:p>
                </p:txBody>
              </p:sp>
              <p:sp>
                <p:nvSpPr>
                  <p:cNvPr id="203" name="Freeform 305"/>
                  <p:cNvSpPr>
                    <a:spLocks/>
                  </p:cNvSpPr>
                  <p:nvPr/>
                </p:nvSpPr>
                <p:spPr bwMode="auto">
                  <a:xfrm>
                    <a:off x="12287250" y="4210050"/>
                    <a:ext cx="60325" cy="60325"/>
                  </a:xfrm>
                  <a:custGeom>
                    <a:avLst/>
                    <a:gdLst/>
                    <a:ahLst/>
                    <a:cxnLst>
                      <a:cxn ang="0">
                        <a:pos x="30" y="0"/>
                      </a:cxn>
                      <a:cxn ang="0">
                        <a:pos x="38" y="24"/>
                      </a:cxn>
                      <a:cxn ang="0">
                        <a:pos x="26" y="38"/>
                      </a:cxn>
                      <a:cxn ang="0">
                        <a:pos x="0" y="30"/>
                      </a:cxn>
                      <a:cxn ang="0">
                        <a:pos x="30" y="0"/>
                      </a:cxn>
                      <a:cxn ang="0">
                        <a:pos x="30" y="0"/>
                      </a:cxn>
                    </a:cxnLst>
                    <a:rect l="0" t="0" r="r" b="b"/>
                    <a:pathLst>
                      <a:path w="38" h="38">
                        <a:moveTo>
                          <a:pt x="30" y="0"/>
                        </a:moveTo>
                        <a:lnTo>
                          <a:pt x="38" y="24"/>
                        </a:lnTo>
                        <a:lnTo>
                          <a:pt x="26" y="38"/>
                        </a:lnTo>
                        <a:lnTo>
                          <a:pt x="0" y="30"/>
                        </a:lnTo>
                        <a:lnTo>
                          <a:pt x="30" y="0"/>
                        </a:lnTo>
                        <a:lnTo>
                          <a:pt x="30" y="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zh-CN" altLang="en-US" sz="1800" kern="0"/>
                  </a:p>
                </p:txBody>
              </p:sp>
              <p:sp>
                <p:nvSpPr>
                  <p:cNvPr id="327" name="Freeform 306"/>
                  <p:cNvSpPr>
                    <a:spLocks noEditPoints="1"/>
                  </p:cNvSpPr>
                  <p:nvPr/>
                </p:nvSpPr>
                <p:spPr bwMode="auto">
                  <a:xfrm>
                    <a:off x="12236450" y="4133850"/>
                    <a:ext cx="314325" cy="387350"/>
                  </a:xfrm>
                  <a:custGeom>
                    <a:avLst/>
                    <a:gdLst/>
                    <a:ahLst/>
                    <a:cxnLst>
                      <a:cxn ang="0">
                        <a:pos x="164" y="78"/>
                      </a:cxn>
                      <a:cxn ang="0">
                        <a:pos x="78" y="68"/>
                      </a:cxn>
                      <a:cxn ang="0">
                        <a:pos x="198" y="132"/>
                      </a:cxn>
                      <a:cxn ang="0">
                        <a:pos x="198" y="24"/>
                      </a:cxn>
                      <a:cxn ang="0">
                        <a:pos x="190" y="8"/>
                      </a:cxn>
                      <a:cxn ang="0">
                        <a:pos x="174" y="0"/>
                      </a:cxn>
                      <a:cxn ang="0">
                        <a:pos x="102" y="0"/>
                      </a:cxn>
                      <a:cxn ang="0">
                        <a:pos x="50" y="18"/>
                      </a:cxn>
                      <a:cxn ang="0">
                        <a:pos x="102" y="18"/>
                      </a:cxn>
                      <a:cxn ang="0">
                        <a:pos x="174" y="18"/>
                      </a:cxn>
                      <a:cxn ang="0">
                        <a:pos x="180" y="24"/>
                      </a:cxn>
                      <a:cxn ang="0">
                        <a:pos x="108" y="132"/>
                      </a:cxn>
                      <a:cxn ang="0">
                        <a:pos x="98" y="132"/>
                      </a:cxn>
                      <a:cxn ang="0">
                        <a:pos x="86" y="146"/>
                      </a:cxn>
                      <a:cxn ang="0">
                        <a:pos x="84" y="228"/>
                      </a:cxn>
                      <a:cxn ang="0">
                        <a:pos x="22" y="228"/>
                      </a:cxn>
                      <a:cxn ang="0">
                        <a:pos x="16" y="222"/>
                      </a:cxn>
                      <a:cxn ang="0">
                        <a:pos x="16" y="152"/>
                      </a:cxn>
                      <a:cxn ang="0">
                        <a:pos x="0" y="90"/>
                      </a:cxn>
                      <a:cxn ang="0">
                        <a:pos x="0" y="152"/>
                      </a:cxn>
                      <a:cxn ang="0">
                        <a:pos x="0" y="222"/>
                      </a:cxn>
                      <a:cxn ang="0">
                        <a:pos x="6" y="238"/>
                      </a:cxn>
                      <a:cxn ang="0">
                        <a:pos x="22" y="244"/>
                      </a:cxn>
                      <a:cxn ang="0">
                        <a:pos x="84" y="244"/>
                      </a:cxn>
                      <a:cxn ang="0">
                        <a:pos x="198" y="132"/>
                      </a:cxn>
                      <a:cxn ang="0">
                        <a:pos x="198" y="132"/>
                      </a:cxn>
                      <a:cxn ang="0">
                        <a:pos x="198" y="132"/>
                      </a:cxn>
                      <a:cxn ang="0">
                        <a:pos x="102" y="214"/>
                      </a:cxn>
                      <a:cxn ang="0">
                        <a:pos x="102" y="154"/>
                      </a:cxn>
                      <a:cxn ang="0">
                        <a:pos x="108" y="148"/>
                      </a:cxn>
                      <a:cxn ang="0">
                        <a:pos x="102" y="214"/>
                      </a:cxn>
                      <a:cxn ang="0">
                        <a:pos x="78" y="38"/>
                      </a:cxn>
                      <a:cxn ang="0">
                        <a:pos x="164" y="50"/>
                      </a:cxn>
                      <a:cxn ang="0">
                        <a:pos x="78" y="108"/>
                      </a:cxn>
                      <a:cxn ang="0">
                        <a:pos x="164" y="98"/>
                      </a:cxn>
                      <a:cxn ang="0">
                        <a:pos x="78" y="108"/>
                      </a:cxn>
                    </a:cxnLst>
                    <a:rect l="0" t="0" r="r" b="b"/>
                    <a:pathLst>
                      <a:path w="198" h="244">
                        <a:moveTo>
                          <a:pt x="78" y="78"/>
                        </a:moveTo>
                        <a:lnTo>
                          <a:pt x="164" y="78"/>
                        </a:lnTo>
                        <a:lnTo>
                          <a:pt x="164" y="68"/>
                        </a:lnTo>
                        <a:lnTo>
                          <a:pt x="78" y="68"/>
                        </a:lnTo>
                        <a:lnTo>
                          <a:pt x="78" y="78"/>
                        </a:lnTo>
                        <a:close/>
                        <a:moveTo>
                          <a:pt x="198" y="132"/>
                        </a:moveTo>
                        <a:lnTo>
                          <a:pt x="198" y="24"/>
                        </a:lnTo>
                        <a:lnTo>
                          <a:pt x="198" y="24"/>
                        </a:lnTo>
                        <a:lnTo>
                          <a:pt x="196" y="14"/>
                        </a:lnTo>
                        <a:lnTo>
                          <a:pt x="190" y="8"/>
                        </a:lnTo>
                        <a:lnTo>
                          <a:pt x="184" y="2"/>
                        </a:lnTo>
                        <a:lnTo>
                          <a:pt x="174" y="0"/>
                        </a:lnTo>
                        <a:lnTo>
                          <a:pt x="102" y="0"/>
                        </a:lnTo>
                        <a:lnTo>
                          <a:pt x="102" y="0"/>
                        </a:lnTo>
                        <a:lnTo>
                          <a:pt x="50" y="0"/>
                        </a:lnTo>
                        <a:lnTo>
                          <a:pt x="50" y="18"/>
                        </a:lnTo>
                        <a:lnTo>
                          <a:pt x="102" y="18"/>
                        </a:lnTo>
                        <a:lnTo>
                          <a:pt x="102" y="18"/>
                        </a:lnTo>
                        <a:lnTo>
                          <a:pt x="174" y="18"/>
                        </a:lnTo>
                        <a:lnTo>
                          <a:pt x="174" y="18"/>
                        </a:lnTo>
                        <a:lnTo>
                          <a:pt x="178" y="20"/>
                        </a:lnTo>
                        <a:lnTo>
                          <a:pt x="180" y="24"/>
                        </a:lnTo>
                        <a:lnTo>
                          <a:pt x="180" y="132"/>
                        </a:lnTo>
                        <a:lnTo>
                          <a:pt x="108" y="132"/>
                        </a:lnTo>
                        <a:lnTo>
                          <a:pt x="108" y="132"/>
                        </a:lnTo>
                        <a:lnTo>
                          <a:pt x="98" y="132"/>
                        </a:lnTo>
                        <a:lnTo>
                          <a:pt x="92" y="138"/>
                        </a:lnTo>
                        <a:lnTo>
                          <a:pt x="86" y="146"/>
                        </a:lnTo>
                        <a:lnTo>
                          <a:pt x="84" y="154"/>
                        </a:lnTo>
                        <a:lnTo>
                          <a:pt x="84" y="228"/>
                        </a:lnTo>
                        <a:lnTo>
                          <a:pt x="22" y="228"/>
                        </a:lnTo>
                        <a:lnTo>
                          <a:pt x="22" y="228"/>
                        </a:lnTo>
                        <a:lnTo>
                          <a:pt x="18" y="226"/>
                        </a:lnTo>
                        <a:lnTo>
                          <a:pt x="16" y="222"/>
                        </a:lnTo>
                        <a:lnTo>
                          <a:pt x="16" y="152"/>
                        </a:lnTo>
                        <a:lnTo>
                          <a:pt x="16" y="152"/>
                        </a:lnTo>
                        <a:lnTo>
                          <a:pt x="16" y="90"/>
                        </a:lnTo>
                        <a:lnTo>
                          <a:pt x="0" y="90"/>
                        </a:lnTo>
                        <a:lnTo>
                          <a:pt x="0" y="152"/>
                        </a:lnTo>
                        <a:lnTo>
                          <a:pt x="0" y="152"/>
                        </a:lnTo>
                        <a:lnTo>
                          <a:pt x="0" y="222"/>
                        </a:lnTo>
                        <a:lnTo>
                          <a:pt x="0" y="222"/>
                        </a:lnTo>
                        <a:lnTo>
                          <a:pt x="2" y="230"/>
                        </a:lnTo>
                        <a:lnTo>
                          <a:pt x="6" y="238"/>
                        </a:lnTo>
                        <a:lnTo>
                          <a:pt x="14" y="244"/>
                        </a:lnTo>
                        <a:lnTo>
                          <a:pt x="22" y="244"/>
                        </a:lnTo>
                        <a:lnTo>
                          <a:pt x="84" y="244"/>
                        </a:lnTo>
                        <a:lnTo>
                          <a:pt x="84" y="244"/>
                        </a:lnTo>
                        <a:lnTo>
                          <a:pt x="84" y="244"/>
                        </a:lnTo>
                        <a:lnTo>
                          <a:pt x="198" y="132"/>
                        </a:lnTo>
                        <a:lnTo>
                          <a:pt x="198" y="132"/>
                        </a:lnTo>
                        <a:lnTo>
                          <a:pt x="198" y="132"/>
                        </a:lnTo>
                        <a:lnTo>
                          <a:pt x="198" y="132"/>
                        </a:lnTo>
                        <a:lnTo>
                          <a:pt x="198" y="132"/>
                        </a:lnTo>
                        <a:lnTo>
                          <a:pt x="198" y="132"/>
                        </a:lnTo>
                        <a:close/>
                        <a:moveTo>
                          <a:pt x="102" y="214"/>
                        </a:moveTo>
                        <a:lnTo>
                          <a:pt x="102" y="154"/>
                        </a:lnTo>
                        <a:lnTo>
                          <a:pt x="102" y="154"/>
                        </a:lnTo>
                        <a:lnTo>
                          <a:pt x="104" y="150"/>
                        </a:lnTo>
                        <a:lnTo>
                          <a:pt x="108" y="148"/>
                        </a:lnTo>
                        <a:lnTo>
                          <a:pt x="168" y="148"/>
                        </a:lnTo>
                        <a:lnTo>
                          <a:pt x="102" y="214"/>
                        </a:lnTo>
                        <a:close/>
                        <a:moveTo>
                          <a:pt x="164" y="38"/>
                        </a:moveTo>
                        <a:lnTo>
                          <a:pt x="78" y="38"/>
                        </a:lnTo>
                        <a:lnTo>
                          <a:pt x="78" y="50"/>
                        </a:lnTo>
                        <a:lnTo>
                          <a:pt x="164" y="50"/>
                        </a:lnTo>
                        <a:lnTo>
                          <a:pt x="164" y="38"/>
                        </a:lnTo>
                        <a:close/>
                        <a:moveTo>
                          <a:pt x="78" y="108"/>
                        </a:moveTo>
                        <a:lnTo>
                          <a:pt x="164" y="108"/>
                        </a:lnTo>
                        <a:lnTo>
                          <a:pt x="164" y="98"/>
                        </a:lnTo>
                        <a:lnTo>
                          <a:pt x="78" y="98"/>
                        </a:lnTo>
                        <a:lnTo>
                          <a:pt x="78" y="108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400">
                      <a:defRPr/>
                    </a:pPr>
                    <a:endParaRPr lang="zh-CN" altLang="en-US" sz="1800" kern="0"/>
                  </a:p>
                </p:txBody>
              </p:sp>
            </p:grpSp>
            <p:sp>
              <p:nvSpPr>
                <p:cNvPr id="193" name="Freeform 135"/>
                <p:cNvSpPr>
                  <a:spLocks noEditPoints="1"/>
                </p:cNvSpPr>
                <p:nvPr/>
              </p:nvSpPr>
              <p:spPr bwMode="auto">
                <a:xfrm>
                  <a:off x="4272341" y="2421780"/>
                  <a:ext cx="271084" cy="313208"/>
                </a:xfrm>
                <a:custGeom>
                  <a:avLst/>
                  <a:gdLst>
                    <a:gd name="T0" fmla="*/ 2147483646 w 321"/>
                    <a:gd name="T1" fmla="*/ 1451145258 h 399"/>
                    <a:gd name="T2" fmla="*/ 2147483646 w 321"/>
                    <a:gd name="T3" fmla="*/ 2147483646 h 399"/>
                    <a:gd name="T4" fmla="*/ 2147483646 w 321"/>
                    <a:gd name="T5" fmla="*/ 2147483646 h 399"/>
                    <a:gd name="T6" fmla="*/ 0 w 321"/>
                    <a:gd name="T7" fmla="*/ 2147483646 h 399"/>
                    <a:gd name="T8" fmla="*/ 2147483646 w 321"/>
                    <a:gd name="T9" fmla="*/ 2147483646 h 399"/>
                    <a:gd name="T10" fmla="*/ 2147483646 w 321"/>
                    <a:gd name="T11" fmla="*/ 2147483646 h 399"/>
                    <a:gd name="T12" fmla="*/ 2147483646 w 321"/>
                    <a:gd name="T13" fmla="*/ 2147483646 h 399"/>
                    <a:gd name="T14" fmla="*/ 2147483646 w 321"/>
                    <a:gd name="T15" fmla="*/ 2147483646 h 399"/>
                    <a:gd name="T16" fmla="*/ 2147483646 w 321"/>
                    <a:gd name="T17" fmla="*/ 2147483646 h 399"/>
                    <a:gd name="T18" fmla="*/ 2147483646 w 321"/>
                    <a:gd name="T19" fmla="*/ 2147483646 h 399"/>
                    <a:gd name="T20" fmla="*/ 2147483646 w 321"/>
                    <a:gd name="T21" fmla="*/ 2147483646 h 399"/>
                    <a:gd name="T22" fmla="*/ 2147483646 w 321"/>
                    <a:gd name="T23" fmla="*/ 2147483646 h 399"/>
                    <a:gd name="T24" fmla="*/ 2147483646 w 321"/>
                    <a:gd name="T25" fmla="*/ 2147483646 h 399"/>
                    <a:gd name="T26" fmla="*/ 2147483646 w 321"/>
                    <a:gd name="T27" fmla="*/ 483714824 h 399"/>
                    <a:gd name="T28" fmla="*/ 2147483646 w 321"/>
                    <a:gd name="T29" fmla="*/ 2147483646 h 399"/>
                    <a:gd name="T30" fmla="*/ 2147483646 w 321"/>
                    <a:gd name="T31" fmla="*/ 2147483646 h 399"/>
                    <a:gd name="T32" fmla="*/ 2147483646 w 321"/>
                    <a:gd name="T33" fmla="*/ 2147483646 h 399"/>
                    <a:gd name="T34" fmla="*/ 2147483646 w 321"/>
                    <a:gd name="T35" fmla="*/ 2147483646 h 399"/>
                    <a:gd name="T36" fmla="*/ 2147483646 w 321"/>
                    <a:gd name="T37" fmla="*/ 2147483646 h 399"/>
                    <a:gd name="T38" fmla="*/ 2147483646 w 321"/>
                    <a:gd name="T39" fmla="*/ 2147483646 h 399"/>
                    <a:gd name="T40" fmla="*/ 1806479286 w 321"/>
                    <a:gd name="T41" fmla="*/ 2147483646 h 399"/>
                    <a:gd name="T42" fmla="*/ 2147483646 w 321"/>
                    <a:gd name="T43" fmla="*/ 2147483646 h 399"/>
                    <a:gd name="T44" fmla="*/ 2147483646 w 321"/>
                    <a:gd name="T45" fmla="*/ 2147483646 h 399"/>
                    <a:gd name="T46" fmla="*/ 2147483646 w 321"/>
                    <a:gd name="T47" fmla="*/ 2147483646 h 399"/>
                    <a:gd name="T48" fmla="*/ 2147483646 w 321"/>
                    <a:gd name="T49" fmla="*/ 2147483646 h 399"/>
                    <a:gd name="T50" fmla="*/ 2147483646 w 321"/>
                    <a:gd name="T51" fmla="*/ 2147483646 h 399"/>
                    <a:gd name="T52" fmla="*/ 2147483646 w 321"/>
                    <a:gd name="T53" fmla="*/ 2147483646 h 399"/>
                    <a:gd name="T54" fmla="*/ 2147483646 w 321"/>
                    <a:gd name="T55" fmla="*/ 2147483646 h 399"/>
                    <a:gd name="T56" fmla="*/ 2147483646 w 321"/>
                    <a:gd name="T57" fmla="*/ 2147483646 h 399"/>
                    <a:gd name="T58" fmla="*/ 0 w 321"/>
                    <a:gd name="T59" fmla="*/ 2147483646 h 399"/>
                    <a:gd name="T60" fmla="*/ 2147483646 w 321"/>
                    <a:gd name="T61" fmla="*/ 2147483646 h 399"/>
                    <a:gd name="T62" fmla="*/ 2147483646 w 321"/>
                    <a:gd name="T63" fmla="*/ 2147483646 h 399"/>
                    <a:gd name="T64" fmla="*/ 2147483646 w 321"/>
                    <a:gd name="T65" fmla="*/ 2147483646 h 399"/>
                    <a:gd name="T66" fmla="*/ 2147483646 w 321"/>
                    <a:gd name="T67" fmla="*/ 2147483646 h 399"/>
                    <a:gd name="T68" fmla="*/ 2147483646 w 321"/>
                    <a:gd name="T69" fmla="*/ 2147483646 h 399"/>
                    <a:gd name="T70" fmla="*/ 2147483646 w 321"/>
                    <a:gd name="T71" fmla="*/ 2147483646 h 399"/>
                    <a:gd name="T72" fmla="*/ 2147483646 w 321"/>
                    <a:gd name="T73" fmla="*/ 2147483646 h 399"/>
                    <a:gd name="T74" fmla="*/ 2147483646 w 321"/>
                    <a:gd name="T75" fmla="*/ 2147483646 h 399"/>
                    <a:gd name="T76" fmla="*/ 2147483646 w 321"/>
                    <a:gd name="T77" fmla="*/ 2147483646 h 399"/>
                    <a:gd name="T78" fmla="*/ 2147483646 w 321"/>
                    <a:gd name="T79" fmla="*/ 2147483646 h 399"/>
                    <a:gd name="T80" fmla="*/ 2147483646 w 321"/>
                    <a:gd name="T81" fmla="*/ 2147483646 h 399"/>
                    <a:gd name="T82" fmla="*/ 2147483646 w 321"/>
                    <a:gd name="T83" fmla="*/ 2147483646 h 399"/>
                    <a:gd name="T84" fmla="*/ 2147483646 w 321"/>
                    <a:gd name="T85" fmla="*/ 2147483646 h 399"/>
                    <a:gd name="T86" fmla="*/ 2147483646 w 321"/>
                    <a:gd name="T87" fmla="*/ 2147483646 h 399"/>
                    <a:gd name="T88" fmla="*/ 2147483646 w 321"/>
                    <a:gd name="T89" fmla="*/ 2147483646 h 399"/>
                    <a:gd name="T90" fmla="*/ 2147483646 w 321"/>
                    <a:gd name="T91" fmla="*/ 2147483646 h 399"/>
                    <a:gd name="T92" fmla="*/ 2147483646 w 321"/>
                    <a:gd name="T93" fmla="*/ 2147483646 h 399"/>
                    <a:gd name="T94" fmla="*/ 1806479286 w 321"/>
                    <a:gd name="T95" fmla="*/ 2147483646 h 399"/>
                    <a:gd name="T96" fmla="*/ 1204557109 w 321"/>
                    <a:gd name="T97" fmla="*/ 2147483646 h 399"/>
                    <a:gd name="T98" fmla="*/ 2147483646 w 321"/>
                    <a:gd name="T99" fmla="*/ 2147483646 h 399"/>
                    <a:gd name="T100" fmla="*/ 2147483646 w 321"/>
                    <a:gd name="T101" fmla="*/ 2147483646 h 399"/>
                    <a:gd name="T102" fmla="*/ 2147483646 w 321"/>
                    <a:gd name="T103" fmla="*/ 2147483646 h 399"/>
                    <a:gd name="T104" fmla="*/ 2147483646 w 321"/>
                    <a:gd name="T105" fmla="*/ 2147483646 h 399"/>
                    <a:gd name="T106" fmla="*/ 2147483646 w 321"/>
                    <a:gd name="T107" fmla="*/ 2147483646 h 399"/>
                    <a:gd name="T108" fmla="*/ 2147483646 w 321"/>
                    <a:gd name="T109" fmla="*/ 2147483646 h 399"/>
                    <a:gd name="T110" fmla="*/ 2147483646 w 321"/>
                    <a:gd name="T111" fmla="*/ 2147483646 h 399"/>
                    <a:gd name="T112" fmla="*/ 2147483646 w 321"/>
                    <a:gd name="T113" fmla="*/ 2147483646 h 399"/>
                    <a:gd name="T114" fmla="*/ 2147483646 w 321"/>
                    <a:gd name="T115" fmla="*/ 2147483646 h 399"/>
                    <a:gd name="T116" fmla="*/ 2147483646 w 321"/>
                    <a:gd name="T117" fmla="*/ 2147483646 h 399"/>
                    <a:gd name="T118" fmla="*/ 2147483646 w 321"/>
                    <a:gd name="T119" fmla="*/ 2147483646 h 399"/>
                    <a:gd name="T120" fmla="*/ 2147483646 w 321"/>
                    <a:gd name="T121" fmla="*/ 2147483646 h 399"/>
                    <a:gd name="T122" fmla="*/ 2147483646 w 321"/>
                    <a:gd name="T123" fmla="*/ 2147483646 h 399"/>
                    <a:gd name="T124" fmla="*/ 2147483646 w 321"/>
                    <a:gd name="T125" fmla="*/ 2147483646 h 39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321"/>
                    <a:gd name="T190" fmla="*/ 0 h 399"/>
                    <a:gd name="T191" fmla="*/ 321 w 321"/>
                    <a:gd name="T192" fmla="*/ 399 h 399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321" h="399">
                      <a:moveTo>
                        <a:pt x="160" y="0"/>
                      </a:moveTo>
                      <a:lnTo>
                        <a:pt x="160" y="0"/>
                      </a:lnTo>
                      <a:lnTo>
                        <a:pt x="143" y="1"/>
                      </a:lnTo>
                      <a:lnTo>
                        <a:pt x="126" y="1"/>
                      </a:lnTo>
                      <a:lnTo>
                        <a:pt x="110" y="3"/>
                      </a:lnTo>
                      <a:lnTo>
                        <a:pt x="96" y="6"/>
                      </a:lnTo>
                      <a:lnTo>
                        <a:pt x="81" y="8"/>
                      </a:lnTo>
                      <a:lnTo>
                        <a:pt x="68" y="12"/>
                      </a:lnTo>
                      <a:lnTo>
                        <a:pt x="56" y="15"/>
                      </a:lnTo>
                      <a:lnTo>
                        <a:pt x="45" y="20"/>
                      </a:lnTo>
                      <a:lnTo>
                        <a:pt x="35" y="25"/>
                      </a:lnTo>
                      <a:lnTo>
                        <a:pt x="26" y="31"/>
                      </a:lnTo>
                      <a:lnTo>
                        <a:pt x="18" y="37"/>
                      </a:lnTo>
                      <a:lnTo>
                        <a:pt x="12" y="43"/>
                      </a:lnTo>
                      <a:lnTo>
                        <a:pt x="8" y="49"/>
                      </a:lnTo>
                      <a:lnTo>
                        <a:pt x="4" y="56"/>
                      </a:lnTo>
                      <a:lnTo>
                        <a:pt x="2" y="62"/>
                      </a:lnTo>
                      <a:lnTo>
                        <a:pt x="0" y="70"/>
                      </a:lnTo>
                      <a:lnTo>
                        <a:pt x="0" y="123"/>
                      </a:lnTo>
                      <a:lnTo>
                        <a:pt x="2" y="130"/>
                      </a:lnTo>
                      <a:lnTo>
                        <a:pt x="4" y="137"/>
                      </a:lnTo>
                      <a:lnTo>
                        <a:pt x="8" y="143"/>
                      </a:lnTo>
                      <a:lnTo>
                        <a:pt x="12" y="151"/>
                      </a:lnTo>
                      <a:lnTo>
                        <a:pt x="18" y="157"/>
                      </a:lnTo>
                      <a:lnTo>
                        <a:pt x="26" y="162"/>
                      </a:lnTo>
                      <a:lnTo>
                        <a:pt x="35" y="168"/>
                      </a:lnTo>
                      <a:lnTo>
                        <a:pt x="45" y="173"/>
                      </a:lnTo>
                      <a:lnTo>
                        <a:pt x="56" y="177"/>
                      </a:lnTo>
                      <a:lnTo>
                        <a:pt x="68" y="181"/>
                      </a:lnTo>
                      <a:lnTo>
                        <a:pt x="81" y="185"/>
                      </a:lnTo>
                      <a:lnTo>
                        <a:pt x="96" y="187"/>
                      </a:lnTo>
                      <a:lnTo>
                        <a:pt x="110" y="189"/>
                      </a:lnTo>
                      <a:lnTo>
                        <a:pt x="126" y="192"/>
                      </a:lnTo>
                      <a:lnTo>
                        <a:pt x="143" y="193"/>
                      </a:lnTo>
                      <a:lnTo>
                        <a:pt x="160" y="193"/>
                      </a:lnTo>
                      <a:lnTo>
                        <a:pt x="178" y="193"/>
                      </a:lnTo>
                      <a:lnTo>
                        <a:pt x="194" y="192"/>
                      </a:lnTo>
                      <a:lnTo>
                        <a:pt x="211" y="189"/>
                      </a:lnTo>
                      <a:lnTo>
                        <a:pt x="225" y="187"/>
                      </a:lnTo>
                      <a:lnTo>
                        <a:pt x="240" y="185"/>
                      </a:lnTo>
                      <a:lnTo>
                        <a:pt x="253" y="181"/>
                      </a:lnTo>
                      <a:lnTo>
                        <a:pt x="265" y="177"/>
                      </a:lnTo>
                      <a:lnTo>
                        <a:pt x="276" y="173"/>
                      </a:lnTo>
                      <a:lnTo>
                        <a:pt x="286" y="168"/>
                      </a:lnTo>
                      <a:lnTo>
                        <a:pt x="295" y="162"/>
                      </a:lnTo>
                      <a:lnTo>
                        <a:pt x="303" y="157"/>
                      </a:lnTo>
                      <a:lnTo>
                        <a:pt x="309" y="151"/>
                      </a:lnTo>
                      <a:lnTo>
                        <a:pt x="314" y="143"/>
                      </a:lnTo>
                      <a:lnTo>
                        <a:pt x="317" y="137"/>
                      </a:lnTo>
                      <a:lnTo>
                        <a:pt x="320" y="130"/>
                      </a:lnTo>
                      <a:lnTo>
                        <a:pt x="321" y="123"/>
                      </a:lnTo>
                      <a:lnTo>
                        <a:pt x="321" y="70"/>
                      </a:lnTo>
                      <a:lnTo>
                        <a:pt x="320" y="62"/>
                      </a:lnTo>
                      <a:lnTo>
                        <a:pt x="317" y="56"/>
                      </a:lnTo>
                      <a:lnTo>
                        <a:pt x="314" y="49"/>
                      </a:lnTo>
                      <a:lnTo>
                        <a:pt x="309" y="43"/>
                      </a:lnTo>
                      <a:lnTo>
                        <a:pt x="303" y="37"/>
                      </a:lnTo>
                      <a:lnTo>
                        <a:pt x="295" y="31"/>
                      </a:lnTo>
                      <a:lnTo>
                        <a:pt x="286" y="25"/>
                      </a:lnTo>
                      <a:lnTo>
                        <a:pt x="276" y="20"/>
                      </a:lnTo>
                      <a:lnTo>
                        <a:pt x="265" y="15"/>
                      </a:lnTo>
                      <a:lnTo>
                        <a:pt x="253" y="12"/>
                      </a:lnTo>
                      <a:lnTo>
                        <a:pt x="240" y="8"/>
                      </a:lnTo>
                      <a:lnTo>
                        <a:pt x="225" y="6"/>
                      </a:lnTo>
                      <a:lnTo>
                        <a:pt x="211" y="3"/>
                      </a:lnTo>
                      <a:lnTo>
                        <a:pt x="194" y="1"/>
                      </a:lnTo>
                      <a:lnTo>
                        <a:pt x="178" y="1"/>
                      </a:lnTo>
                      <a:lnTo>
                        <a:pt x="160" y="0"/>
                      </a:lnTo>
                      <a:close/>
                      <a:moveTo>
                        <a:pt x="68" y="158"/>
                      </a:moveTo>
                      <a:lnTo>
                        <a:pt x="68" y="158"/>
                      </a:lnTo>
                      <a:lnTo>
                        <a:pt x="63" y="157"/>
                      </a:lnTo>
                      <a:lnTo>
                        <a:pt x="58" y="153"/>
                      </a:lnTo>
                      <a:lnTo>
                        <a:pt x="56" y="150"/>
                      </a:lnTo>
                      <a:lnTo>
                        <a:pt x="55" y="143"/>
                      </a:lnTo>
                      <a:lnTo>
                        <a:pt x="56" y="139"/>
                      </a:lnTo>
                      <a:lnTo>
                        <a:pt x="58" y="135"/>
                      </a:lnTo>
                      <a:lnTo>
                        <a:pt x="63" y="131"/>
                      </a:lnTo>
                      <a:lnTo>
                        <a:pt x="68" y="130"/>
                      </a:lnTo>
                      <a:lnTo>
                        <a:pt x="73" y="131"/>
                      </a:lnTo>
                      <a:lnTo>
                        <a:pt x="78" y="135"/>
                      </a:lnTo>
                      <a:lnTo>
                        <a:pt x="80" y="139"/>
                      </a:lnTo>
                      <a:lnTo>
                        <a:pt x="81" y="143"/>
                      </a:lnTo>
                      <a:lnTo>
                        <a:pt x="80" y="150"/>
                      </a:lnTo>
                      <a:lnTo>
                        <a:pt x="78" y="153"/>
                      </a:lnTo>
                      <a:lnTo>
                        <a:pt x="73" y="157"/>
                      </a:lnTo>
                      <a:lnTo>
                        <a:pt x="68" y="158"/>
                      </a:lnTo>
                      <a:close/>
                      <a:moveTo>
                        <a:pt x="160" y="124"/>
                      </a:moveTo>
                      <a:lnTo>
                        <a:pt x="160" y="124"/>
                      </a:lnTo>
                      <a:lnTo>
                        <a:pt x="133" y="124"/>
                      </a:lnTo>
                      <a:lnTo>
                        <a:pt x="108" y="121"/>
                      </a:lnTo>
                      <a:lnTo>
                        <a:pt x="84" y="114"/>
                      </a:lnTo>
                      <a:lnTo>
                        <a:pt x="63" y="108"/>
                      </a:lnTo>
                      <a:lnTo>
                        <a:pt x="44" y="99"/>
                      </a:lnTo>
                      <a:lnTo>
                        <a:pt x="27" y="89"/>
                      </a:lnTo>
                      <a:lnTo>
                        <a:pt x="14" y="78"/>
                      </a:lnTo>
                      <a:lnTo>
                        <a:pt x="8" y="71"/>
                      </a:lnTo>
                      <a:lnTo>
                        <a:pt x="3" y="65"/>
                      </a:lnTo>
                      <a:lnTo>
                        <a:pt x="16" y="76"/>
                      </a:lnTo>
                      <a:lnTo>
                        <a:pt x="31" y="87"/>
                      </a:lnTo>
                      <a:lnTo>
                        <a:pt x="47" y="95"/>
                      </a:lnTo>
                      <a:lnTo>
                        <a:pt x="67" y="102"/>
                      </a:lnTo>
                      <a:lnTo>
                        <a:pt x="87" y="108"/>
                      </a:lnTo>
                      <a:lnTo>
                        <a:pt x="110" y="113"/>
                      </a:lnTo>
                      <a:lnTo>
                        <a:pt x="135" y="116"/>
                      </a:lnTo>
                      <a:lnTo>
                        <a:pt x="160" y="117"/>
                      </a:lnTo>
                      <a:lnTo>
                        <a:pt x="187" y="116"/>
                      </a:lnTo>
                      <a:lnTo>
                        <a:pt x="211" y="113"/>
                      </a:lnTo>
                      <a:lnTo>
                        <a:pt x="234" y="108"/>
                      </a:lnTo>
                      <a:lnTo>
                        <a:pt x="254" y="102"/>
                      </a:lnTo>
                      <a:lnTo>
                        <a:pt x="274" y="95"/>
                      </a:lnTo>
                      <a:lnTo>
                        <a:pt x="291" y="87"/>
                      </a:lnTo>
                      <a:lnTo>
                        <a:pt x="305" y="76"/>
                      </a:lnTo>
                      <a:lnTo>
                        <a:pt x="318" y="65"/>
                      </a:lnTo>
                      <a:lnTo>
                        <a:pt x="314" y="71"/>
                      </a:lnTo>
                      <a:lnTo>
                        <a:pt x="308" y="78"/>
                      </a:lnTo>
                      <a:lnTo>
                        <a:pt x="294" y="89"/>
                      </a:lnTo>
                      <a:lnTo>
                        <a:pt x="277" y="99"/>
                      </a:lnTo>
                      <a:lnTo>
                        <a:pt x="258" y="108"/>
                      </a:lnTo>
                      <a:lnTo>
                        <a:pt x="237" y="114"/>
                      </a:lnTo>
                      <a:lnTo>
                        <a:pt x="213" y="121"/>
                      </a:lnTo>
                      <a:lnTo>
                        <a:pt x="188" y="124"/>
                      </a:lnTo>
                      <a:lnTo>
                        <a:pt x="160" y="124"/>
                      </a:lnTo>
                      <a:close/>
                      <a:moveTo>
                        <a:pt x="160" y="326"/>
                      </a:moveTo>
                      <a:lnTo>
                        <a:pt x="160" y="326"/>
                      </a:lnTo>
                      <a:lnTo>
                        <a:pt x="130" y="325"/>
                      </a:lnTo>
                      <a:lnTo>
                        <a:pt x="101" y="321"/>
                      </a:lnTo>
                      <a:lnTo>
                        <a:pt x="75" y="316"/>
                      </a:lnTo>
                      <a:lnTo>
                        <a:pt x="54" y="309"/>
                      </a:lnTo>
                      <a:lnTo>
                        <a:pt x="44" y="304"/>
                      </a:lnTo>
                      <a:lnTo>
                        <a:pt x="34" y="300"/>
                      </a:lnTo>
                      <a:lnTo>
                        <a:pt x="27" y="295"/>
                      </a:lnTo>
                      <a:lnTo>
                        <a:pt x="20" y="290"/>
                      </a:lnTo>
                      <a:lnTo>
                        <a:pt x="14" y="284"/>
                      </a:lnTo>
                      <a:lnTo>
                        <a:pt x="9" y="278"/>
                      </a:lnTo>
                      <a:lnTo>
                        <a:pt x="5" y="272"/>
                      </a:lnTo>
                      <a:lnTo>
                        <a:pt x="3" y="266"/>
                      </a:lnTo>
                      <a:lnTo>
                        <a:pt x="0" y="271"/>
                      </a:lnTo>
                      <a:lnTo>
                        <a:pt x="0" y="277"/>
                      </a:lnTo>
                      <a:lnTo>
                        <a:pt x="0" y="329"/>
                      </a:lnTo>
                      <a:lnTo>
                        <a:pt x="2" y="336"/>
                      </a:lnTo>
                      <a:lnTo>
                        <a:pt x="4" y="343"/>
                      </a:lnTo>
                      <a:lnTo>
                        <a:pt x="8" y="350"/>
                      </a:lnTo>
                      <a:lnTo>
                        <a:pt x="12" y="356"/>
                      </a:lnTo>
                      <a:lnTo>
                        <a:pt x="18" y="362"/>
                      </a:lnTo>
                      <a:lnTo>
                        <a:pt x="26" y="368"/>
                      </a:lnTo>
                      <a:lnTo>
                        <a:pt x="35" y="373"/>
                      </a:lnTo>
                      <a:lnTo>
                        <a:pt x="45" y="378"/>
                      </a:lnTo>
                      <a:lnTo>
                        <a:pt x="56" y="383"/>
                      </a:lnTo>
                      <a:lnTo>
                        <a:pt x="68" y="387"/>
                      </a:lnTo>
                      <a:lnTo>
                        <a:pt x="81" y="390"/>
                      </a:lnTo>
                      <a:lnTo>
                        <a:pt x="96" y="394"/>
                      </a:lnTo>
                      <a:lnTo>
                        <a:pt x="110" y="396"/>
                      </a:lnTo>
                      <a:lnTo>
                        <a:pt x="126" y="398"/>
                      </a:lnTo>
                      <a:lnTo>
                        <a:pt x="143" y="399"/>
                      </a:lnTo>
                      <a:lnTo>
                        <a:pt x="160" y="399"/>
                      </a:lnTo>
                      <a:lnTo>
                        <a:pt x="178" y="399"/>
                      </a:lnTo>
                      <a:lnTo>
                        <a:pt x="194" y="398"/>
                      </a:lnTo>
                      <a:lnTo>
                        <a:pt x="211" y="396"/>
                      </a:lnTo>
                      <a:lnTo>
                        <a:pt x="225" y="394"/>
                      </a:lnTo>
                      <a:lnTo>
                        <a:pt x="240" y="390"/>
                      </a:lnTo>
                      <a:lnTo>
                        <a:pt x="253" y="387"/>
                      </a:lnTo>
                      <a:lnTo>
                        <a:pt x="265" y="383"/>
                      </a:lnTo>
                      <a:lnTo>
                        <a:pt x="276" y="378"/>
                      </a:lnTo>
                      <a:lnTo>
                        <a:pt x="286" y="373"/>
                      </a:lnTo>
                      <a:lnTo>
                        <a:pt x="295" y="368"/>
                      </a:lnTo>
                      <a:lnTo>
                        <a:pt x="303" y="362"/>
                      </a:lnTo>
                      <a:lnTo>
                        <a:pt x="309" y="356"/>
                      </a:lnTo>
                      <a:lnTo>
                        <a:pt x="314" y="350"/>
                      </a:lnTo>
                      <a:lnTo>
                        <a:pt x="317" y="343"/>
                      </a:lnTo>
                      <a:lnTo>
                        <a:pt x="320" y="336"/>
                      </a:lnTo>
                      <a:lnTo>
                        <a:pt x="321" y="329"/>
                      </a:lnTo>
                      <a:lnTo>
                        <a:pt x="321" y="277"/>
                      </a:lnTo>
                      <a:lnTo>
                        <a:pt x="321" y="271"/>
                      </a:lnTo>
                      <a:lnTo>
                        <a:pt x="318" y="266"/>
                      </a:lnTo>
                      <a:lnTo>
                        <a:pt x="316" y="272"/>
                      </a:lnTo>
                      <a:lnTo>
                        <a:pt x="312" y="278"/>
                      </a:lnTo>
                      <a:lnTo>
                        <a:pt x="308" y="284"/>
                      </a:lnTo>
                      <a:lnTo>
                        <a:pt x="302" y="290"/>
                      </a:lnTo>
                      <a:lnTo>
                        <a:pt x="294" y="295"/>
                      </a:lnTo>
                      <a:lnTo>
                        <a:pt x="287" y="300"/>
                      </a:lnTo>
                      <a:lnTo>
                        <a:pt x="277" y="304"/>
                      </a:lnTo>
                      <a:lnTo>
                        <a:pt x="268" y="309"/>
                      </a:lnTo>
                      <a:lnTo>
                        <a:pt x="246" y="316"/>
                      </a:lnTo>
                      <a:lnTo>
                        <a:pt x="220" y="321"/>
                      </a:lnTo>
                      <a:lnTo>
                        <a:pt x="191" y="325"/>
                      </a:lnTo>
                      <a:lnTo>
                        <a:pt x="160" y="326"/>
                      </a:lnTo>
                      <a:close/>
                      <a:moveTo>
                        <a:pt x="68" y="367"/>
                      </a:moveTo>
                      <a:lnTo>
                        <a:pt x="68" y="367"/>
                      </a:lnTo>
                      <a:lnTo>
                        <a:pt x="63" y="366"/>
                      </a:lnTo>
                      <a:lnTo>
                        <a:pt x="58" y="362"/>
                      </a:lnTo>
                      <a:lnTo>
                        <a:pt x="56" y="359"/>
                      </a:lnTo>
                      <a:lnTo>
                        <a:pt x="55" y="354"/>
                      </a:lnTo>
                      <a:lnTo>
                        <a:pt x="56" y="348"/>
                      </a:lnTo>
                      <a:lnTo>
                        <a:pt x="58" y="344"/>
                      </a:lnTo>
                      <a:lnTo>
                        <a:pt x="63" y="341"/>
                      </a:lnTo>
                      <a:lnTo>
                        <a:pt x="68" y="339"/>
                      </a:lnTo>
                      <a:lnTo>
                        <a:pt x="73" y="341"/>
                      </a:lnTo>
                      <a:lnTo>
                        <a:pt x="78" y="344"/>
                      </a:lnTo>
                      <a:lnTo>
                        <a:pt x="80" y="348"/>
                      </a:lnTo>
                      <a:lnTo>
                        <a:pt x="81" y="354"/>
                      </a:lnTo>
                      <a:lnTo>
                        <a:pt x="80" y="359"/>
                      </a:lnTo>
                      <a:lnTo>
                        <a:pt x="78" y="362"/>
                      </a:lnTo>
                      <a:lnTo>
                        <a:pt x="73" y="366"/>
                      </a:lnTo>
                      <a:lnTo>
                        <a:pt x="68" y="367"/>
                      </a:lnTo>
                      <a:close/>
                      <a:moveTo>
                        <a:pt x="160" y="223"/>
                      </a:moveTo>
                      <a:lnTo>
                        <a:pt x="160" y="223"/>
                      </a:lnTo>
                      <a:lnTo>
                        <a:pt x="130" y="222"/>
                      </a:lnTo>
                      <a:lnTo>
                        <a:pt x="102" y="218"/>
                      </a:lnTo>
                      <a:lnTo>
                        <a:pt x="77" y="212"/>
                      </a:lnTo>
                      <a:lnTo>
                        <a:pt x="54" y="205"/>
                      </a:lnTo>
                      <a:lnTo>
                        <a:pt x="35" y="197"/>
                      </a:lnTo>
                      <a:lnTo>
                        <a:pt x="27" y="192"/>
                      </a:lnTo>
                      <a:lnTo>
                        <a:pt x="20" y="187"/>
                      </a:lnTo>
                      <a:lnTo>
                        <a:pt x="14" y="181"/>
                      </a:lnTo>
                      <a:lnTo>
                        <a:pt x="9" y="175"/>
                      </a:lnTo>
                      <a:lnTo>
                        <a:pt x="5" y="169"/>
                      </a:lnTo>
                      <a:lnTo>
                        <a:pt x="3" y="163"/>
                      </a:lnTo>
                      <a:lnTo>
                        <a:pt x="0" y="168"/>
                      </a:lnTo>
                      <a:lnTo>
                        <a:pt x="0" y="173"/>
                      </a:lnTo>
                      <a:lnTo>
                        <a:pt x="0" y="226"/>
                      </a:lnTo>
                      <a:lnTo>
                        <a:pt x="2" y="233"/>
                      </a:lnTo>
                      <a:lnTo>
                        <a:pt x="4" y="240"/>
                      </a:lnTo>
                      <a:lnTo>
                        <a:pt x="8" y="246"/>
                      </a:lnTo>
                      <a:lnTo>
                        <a:pt x="12" y="254"/>
                      </a:lnTo>
                      <a:lnTo>
                        <a:pt x="18" y="260"/>
                      </a:lnTo>
                      <a:lnTo>
                        <a:pt x="26" y="266"/>
                      </a:lnTo>
                      <a:lnTo>
                        <a:pt x="35" y="271"/>
                      </a:lnTo>
                      <a:lnTo>
                        <a:pt x="45" y="275"/>
                      </a:lnTo>
                      <a:lnTo>
                        <a:pt x="56" y="280"/>
                      </a:lnTo>
                      <a:lnTo>
                        <a:pt x="68" y="284"/>
                      </a:lnTo>
                      <a:lnTo>
                        <a:pt x="81" y="287"/>
                      </a:lnTo>
                      <a:lnTo>
                        <a:pt x="96" y="291"/>
                      </a:lnTo>
                      <a:lnTo>
                        <a:pt x="110" y="293"/>
                      </a:lnTo>
                      <a:lnTo>
                        <a:pt x="126" y="295"/>
                      </a:lnTo>
                      <a:lnTo>
                        <a:pt x="143" y="296"/>
                      </a:lnTo>
                      <a:lnTo>
                        <a:pt x="160" y="296"/>
                      </a:lnTo>
                      <a:lnTo>
                        <a:pt x="178" y="296"/>
                      </a:lnTo>
                      <a:lnTo>
                        <a:pt x="194" y="295"/>
                      </a:lnTo>
                      <a:lnTo>
                        <a:pt x="211" y="293"/>
                      </a:lnTo>
                      <a:lnTo>
                        <a:pt x="225" y="291"/>
                      </a:lnTo>
                      <a:lnTo>
                        <a:pt x="240" y="287"/>
                      </a:lnTo>
                      <a:lnTo>
                        <a:pt x="253" y="284"/>
                      </a:lnTo>
                      <a:lnTo>
                        <a:pt x="265" y="280"/>
                      </a:lnTo>
                      <a:lnTo>
                        <a:pt x="276" y="275"/>
                      </a:lnTo>
                      <a:lnTo>
                        <a:pt x="286" y="271"/>
                      </a:lnTo>
                      <a:lnTo>
                        <a:pt x="295" y="266"/>
                      </a:lnTo>
                      <a:lnTo>
                        <a:pt x="303" y="260"/>
                      </a:lnTo>
                      <a:lnTo>
                        <a:pt x="309" y="254"/>
                      </a:lnTo>
                      <a:lnTo>
                        <a:pt x="314" y="246"/>
                      </a:lnTo>
                      <a:lnTo>
                        <a:pt x="317" y="240"/>
                      </a:lnTo>
                      <a:lnTo>
                        <a:pt x="320" y="233"/>
                      </a:lnTo>
                      <a:lnTo>
                        <a:pt x="321" y="226"/>
                      </a:lnTo>
                      <a:lnTo>
                        <a:pt x="321" y="173"/>
                      </a:lnTo>
                      <a:lnTo>
                        <a:pt x="320" y="168"/>
                      </a:lnTo>
                      <a:lnTo>
                        <a:pt x="318" y="163"/>
                      </a:lnTo>
                      <a:lnTo>
                        <a:pt x="316" y="169"/>
                      </a:lnTo>
                      <a:lnTo>
                        <a:pt x="312" y="175"/>
                      </a:lnTo>
                      <a:lnTo>
                        <a:pt x="308" y="181"/>
                      </a:lnTo>
                      <a:lnTo>
                        <a:pt x="302" y="187"/>
                      </a:lnTo>
                      <a:lnTo>
                        <a:pt x="294" y="192"/>
                      </a:lnTo>
                      <a:lnTo>
                        <a:pt x="286" y="197"/>
                      </a:lnTo>
                      <a:lnTo>
                        <a:pt x="268" y="205"/>
                      </a:lnTo>
                      <a:lnTo>
                        <a:pt x="245" y="212"/>
                      </a:lnTo>
                      <a:lnTo>
                        <a:pt x="219" y="218"/>
                      </a:lnTo>
                      <a:lnTo>
                        <a:pt x="191" y="222"/>
                      </a:lnTo>
                      <a:lnTo>
                        <a:pt x="160" y="223"/>
                      </a:lnTo>
                      <a:close/>
                      <a:moveTo>
                        <a:pt x="68" y="262"/>
                      </a:moveTo>
                      <a:lnTo>
                        <a:pt x="68" y="262"/>
                      </a:lnTo>
                      <a:lnTo>
                        <a:pt x="63" y="261"/>
                      </a:lnTo>
                      <a:lnTo>
                        <a:pt x="58" y="257"/>
                      </a:lnTo>
                      <a:lnTo>
                        <a:pt x="56" y="254"/>
                      </a:lnTo>
                      <a:lnTo>
                        <a:pt x="55" y="248"/>
                      </a:lnTo>
                      <a:lnTo>
                        <a:pt x="56" y="243"/>
                      </a:lnTo>
                      <a:lnTo>
                        <a:pt x="58" y="239"/>
                      </a:lnTo>
                      <a:lnTo>
                        <a:pt x="63" y="235"/>
                      </a:lnTo>
                      <a:lnTo>
                        <a:pt x="68" y="234"/>
                      </a:lnTo>
                      <a:lnTo>
                        <a:pt x="73" y="235"/>
                      </a:lnTo>
                      <a:lnTo>
                        <a:pt x="78" y="239"/>
                      </a:lnTo>
                      <a:lnTo>
                        <a:pt x="80" y="243"/>
                      </a:lnTo>
                      <a:lnTo>
                        <a:pt x="81" y="248"/>
                      </a:lnTo>
                      <a:lnTo>
                        <a:pt x="80" y="254"/>
                      </a:lnTo>
                      <a:lnTo>
                        <a:pt x="78" y="257"/>
                      </a:lnTo>
                      <a:lnTo>
                        <a:pt x="73" y="261"/>
                      </a:lnTo>
                      <a:lnTo>
                        <a:pt x="68" y="262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B6F6">
                        <a:alpha val="89998"/>
                      </a:srgbClr>
                    </a:gs>
                    <a:gs pos="100000">
                      <a:srgbClr val="00B6F6">
                        <a:alpha val="34000"/>
                      </a:srgbClr>
                    </a:gs>
                  </a:gsLst>
                  <a:lin ang="5400000"/>
                </a:gradFill>
                <a:ln w="6350" cap="flat">
                  <a:solidFill>
                    <a:srgbClr val="2ABCE5"/>
                  </a:solidFill>
                  <a:prstDash val="solid"/>
                  <a:bevel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defTabSz="1219272">
                    <a:defRPr/>
                  </a:pPr>
                  <a:endParaRPr lang="zh-CN" altLang="en-US" sz="2400" kern="0" smtClean="0"/>
                </a:p>
              </p:txBody>
            </p:sp>
            <p:cxnSp>
              <p:nvCxnSpPr>
                <p:cNvPr id="194" name="曲线连接符 296"/>
                <p:cNvCxnSpPr/>
                <p:nvPr/>
              </p:nvCxnSpPr>
              <p:spPr>
                <a:xfrm flipV="1">
                  <a:off x="4407917" y="2284460"/>
                  <a:ext cx="0" cy="122679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ysClr val="window" lastClr="FFFFFF"/>
                  </a:solidFill>
                  <a:prstDash val="solid"/>
                  <a:headEnd type="triangle" w="sm" len="sm"/>
                  <a:tailEnd type="triangle" w="sm" len="sm"/>
                </a:ln>
                <a:effectLst/>
              </p:spPr>
            </p:cxnSp>
            <p:cxnSp>
              <p:nvCxnSpPr>
                <p:cNvPr id="198" name="直接连接符 197"/>
                <p:cNvCxnSpPr/>
                <p:nvPr/>
              </p:nvCxnSpPr>
              <p:spPr>
                <a:xfrm>
                  <a:off x="4407917" y="2743173"/>
                  <a:ext cx="0" cy="18490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</p:cxnSp>
            <p:sp>
              <p:nvSpPr>
                <p:cNvPr id="199" name="Freeform 5"/>
                <p:cNvSpPr>
                  <a:spLocks noEditPoints="1"/>
                </p:cNvSpPr>
                <p:nvPr/>
              </p:nvSpPr>
              <p:spPr bwMode="auto">
                <a:xfrm>
                  <a:off x="4317383" y="2936240"/>
                  <a:ext cx="142857" cy="157842"/>
                </a:xfrm>
                <a:custGeom>
                  <a:avLst/>
                  <a:gdLst>
                    <a:gd name="T0" fmla="*/ 1051673 w 16170"/>
                    <a:gd name="T1" fmla="*/ 691761 h 14014"/>
                    <a:gd name="T2" fmla="*/ 961365 w 16170"/>
                    <a:gd name="T3" fmla="*/ 583680 h 14014"/>
                    <a:gd name="T4" fmla="*/ 890732 w 16170"/>
                    <a:gd name="T5" fmla="*/ 561480 h 14014"/>
                    <a:gd name="T6" fmla="*/ 378399 w 16170"/>
                    <a:gd name="T7" fmla="*/ 1214800 h 14014"/>
                    <a:gd name="T8" fmla="*/ 451373 w 16170"/>
                    <a:gd name="T9" fmla="*/ 1288765 h 14014"/>
                    <a:gd name="T10" fmla="*/ 470571 w 16170"/>
                    <a:gd name="T11" fmla="*/ 1342930 h 14014"/>
                    <a:gd name="T12" fmla="*/ 458238 w 16170"/>
                    <a:gd name="T13" fmla="*/ 1452408 h 14014"/>
                    <a:gd name="T14" fmla="*/ 411255 w 16170"/>
                    <a:gd name="T15" fmla="*/ 1451270 h 14014"/>
                    <a:gd name="T16" fmla="*/ 376526 w 16170"/>
                    <a:gd name="T17" fmla="*/ 1345588 h 14014"/>
                    <a:gd name="T18" fmla="*/ 377612 w 16170"/>
                    <a:gd name="T19" fmla="*/ 1222662 h 14014"/>
                    <a:gd name="T20" fmla="*/ 275987 w 16170"/>
                    <a:gd name="T21" fmla="*/ 1110143 h 14014"/>
                    <a:gd name="T22" fmla="*/ 334296 w 16170"/>
                    <a:gd name="T23" fmla="*/ 1163800 h 14014"/>
                    <a:gd name="T24" fmla="*/ 322122 w 16170"/>
                    <a:gd name="T25" fmla="*/ 1253748 h 14014"/>
                    <a:gd name="T26" fmla="*/ 349748 w 16170"/>
                    <a:gd name="T27" fmla="*/ 1454694 h 14014"/>
                    <a:gd name="T28" fmla="*/ 434826 w 16170"/>
                    <a:gd name="T29" fmla="*/ 1554655 h 14014"/>
                    <a:gd name="T30" fmla="*/ 498984 w 16170"/>
                    <a:gd name="T31" fmla="*/ 1493890 h 14014"/>
                    <a:gd name="T32" fmla="*/ 516936 w 16170"/>
                    <a:gd name="T33" fmla="*/ 1436932 h 14014"/>
                    <a:gd name="T34" fmla="*/ 514594 w 16170"/>
                    <a:gd name="T35" fmla="*/ 1389616 h 14014"/>
                    <a:gd name="T36" fmla="*/ 546443 w 16170"/>
                    <a:gd name="T37" fmla="*/ 1525990 h 14014"/>
                    <a:gd name="T38" fmla="*/ 515531 w 16170"/>
                    <a:gd name="T39" fmla="*/ 1669077 h 14014"/>
                    <a:gd name="T40" fmla="*/ 420231 w 16170"/>
                    <a:gd name="T41" fmla="*/ 1756874 h 14014"/>
                    <a:gd name="T42" fmla="*/ 312598 w 16170"/>
                    <a:gd name="T43" fmla="*/ 1689250 h 14014"/>
                    <a:gd name="T44" fmla="*/ 231504 w 16170"/>
                    <a:gd name="T45" fmla="*/ 1506448 h 14014"/>
                    <a:gd name="T46" fmla="*/ 203790 w 16170"/>
                    <a:gd name="T47" fmla="*/ 1301954 h 14014"/>
                    <a:gd name="T48" fmla="*/ 207386 w 16170"/>
                    <a:gd name="T49" fmla="*/ 1150228 h 14014"/>
                    <a:gd name="T50" fmla="*/ 226822 w 16170"/>
                    <a:gd name="T51" fmla="*/ 1071454 h 14014"/>
                    <a:gd name="T52" fmla="*/ 164537 w 16170"/>
                    <a:gd name="T53" fmla="*/ 1110773 h 14014"/>
                    <a:gd name="T54" fmla="*/ 152275 w 16170"/>
                    <a:gd name="T55" fmla="*/ 1273920 h 14014"/>
                    <a:gd name="T56" fmla="*/ 175148 w 16170"/>
                    <a:gd name="T57" fmla="*/ 1446821 h 14014"/>
                    <a:gd name="T58" fmla="*/ 140489 w 16170"/>
                    <a:gd name="T59" fmla="*/ 1454052 h 14014"/>
                    <a:gd name="T60" fmla="*/ 40118 w 16170"/>
                    <a:gd name="T61" fmla="*/ 1323140 h 14014"/>
                    <a:gd name="T62" fmla="*/ 0 w 16170"/>
                    <a:gd name="T63" fmla="*/ 1139325 h 14014"/>
                    <a:gd name="T64" fmla="*/ 63530 w 16170"/>
                    <a:gd name="T65" fmla="*/ 1033519 h 14014"/>
                    <a:gd name="T66" fmla="*/ 160394 w 16170"/>
                    <a:gd name="T67" fmla="*/ 1031368 h 14014"/>
                    <a:gd name="T68" fmla="*/ 1065561 w 16170"/>
                    <a:gd name="T69" fmla="*/ 1418033 h 14014"/>
                    <a:gd name="T70" fmla="*/ 1036610 w 16170"/>
                    <a:gd name="T71" fmla="*/ 1508735 h 14014"/>
                    <a:gd name="T72" fmla="*/ 989698 w 16170"/>
                    <a:gd name="T73" fmla="*/ 1569376 h 14014"/>
                    <a:gd name="T74" fmla="*/ 899549 w 16170"/>
                    <a:gd name="T75" fmla="*/ 1591699 h 14014"/>
                    <a:gd name="T76" fmla="*/ 921944 w 16170"/>
                    <a:gd name="T77" fmla="*/ 1503148 h 14014"/>
                    <a:gd name="T78" fmla="*/ 616529 w 16170"/>
                    <a:gd name="T79" fmla="*/ 1478155 h 14014"/>
                    <a:gd name="T80" fmla="*/ 702155 w 16170"/>
                    <a:gd name="T81" fmla="*/ 1524717 h 14014"/>
                    <a:gd name="T82" fmla="*/ 828288 w 16170"/>
                    <a:gd name="T83" fmla="*/ 1506572 h 14014"/>
                    <a:gd name="T84" fmla="*/ 852716 w 16170"/>
                    <a:gd name="T85" fmla="*/ 1559092 h 14014"/>
                    <a:gd name="T86" fmla="*/ 826176 w 16170"/>
                    <a:gd name="T87" fmla="*/ 1630512 h 14014"/>
                    <a:gd name="T88" fmla="*/ 766551 w 16170"/>
                    <a:gd name="T89" fmla="*/ 1672253 h 14014"/>
                    <a:gd name="T90" fmla="*/ 518968 w 16170"/>
                    <a:gd name="T91" fmla="*/ 1776528 h 14014"/>
                    <a:gd name="T92" fmla="*/ 579300 w 16170"/>
                    <a:gd name="T93" fmla="*/ 1640795 h 14014"/>
                    <a:gd name="T94" fmla="*/ 599204 w 16170"/>
                    <a:gd name="T95" fmla="*/ 1530675 h 14014"/>
                    <a:gd name="T96" fmla="*/ 1123632 w 16170"/>
                    <a:gd name="T97" fmla="*/ 1296244 h 14014"/>
                    <a:gd name="T98" fmla="*/ 1117783 w 16170"/>
                    <a:gd name="T99" fmla="*/ 1039230 h 14014"/>
                    <a:gd name="T100" fmla="*/ 1008277 w 16170"/>
                    <a:gd name="T101" fmla="*/ 752019 h 14014"/>
                    <a:gd name="T102" fmla="*/ 916326 w 16170"/>
                    <a:gd name="T103" fmla="*/ 660810 h 14014"/>
                    <a:gd name="T104" fmla="*/ 829145 w 16170"/>
                    <a:gd name="T105" fmla="*/ 644062 h 14014"/>
                    <a:gd name="T106" fmla="*/ 724321 w 16170"/>
                    <a:gd name="T107" fmla="*/ 662713 h 14014"/>
                    <a:gd name="T108" fmla="*/ 95927 w 16170"/>
                    <a:gd name="T109" fmla="*/ 934437 h 14014"/>
                    <a:gd name="T110" fmla="*/ 222369 w 16170"/>
                    <a:gd name="T111" fmla="*/ 989368 h 14014"/>
                    <a:gd name="T112" fmla="*/ 435603 w 16170"/>
                    <a:gd name="T113" fmla="*/ 1184603 h 14014"/>
                    <a:gd name="T114" fmla="*/ 612783 w 16170"/>
                    <a:gd name="T115" fmla="*/ 1385178 h 14014"/>
                    <a:gd name="T116" fmla="*/ 747115 w 16170"/>
                    <a:gd name="T117" fmla="*/ 1438712 h 14014"/>
                    <a:gd name="T118" fmla="*/ 827351 w 16170"/>
                    <a:gd name="T119" fmla="*/ 1426018 h 14014"/>
                    <a:gd name="T120" fmla="*/ 1073990 w 16170"/>
                    <a:gd name="T121" fmla="*/ 1322251 h 1401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16170"/>
                    <a:gd name="T184" fmla="*/ 0 h 14014"/>
                    <a:gd name="T185" fmla="*/ 16170 w 16170"/>
                    <a:gd name="T186" fmla="*/ 14014 h 1401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16170" h="14014">
                      <a:moveTo>
                        <a:pt x="11178" y="2724"/>
                      </a:moveTo>
                      <a:lnTo>
                        <a:pt x="14087" y="2724"/>
                      </a:lnTo>
                      <a:lnTo>
                        <a:pt x="14087" y="6276"/>
                      </a:lnTo>
                      <a:lnTo>
                        <a:pt x="14080" y="6265"/>
                      </a:lnTo>
                      <a:lnTo>
                        <a:pt x="14060" y="6231"/>
                      </a:lnTo>
                      <a:lnTo>
                        <a:pt x="14025" y="6177"/>
                      </a:lnTo>
                      <a:lnTo>
                        <a:pt x="13979" y="6106"/>
                      </a:lnTo>
                      <a:lnTo>
                        <a:pt x="13920" y="6022"/>
                      </a:lnTo>
                      <a:lnTo>
                        <a:pt x="13852" y="5923"/>
                      </a:lnTo>
                      <a:lnTo>
                        <a:pt x="13812" y="5870"/>
                      </a:lnTo>
                      <a:lnTo>
                        <a:pt x="13771" y="5815"/>
                      </a:lnTo>
                      <a:lnTo>
                        <a:pt x="13727" y="5758"/>
                      </a:lnTo>
                      <a:lnTo>
                        <a:pt x="13682" y="5698"/>
                      </a:lnTo>
                      <a:lnTo>
                        <a:pt x="13632" y="5639"/>
                      </a:lnTo>
                      <a:lnTo>
                        <a:pt x="13582" y="5577"/>
                      </a:lnTo>
                      <a:lnTo>
                        <a:pt x="13529" y="5515"/>
                      </a:lnTo>
                      <a:lnTo>
                        <a:pt x="13474" y="5453"/>
                      </a:lnTo>
                      <a:lnTo>
                        <a:pt x="13417" y="5390"/>
                      </a:lnTo>
                      <a:lnTo>
                        <a:pt x="13357" y="5328"/>
                      </a:lnTo>
                      <a:lnTo>
                        <a:pt x="13297" y="5266"/>
                      </a:lnTo>
                      <a:lnTo>
                        <a:pt x="13234" y="5204"/>
                      </a:lnTo>
                      <a:lnTo>
                        <a:pt x="13169" y="5145"/>
                      </a:lnTo>
                      <a:lnTo>
                        <a:pt x="13104" y="5085"/>
                      </a:lnTo>
                      <a:lnTo>
                        <a:pt x="13036" y="5029"/>
                      </a:lnTo>
                      <a:lnTo>
                        <a:pt x="12967" y="4973"/>
                      </a:lnTo>
                      <a:lnTo>
                        <a:pt x="12897" y="4919"/>
                      </a:lnTo>
                      <a:lnTo>
                        <a:pt x="12825" y="4869"/>
                      </a:lnTo>
                      <a:lnTo>
                        <a:pt x="12752" y="4822"/>
                      </a:lnTo>
                      <a:lnTo>
                        <a:pt x="12678" y="4776"/>
                      </a:lnTo>
                      <a:lnTo>
                        <a:pt x="12604" y="4735"/>
                      </a:lnTo>
                      <a:lnTo>
                        <a:pt x="12531" y="4697"/>
                      </a:lnTo>
                      <a:lnTo>
                        <a:pt x="12458" y="4662"/>
                      </a:lnTo>
                      <a:lnTo>
                        <a:pt x="12387" y="4630"/>
                      </a:lnTo>
                      <a:lnTo>
                        <a:pt x="12317" y="4601"/>
                      </a:lnTo>
                      <a:lnTo>
                        <a:pt x="12250" y="4575"/>
                      </a:lnTo>
                      <a:lnTo>
                        <a:pt x="12182" y="4551"/>
                      </a:lnTo>
                      <a:lnTo>
                        <a:pt x="12117" y="4530"/>
                      </a:lnTo>
                      <a:lnTo>
                        <a:pt x="12054" y="4511"/>
                      </a:lnTo>
                      <a:lnTo>
                        <a:pt x="11991" y="4495"/>
                      </a:lnTo>
                      <a:lnTo>
                        <a:pt x="11930" y="4480"/>
                      </a:lnTo>
                      <a:lnTo>
                        <a:pt x="11873" y="4468"/>
                      </a:lnTo>
                      <a:lnTo>
                        <a:pt x="11816" y="4458"/>
                      </a:lnTo>
                      <a:lnTo>
                        <a:pt x="11762" y="4449"/>
                      </a:lnTo>
                      <a:lnTo>
                        <a:pt x="11709" y="4442"/>
                      </a:lnTo>
                      <a:lnTo>
                        <a:pt x="11660" y="4436"/>
                      </a:lnTo>
                      <a:lnTo>
                        <a:pt x="11612" y="4432"/>
                      </a:lnTo>
                      <a:lnTo>
                        <a:pt x="11567" y="4429"/>
                      </a:lnTo>
                      <a:lnTo>
                        <a:pt x="11524" y="4427"/>
                      </a:lnTo>
                      <a:lnTo>
                        <a:pt x="11484" y="4425"/>
                      </a:lnTo>
                      <a:lnTo>
                        <a:pt x="11446" y="4425"/>
                      </a:lnTo>
                      <a:lnTo>
                        <a:pt x="11412" y="4426"/>
                      </a:lnTo>
                      <a:lnTo>
                        <a:pt x="11380" y="4427"/>
                      </a:lnTo>
                      <a:lnTo>
                        <a:pt x="11351" y="4428"/>
                      </a:lnTo>
                      <a:lnTo>
                        <a:pt x="11303" y="4432"/>
                      </a:lnTo>
                      <a:lnTo>
                        <a:pt x="11267" y="4435"/>
                      </a:lnTo>
                      <a:lnTo>
                        <a:pt x="11246" y="4439"/>
                      </a:lnTo>
                      <a:lnTo>
                        <a:pt x="11239" y="4440"/>
                      </a:lnTo>
                      <a:lnTo>
                        <a:pt x="11178" y="2724"/>
                      </a:lnTo>
                      <a:close/>
                      <a:moveTo>
                        <a:pt x="9156" y="0"/>
                      </a:moveTo>
                      <a:lnTo>
                        <a:pt x="16170" y="0"/>
                      </a:lnTo>
                      <a:lnTo>
                        <a:pt x="16170" y="1256"/>
                      </a:lnTo>
                      <a:lnTo>
                        <a:pt x="13383" y="1256"/>
                      </a:lnTo>
                      <a:lnTo>
                        <a:pt x="13383" y="2174"/>
                      </a:lnTo>
                      <a:lnTo>
                        <a:pt x="11820" y="2174"/>
                      </a:lnTo>
                      <a:lnTo>
                        <a:pt x="11820" y="1256"/>
                      </a:lnTo>
                      <a:lnTo>
                        <a:pt x="9156" y="1256"/>
                      </a:lnTo>
                      <a:lnTo>
                        <a:pt x="9156" y="0"/>
                      </a:lnTo>
                      <a:close/>
                      <a:moveTo>
                        <a:pt x="4848" y="9576"/>
                      </a:moveTo>
                      <a:lnTo>
                        <a:pt x="4855" y="9581"/>
                      </a:lnTo>
                      <a:lnTo>
                        <a:pt x="4877" y="9595"/>
                      </a:lnTo>
                      <a:lnTo>
                        <a:pt x="4912" y="9615"/>
                      </a:lnTo>
                      <a:lnTo>
                        <a:pt x="4958" y="9642"/>
                      </a:lnTo>
                      <a:lnTo>
                        <a:pt x="5013" y="9675"/>
                      </a:lnTo>
                      <a:lnTo>
                        <a:pt x="5075" y="9713"/>
                      </a:lnTo>
                      <a:lnTo>
                        <a:pt x="5143" y="9754"/>
                      </a:lnTo>
                      <a:lnTo>
                        <a:pt x="5216" y="9798"/>
                      </a:lnTo>
                      <a:lnTo>
                        <a:pt x="5291" y="9843"/>
                      </a:lnTo>
                      <a:lnTo>
                        <a:pt x="5366" y="9890"/>
                      </a:lnTo>
                      <a:lnTo>
                        <a:pt x="5441" y="9936"/>
                      </a:lnTo>
                      <a:lnTo>
                        <a:pt x="5514" y="9981"/>
                      </a:lnTo>
                      <a:lnTo>
                        <a:pt x="5583" y="10025"/>
                      </a:lnTo>
                      <a:lnTo>
                        <a:pt x="5644" y="10064"/>
                      </a:lnTo>
                      <a:lnTo>
                        <a:pt x="5699" y="10101"/>
                      </a:lnTo>
                      <a:lnTo>
                        <a:pt x="5744" y="10131"/>
                      </a:lnTo>
                      <a:lnTo>
                        <a:pt x="5783" y="10159"/>
                      </a:lnTo>
                      <a:lnTo>
                        <a:pt x="5817" y="10186"/>
                      </a:lnTo>
                      <a:lnTo>
                        <a:pt x="5849" y="10214"/>
                      </a:lnTo>
                      <a:lnTo>
                        <a:pt x="5878" y="10241"/>
                      </a:lnTo>
                      <a:lnTo>
                        <a:pt x="5903" y="10266"/>
                      </a:lnTo>
                      <a:lnTo>
                        <a:pt x="5926" y="10292"/>
                      </a:lnTo>
                      <a:lnTo>
                        <a:pt x="5946" y="10315"/>
                      </a:lnTo>
                      <a:lnTo>
                        <a:pt x="5963" y="10336"/>
                      </a:lnTo>
                      <a:lnTo>
                        <a:pt x="5978" y="10356"/>
                      </a:lnTo>
                      <a:lnTo>
                        <a:pt x="5990" y="10374"/>
                      </a:lnTo>
                      <a:lnTo>
                        <a:pt x="6000" y="10391"/>
                      </a:lnTo>
                      <a:lnTo>
                        <a:pt x="6008" y="10404"/>
                      </a:lnTo>
                      <a:lnTo>
                        <a:pt x="6018" y="10423"/>
                      </a:lnTo>
                      <a:lnTo>
                        <a:pt x="6021" y="10430"/>
                      </a:lnTo>
                      <a:lnTo>
                        <a:pt x="6022" y="10441"/>
                      </a:lnTo>
                      <a:lnTo>
                        <a:pt x="6024" y="10472"/>
                      </a:lnTo>
                      <a:lnTo>
                        <a:pt x="6027" y="10522"/>
                      </a:lnTo>
                      <a:lnTo>
                        <a:pt x="6029" y="10586"/>
                      </a:lnTo>
                      <a:lnTo>
                        <a:pt x="6029" y="10662"/>
                      </a:lnTo>
                      <a:lnTo>
                        <a:pt x="6028" y="10749"/>
                      </a:lnTo>
                      <a:lnTo>
                        <a:pt x="6026" y="10796"/>
                      </a:lnTo>
                      <a:lnTo>
                        <a:pt x="6024" y="10843"/>
                      </a:lnTo>
                      <a:lnTo>
                        <a:pt x="6021" y="10893"/>
                      </a:lnTo>
                      <a:lnTo>
                        <a:pt x="6016" y="10942"/>
                      </a:lnTo>
                      <a:lnTo>
                        <a:pt x="6011" y="10992"/>
                      </a:lnTo>
                      <a:lnTo>
                        <a:pt x="6004" y="11042"/>
                      </a:lnTo>
                      <a:lnTo>
                        <a:pt x="5996" y="11093"/>
                      </a:lnTo>
                      <a:lnTo>
                        <a:pt x="5986" y="11142"/>
                      </a:lnTo>
                      <a:lnTo>
                        <a:pt x="5975" y="11192"/>
                      </a:lnTo>
                      <a:lnTo>
                        <a:pt x="5963" y="11239"/>
                      </a:lnTo>
                      <a:lnTo>
                        <a:pt x="5948" y="11286"/>
                      </a:lnTo>
                      <a:lnTo>
                        <a:pt x="5931" y="11330"/>
                      </a:lnTo>
                      <a:lnTo>
                        <a:pt x="5913" y="11372"/>
                      </a:lnTo>
                      <a:lnTo>
                        <a:pt x="5893" y="11412"/>
                      </a:lnTo>
                      <a:lnTo>
                        <a:pt x="5871" y="11449"/>
                      </a:lnTo>
                      <a:lnTo>
                        <a:pt x="5846" y="11484"/>
                      </a:lnTo>
                      <a:lnTo>
                        <a:pt x="5819" y="11514"/>
                      </a:lnTo>
                      <a:lnTo>
                        <a:pt x="5790" y="11541"/>
                      </a:lnTo>
                      <a:lnTo>
                        <a:pt x="5758" y="11563"/>
                      </a:lnTo>
                      <a:lnTo>
                        <a:pt x="5723" y="11582"/>
                      </a:lnTo>
                      <a:lnTo>
                        <a:pt x="5687" y="11596"/>
                      </a:lnTo>
                      <a:lnTo>
                        <a:pt x="5649" y="11603"/>
                      </a:lnTo>
                      <a:lnTo>
                        <a:pt x="5612" y="11606"/>
                      </a:lnTo>
                      <a:lnTo>
                        <a:pt x="5574" y="11604"/>
                      </a:lnTo>
                      <a:lnTo>
                        <a:pt x="5535" y="11598"/>
                      </a:lnTo>
                      <a:lnTo>
                        <a:pt x="5497" y="11587"/>
                      </a:lnTo>
                      <a:lnTo>
                        <a:pt x="5458" y="11571"/>
                      </a:lnTo>
                      <a:lnTo>
                        <a:pt x="5420" y="11552"/>
                      </a:lnTo>
                      <a:lnTo>
                        <a:pt x="5382" y="11529"/>
                      </a:lnTo>
                      <a:lnTo>
                        <a:pt x="5344" y="11503"/>
                      </a:lnTo>
                      <a:lnTo>
                        <a:pt x="5306" y="11473"/>
                      </a:lnTo>
                      <a:lnTo>
                        <a:pt x="5269" y="11440"/>
                      </a:lnTo>
                      <a:lnTo>
                        <a:pt x="5233" y="11404"/>
                      </a:lnTo>
                      <a:lnTo>
                        <a:pt x="5197" y="11365"/>
                      </a:lnTo>
                      <a:lnTo>
                        <a:pt x="5162" y="11324"/>
                      </a:lnTo>
                      <a:lnTo>
                        <a:pt x="5128" y="11280"/>
                      </a:lnTo>
                      <a:lnTo>
                        <a:pt x="5095" y="11235"/>
                      </a:lnTo>
                      <a:lnTo>
                        <a:pt x="5063" y="11188"/>
                      </a:lnTo>
                      <a:lnTo>
                        <a:pt x="5033" y="11139"/>
                      </a:lnTo>
                      <a:lnTo>
                        <a:pt x="5004" y="11089"/>
                      </a:lnTo>
                      <a:lnTo>
                        <a:pt x="4975" y="11037"/>
                      </a:lnTo>
                      <a:lnTo>
                        <a:pt x="4950" y="10985"/>
                      </a:lnTo>
                      <a:lnTo>
                        <a:pt x="4926" y="10931"/>
                      </a:lnTo>
                      <a:lnTo>
                        <a:pt x="4904" y="10876"/>
                      </a:lnTo>
                      <a:lnTo>
                        <a:pt x="4883" y="10823"/>
                      </a:lnTo>
                      <a:lnTo>
                        <a:pt x="4865" y="10768"/>
                      </a:lnTo>
                      <a:lnTo>
                        <a:pt x="4849" y="10714"/>
                      </a:lnTo>
                      <a:lnTo>
                        <a:pt x="4835" y="10660"/>
                      </a:lnTo>
                      <a:lnTo>
                        <a:pt x="4824" y="10607"/>
                      </a:lnTo>
                      <a:lnTo>
                        <a:pt x="4815" y="10553"/>
                      </a:lnTo>
                      <a:lnTo>
                        <a:pt x="4809" y="10502"/>
                      </a:lnTo>
                      <a:lnTo>
                        <a:pt x="4806" y="10451"/>
                      </a:lnTo>
                      <a:lnTo>
                        <a:pt x="4804" y="10402"/>
                      </a:lnTo>
                      <a:lnTo>
                        <a:pt x="4801" y="10353"/>
                      </a:lnTo>
                      <a:lnTo>
                        <a:pt x="4801" y="10307"/>
                      </a:lnTo>
                      <a:lnTo>
                        <a:pt x="4800" y="10260"/>
                      </a:lnTo>
                      <a:lnTo>
                        <a:pt x="4801" y="10172"/>
                      </a:lnTo>
                      <a:lnTo>
                        <a:pt x="4802" y="10090"/>
                      </a:lnTo>
                      <a:lnTo>
                        <a:pt x="4806" y="10012"/>
                      </a:lnTo>
                      <a:lnTo>
                        <a:pt x="4810" y="9940"/>
                      </a:lnTo>
                      <a:lnTo>
                        <a:pt x="4814" y="9874"/>
                      </a:lnTo>
                      <a:lnTo>
                        <a:pt x="4819" y="9814"/>
                      </a:lnTo>
                      <a:lnTo>
                        <a:pt x="4824" y="9760"/>
                      </a:lnTo>
                      <a:lnTo>
                        <a:pt x="4829" y="9713"/>
                      </a:lnTo>
                      <a:lnTo>
                        <a:pt x="4834" y="9672"/>
                      </a:lnTo>
                      <a:lnTo>
                        <a:pt x="4838" y="9638"/>
                      </a:lnTo>
                      <a:lnTo>
                        <a:pt x="4842" y="9612"/>
                      </a:lnTo>
                      <a:lnTo>
                        <a:pt x="4845" y="9593"/>
                      </a:lnTo>
                      <a:lnTo>
                        <a:pt x="4847" y="9580"/>
                      </a:lnTo>
                      <a:lnTo>
                        <a:pt x="4848" y="9576"/>
                      </a:lnTo>
                      <a:close/>
                      <a:moveTo>
                        <a:pt x="2906" y="8446"/>
                      </a:moveTo>
                      <a:lnTo>
                        <a:pt x="2912" y="8449"/>
                      </a:lnTo>
                      <a:lnTo>
                        <a:pt x="2930" y="8458"/>
                      </a:lnTo>
                      <a:lnTo>
                        <a:pt x="2959" y="8472"/>
                      </a:lnTo>
                      <a:lnTo>
                        <a:pt x="2999" y="8491"/>
                      </a:lnTo>
                      <a:lnTo>
                        <a:pt x="3046" y="8515"/>
                      </a:lnTo>
                      <a:lnTo>
                        <a:pt x="3102" y="8542"/>
                      </a:lnTo>
                      <a:lnTo>
                        <a:pt x="3163" y="8572"/>
                      </a:lnTo>
                      <a:lnTo>
                        <a:pt x="3231" y="8606"/>
                      </a:lnTo>
                      <a:lnTo>
                        <a:pt x="3303" y="8641"/>
                      </a:lnTo>
                      <a:lnTo>
                        <a:pt x="3379" y="8677"/>
                      </a:lnTo>
                      <a:lnTo>
                        <a:pt x="3456" y="8714"/>
                      </a:lnTo>
                      <a:lnTo>
                        <a:pt x="3536" y="8751"/>
                      </a:lnTo>
                      <a:lnTo>
                        <a:pt x="3615" y="8789"/>
                      </a:lnTo>
                      <a:lnTo>
                        <a:pt x="3694" y="8826"/>
                      </a:lnTo>
                      <a:lnTo>
                        <a:pt x="3771" y="8860"/>
                      </a:lnTo>
                      <a:lnTo>
                        <a:pt x="3844" y="8893"/>
                      </a:lnTo>
                      <a:lnTo>
                        <a:pt x="3880" y="8910"/>
                      </a:lnTo>
                      <a:lnTo>
                        <a:pt x="3913" y="8926"/>
                      </a:lnTo>
                      <a:lnTo>
                        <a:pt x="3944" y="8941"/>
                      </a:lnTo>
                      <a:lnTo>
                        <a:pt x="3975" y="8956"/>
                      </a:lnTo>
                      <a:lnTo>
                        <a:pt x="4030" y="8986"/>
                      </a:lnTo>
                      <a:lnTo>
                        <a:pt x="4080" y="9016"/>
                      </a:lnTo>
                      <a:lnTo>
                        <a:pt x="4123" y="9044"/>
                      </a:lnTo>
                      <a:lnTo>
                        <a:pt x="4162" y="9070"/>
                      </a:lnTo>
                      <a:lnTo>
                        <a:pt x="4195" y="9095"/>
                      </a:lnTo>
                      <a:lnTo>
                        <a:pt x="4223" y="9118"/>
                      </a:lnTo>
                      <a:lnTo>
                        <a:pt x="4248" y="9139"/>
                      </a:lnTo>
                      <a:lnTo>
                        <a:pt x="4267" y="9157"/>
                      </a:lnTo>
                      <a:lnTo>
                        <a:pt x="4283" y="9174"/>
                      </a:lnTo>
                      <a:lnTo>
                        <a:pt x="4295" y="9187"/>
                      </a:lnTo>
                      <a:lnTo>
                        <a:pt x="4309" y="9207"/>
                      </a:lnTo>
                      <a:lnTo>
                        <a:pt x="4314" y="9214"/>
                      </a:lnTo>
                      <a:lnTo>
                        <a:pt x="4308" y="9226"/>
                      </a:lnTo>
                      <a:lnTo>
                        <a:pt x="4292" y="9261"/>
                      </a:lnTo>
                      <a:lnTo>
                        <a:pt x="4281" y="9288"/>
                      </a:lnTo>
                      <a:lnTo>
                        <a:pt x="4269" y="9320"/>
                      </a:lnTo>
                      <a:lnTo>
                        <a:pt x="4256" y="9356"/>
                      </a:lnTo>
                      <a:lnTo>
                        <a:pt x="4241" y="9398"/>
                      </a:lnTo>
                      <a:lnTo>
                        <a:pt x="4225" y="9444"/>
                      </a:lnTo>
                      <a:lnTo>
                        <a:pt x="4210" y="9495"/>
                      </a:lnTo>
                      <a:lnTo>
                        <a:pt x="4194" y="9549"/>
                      </a:lnTo>
                      <a:lnTo>
                        <a:pt x="4179" y="9609"/>
                      </a:lnTo>
                      <a:lnTo>
                        <a:pt x="4165" y="9672"/>
                      </a:lnTo>
                      <a:lnTo>
                        <a:pt x="4151" y="9739"/>
                      </a:lnTo>
                      <a:lnTo>
                        <a:pt x="4139" y="9810"/>
                      </a:lnTo>
                      <a:lnTo>
                        <a:pt x="4127" y="9883"/>
                      </a:lnTo>
                      <a:lnTo>
                        <a:pt x="4118" y="9960"/>
                      </a:lnTo>
                      <a:lnTo>
                        <a:pt x="4111" y="10040"/>
                      </a:lnTo>
                      <a:lnTo>
                        <a:pt x="4107" y="10123"/>
                      </a:lnTo>
                      <a:lnTo>
                        <a:pt x="4106" y="10209"/>
                      </a:lnTo>
                      <a:lnTo>
                        <a:pt x="4107" y="10297"/>
                      </a:lnTo>
                      <a:lnTo>
                        <a:pt x="4112" y="10387"/>
                      </a:lnTo>
                      <a:lnTo>
                        <a:pt x="4121" y="10478"/>
                      </a:lnTo>
                      <a:lnTo>
                        <a:pt x="4134" y="10572"/>
                      </a:lnTo>
                      <a:lnTo>
                        <a:pt x="4152" y="10668"/>
                      </a:lnTo>
                      <a:lnTo>
                        <a:pt x="4173" y="10765"/>
                      </a:lnTo>
                      <a:lnTo>
                        <a:pt x="4200" y="10864"/>
                      </a:lnTo>
                      <a:lnTo>
                        <a:pt x="4232" y="10963"/>
                      </a:lnTo>
                      <a:lnTo>
                        <a:pt x="4270" y="11064"/>
                      </a:lnTo>
                      <a:lnTo>
                        <a:pt x="4314" y="11165"/>
                      </a:lnTo>
                      <a:lnTo>
                        <a:pt x="4364" y="11266"/>
                      </a:lnTo>
                      <a:lnTo>
                        <a:pt x="4420" y="11368"/>
                      </a:lnTo>
                      <a:lnTo>
                        <a:pt x="4481" y="11467"/>
                      </a:lnTo>
                      <a:lnTo>
                        <a:pt x="4544" y="11559"/>
                      </a:lnTo>
                      <a:lnTo>
                        <a:pt x="4605" y="11645"/>
                      </a:lnTo>
                      <a:lnTo>
                        <a:pt x="4669" y="11724"/>
                      </a:lnTo>
                      <a:lnTo>
                        <a:pt x="4734" y="11798"/>
                      </a:lnTo>
                      <a:lnTo>
                        <a:pt x="4798" y="11864"/>
                      </a:lnTo>
                      <a:lnTo>
                        <a:pt x="4864" y="11926"/>
                      </a:lnTo>
                      <a:lnTo>
                        <a:pt x="4930" y="11982"/>
                      </a:lnTo>
                      <a:lnTo>
                        <a:pt x="4996" y="12031"/>
                      </a:lnTo>
                      <a:lnTo>
                        <a:pt x="5061" y="12075"/>
                      </a:lnTo>
                      <a:lnTo>
                        <a:pt x="5127" y="12115"/>
                      </a:lnTo>
                      <a:lnTo>
                        <a:pt x="5192" y="12149"/>
                      </a:lnTo>
                      <a:lnTo>
                        <a:pt x="5256" y="12179"/>
                      </a:lnTo>
                      <a:lnTo>
                        <a:pt x="5321" y="12203"/>
                      </a:lnTo>
                      <a:lnTo>
                        <a:pt x="5385" y="12223"/>
                      </a:lnTo>
                      <a:lnTo>
                        <a:pt x="5448" y="12238"/>
                      </a:lnTo>
                      <a:lnTo>
                        <a:pt x="5510" y="12249"/>
                      </a:lnTo>
                      <a:lnTo>
                        <a:pt x="5571" y="12255"/>
                      </a:lnTo>
                      <a:lnTo>
                        <a:pt x="5630" y="12258"/>
                      </a:lnTo>
                      <a:lnTo>
                        <a:pt x="5689" y="12256"/>
                      </a:lnTo>
                      <a:lnTo>
                        <a:pt x="5746" y="12251"/>
                      </a:lnTo>
                      <a:lnTo>
                        <a:pt x="5801" y="12242"/>
                      </a:lnTo>
                      <a:lnTo>
                        <a:pt x="5855" y="12230"/>
                      </a:lnTo>
                      <a:lnTo>
                        <a:pt x="5907" y="12215"/>
                      </a:lnTo>
                      <a:lnTo>
                        <a:pt x="5957" y="12196"/>
                      </a:lnTo>
                      <a:lnTo>
                        <a:pt x="6004" y="12173"/>
                      </a:lnTo>
                      <a:lnTo>
                        <a:pt x="6049" y="12149"/>
                      </a:lnTo>
                      <a:lnTo>
                        <a:pt x="6091" y="12122"/>
                      </a:lnTo>
                      <a:lnTo>
                        <a:pt x="6131" y="12092"/>
                      </a:lnTo>
                      <a:lnTo>
                        <a:pt x="6169" y="12059"/>
                      </a:lnTo>
                      <a:lnTo>
                        <a:pt x="6203" y="12024"/>
                      </a:lnTo>
                      <a:lnTo>
                        <a:pt x="6236" y="11988"/>
                      </a:lnTo>
                      <a:lnTo>
                        <a:pt x="6292" y="11913"/>
                      </a:lnTo>
                      <a:lnTo>
                        <a:pt x="6346" y="11843"/>
                      </a:lnTo>
                      <a:lnTo>
                        <a:pt x="6393" y="11776"/>
                      </a:lnTo>
                      <a:lnTo>
                        <a:pt x="6437" y="11714"/>
                      </a:lnTo>
                      <a:lnTo>
                        <a:pt x="6456" y="11684"/>
                      </a:lnTo>
                      <a:lnTo>
                        <a:pt x="6475" y="11654"/>
                      </a:lnTo>
                      <a:lnTo>
                        <a:pt x="6492" y="11626"/>
                      </a:lnTo>
                      <a:lnTo>
                        <a:pt x="6508" y="11599"/>
                      </a:lnTo>
                      <a:lnTo>
                        <a:pt x="6524" y="11572"/>
                      </a:lnTo>
                      <a:lnTo>
                        <a:pt x="6538" y="11546"/>
                      </a:lnTo>
                      <a:lnTo>
                        <a:pt x="6551" y="11521"/>
                      </a:lnTo>
                      <a:lnTo>
                        <a:pt x="6563" y="11497"/>
                      </a:lnTo>
                      <a:lnTo>
                        <a:pt x="6574" y="11473"/>
                      </a:lnTo>
                      <a:lnTo>
                        <a:pt x="6584" y="11450"/>
                      </a:lnTo>
                      <a:lnTo>
                        <a:pt x="6593" y="11428"/>
                      </a:lnTo>
                      <a:lnTo>
                        <a:pt x="6600" y="11407"/>
                      </a:lnTo>
                      <a:lnTo>
                        <a:pt x="6607" y="11386"/>
                      </a:lnTo>
                      <a:lnTo>
                        <a:pt x="6614" y="11365"/>
                      </a:lnTo>
                      <a:lnTo>
                        <a:pt x="6619" y="11346"/>
                      </a:lnTo>
                      <a:lnTo>
                        <a:pt x="6623" y="11327"/>
                      </a:lnTo>
                      <a:lnTo>
                        <a:pt x="6625" y="11309"/>
                      </a:lnTo>
                      <a:lnTo>
                        <a:pt x="6627" y="11292"/>
                      </a:lnTo>
                      <a:lnTo>
                        <a:pt x="6628" y="11274"/>
                      </a:lnTo>
                      <a:lnTo>
                        <a:pt x="6629" y="11258"/>
                      </a:lnTo>
                      <a:lnTo>
                        <a:pt x="6628" y="11242"/>
                      </a:lnTo>
                      <a:lnTo>
                        <a:pt x="6626" y="11227"/>
                      </a:lnTo>
                      <a:lnTo>
                        <a:pt x="6623" y="11212"/>
                      </a:lnTo>
                      <a:lnTo>
                        <a:pt x="6620" y="11198"/>
                      </a:lnTo>
                      <a:lnTo>
                        <a:pt x="6613" y="11170"/>
                      </a:lnTo>
                      <a:lnTo>
                        <a:pt x="6606" y="11142"/>
                      </a:lnTo>
                      <a:lnTo>
                        <a:pt x="6601" y="11115"/>
                      </a:lnTo>
                      <a:lnTo>
                        <a:pt x="6598" y="11089"/>
                      </a:lnTo>
                      <a:lnTo>
                        <a:pt x="6595" y="11062"/>
                      </a:lnTo>
                      <a:lnTo>
                        <a:pt x="6594" y="11038"/>
                      </a:lnTo>
                      <a:lnTo>
                        <a:pt x="6593" y="11015"/>
                      </a:lnTo>
                      <a:lnTo>
                        <a:pt x="6592" y="10993"/>
                      </a:lnTo>
                      <a:lnTo>
                        <a:pt x="6593" y="10954"/>
                      </a:lnTo>
                      <a:lnTo>
                        <a:pt x="6595" y="10925"/>
                      </a:lnTo>
                      <a:lnTo>
                        <a:pt x="6597" y="10906"/>
                      </a:lnTo>
                      <a:lnTo>
                        <a:pt x="6598" y="10899"/>
                      </a:lnTo>
                      <a:lnTo>
                        <a:pt x="7004" y="11176"/>
                      </a:lnTo>
                      <a:lnTo>
                        <a:pt x="7005" y="11190"/>
                      </a:lnTo>
                      <a:lnTo>
                        <a:pt x="7008" y="11226"/>
                      </a:lnTo>
                      <a:lnTo>
                        <a:pt x="7011" y="11286"/>
                      </a:lnTo>
                      <a:lnTo>
                        <a:pt x="7015" y="11363"/>
                      </a:lnTo>
                      <a:lnTo>
                        <a:pt x="7018" y="11457"/>
                      </a:lnTo>
                      <a:lnTo>
                        <a:pt x="7020" y="11567"/>
                      </a:lnTo>
                      <a:lnTo>
                        <a:pt x="7019" y="11626"/>
                      </a:lnTo>
                      <a:lnTo>
                        <a:pt x="7018" y="11689"/>
                      </a:lnTo>
                      <a:lnTo>
                        <a:pt x="7017" y="11753"/>
                      </a:lnTo>
                      <a:lnTo>
                        <a:pt x="7015" y="11819"/>
                      </a:lnTo>
                      <a:lnTo>
                        <a:pt x="7011" y="11888"/>
                      </a:lnTo>
                      <a:lnTo>
                        <a:pt x="7006" y="11957"/>
                      </a:lnTo>
                      <a:lnTo>
                        <a:pt x="7001" y="12029"/>
                      </a:lnTo>
                      <a:lnTo>
                        <a:pt x="6994" y="12101"/>
                      </a:lnTo>
                      <a:lnTo>
                        <a:pt x="6984" y="12173"/>
                      </a:lnTo>
                      <a:lnTo>
                        <a:pt x="6974" y="12246"/>
                      </a:lnTo>
                      <a:lnTo>
                        <a:pt x="6963" y="12319"/>
                      </a:lnTo>
                      <a:lnTo>
                        <a:pt x="6949" y="12392"/>
                      </a:lnTo>
                      <a:lnTo>
                        <a:pt x="6934" y="12463"/>
                      </a:lnTo>
                      <a:lnTo>
                        <a:pt x="6917" y="12535"/>
                      </a:lnTo>
                      <a:lnTo>
                        <a:pt x="6898" y="12605"/>
                      </a:lnTo>
                      <a:lnTo>
                        <a:pt x="6877" y="12674"/>
                      </a:lnTo>
                      <a:lnTo>
                        <a:pt x="6853" y="12740"/>
                      </a:lnTo>
                      <a:lnTo>
                        <a:pt x="6828" y="12805"/>
                      </a:lnTo>
                      <a:lnTo>
                        <a:pt x="6799" y="12866"/>
                      </a:lnTo>
                      <a:lnTo>
                        <a:pt x="6769" y="12926"/>
                      </a:lnTo>
                      <a:lnTo>
                        <a:pt x="6735" y="12985"/>
                      </a:lnTo>
                      <a:lnTo>
                        <a:pt x="6695" y="13042"/>
                      </a:lnTo>
                      <a:lnTo>
                        <a:pt x="6653" y="13100"/>
                      </a:lnTo>
                      <a:lnTo>
                        <a:pt x="6605" y="13157"/>
                      </a:lnTo>
                      <a:lnTo>
                        <a:pt x="6555" y="13215"/>
                      </a:lnTo>
                      <a:lnTo>
                        <a:pt x="6500" y="13271"/>
                      </a:lnTo>
                      <a:lnTo>
                        <a:pt x="6443" y="13325"/>
                      </a:lnTo>
                      <a:lnTo>
                        <a:pt x="6381" y="13379"/>
                      </a:lnTo>
                      <a:lnTo>
                        <a:pt x="6317" y="13431"/>
                      </a:lnTo>
                      <a:lnTo>
                        <a:pt x="6251" y="13481"/>
                      </a:lnTo>
                      <a:lnTo>
                        <a:pt x="6181" y="13529"/>
                      </a:lnTo>
                      <a:lnTo>
                        <a:pt x="6109" y="13575"/>
                      </a:lnTo>
                      <a:lnTo>
                        <a:pt x="6034" y="13618"/>
                      </a:lnTo>
                      <a:lnTo>
                        <a:pt x="5959" y="13659"/>
                      </a:lnTo>
                      <a:lnTo>
                        <a:pt x="5880" y="13697"/>
                      </a:lnTo>
                      <a:lnTo>
                        <a:pt x="5800" y="13731"/>
                      </a:lnTo>
                      <a:lnTo>
                        <a:pt x="5719" y="13762"/>
                      </a:lnTo>
                      <a:lnTo>
                        <a:pt x="5636" y="13791"/>
                      </a:lnTo>
                      <a:lnTo>
                        <a:pt x="5552" y="13814"/>
                      </a:lnTo>
                      <a:lnTo>
                        <a:pt x="5468" y="13834"/>
                      </a:lnTo>
                      <a:lnTo>
                        <a:pt x="5384" y="13849"/>
                      </a:lnTo>
                      <a:lnTo>
                        <a:pt x="5299" y="13860"/>
                      </a:lnTo>
                      <a:lnTo>
                        <a:pt x="5213" y="13867"/>
                      </a:lnTo>
                      <a:lnTo>
                        <a:pt x="5127" y="13869"/>
                      </a:lnTo>
                      <a:lnTo>
                        <a:pt x="5041" y="13864"/>
                      </a:lnTo>
                      <a:lnTo>
                        <a:pt x="4956" y="13855"/>
                      </a:lnTo>
                      <a:lnTo>
                        <a:pt x="4871" y="13840"/>
                      </a:lnTo>
                      <a:lnTo>
                        <a:pt x="4787" y="13819"/>
                      </a:lnTo>
                      <a:lnTo>
                        <a:pt x="4704" y="13793"/>
                      </a:lnTo>
                      <a:lnTo>
                        <a:pt x="4623" y="13759"/>
                      </a:lnTo>
                      <a:lnTo>
                        <a:pt x="4543" y="13719"/>
                      </a:lnTo>
                      <a:lnTo>
                        <a:pt x="4464" y="13673"/>
                      </a:lnTo>
                      <a:lnTo>
                        <a:pt x="4386" y="13621"/>
                      </a:lnTo>
                      <a:lnTo>
                        <a:pt x="4308" y="13566"/>
                      </a:lnTo>
                      <a:lnTo>
                        <a:pt x="4231" y="13508"/>
                      </a:lnTo>
                      <a:lnTo>
                        <a:pt x="4156" y="13447"/>
                      </a:lnTo>
                      <a:lnTo>
                        <a:pt x="4080" y="13383"/>
                      </a:lnTo>
                      <a:lnTo>
                        <a:pt x="4005" y="13316"/>
                      </a:lnTo>
                      <a:lnTo>
                        <a:pt x="3932" y="13247"/>
                      </a:lnTo>
                      <a:lnTo>
                        <a:pt x="3860" y="13175"/>
                      </a:lnTo>
                      <a:lnTo>
                        <a:pt x="3788" y="13101"/>
                      </a:lnTo>
                      <a:lnTo>
                        <a:pt x="3718" y="13024"/>
                      </a:lnTo>
                      <a:lnTo>
                        <a:pt x="3649" y="12945"/>
                      </a:lnTo>
                      <a:lnTo>
                        <a:pt x="3582" y="12864"/>
                      </a:lnTo>
                      <a:lnTo>
                        <a:pt x="3516" y="12782"/>
                      </a:lnTo>
                      <a:lnTo>
                        <a:pt x="3452" y="12698"/>
                      </a:lnTo>
                      <a:lnTo>
                        <a:pt x="3390" y="12611"/>
                      </a:lnTo>
                      <a:lnTo>
                        <a:pt x="3330" y="12523"/>
                      </a:lnTo>
                      <a:lnTo>
                        <a:pt x="3271" y="12434"/>
                      </a:lnTo>
                      <a:lnTo>
                        <a:pt x="3215" y="12343"/>
                      </a:lnTo>
                      <a:lnTo>
                        <a:pt x="3160" y="12252"/>
                      </a:lnTo>
                      <a:lnTo>
                        <a:pt x="3108" y="12159"/>
                      </a:lnTo>
                      <a:lnTo>
                        <a:pt x="3058" y="12065"/>
                      </a:lnTo>
                      <a:lnTo>
                        <a:pt x="3011" y="11970"/>
                      </a:lnTo>
                      <a:lnTo>
                        <a:pt x="2966" y="11875"/>
                      </a:lnTo>
                      <a:lnTo>
                        <a:pt x="2924" y="11780"/>
                      </a:lnTo>
                      <a:lnTo>
                        <a:pt x="2884" y="11684"/>
                      </a:lnTo>
                      <a:lnTo>
                        <a:pt x="2848" y="11587"/>
                      </a:lnTo>
                      <a:lnTo>
                        <a:pt x="2814" y="11490"/>
                      </a:lnTo>
                      <a:lnTo>
                        <a:pt x="2783" y="11393"/>
                      </a:lnTo>
                      <a:lnTo>
                        <a:pt x="2755" y="11296"/>
                      </a:lnTo>
                      <a:lnTo>
                        <a:pt x="2731" y="11199"/>
                      </a:lnTo>
                      <a:lnTo>
                        <a:pt x="2709" y="11102"/>
                      </a:lnTo>
                      <a:lnTo>
                        <a:pt x="2692" y="11006"/>
                      </a:lnTo>
                      <a:lnTo>
                        <a:pt x="2677" y="10910"/>
                      </a:lnTo>
                      <a:lnTo>
                        <a:pt x="2663" y="10815"/>
                      </a:lnTo>
                      <a:lnTo>
                        <a:pt x="2651" y="10721"/>
                      </a:lnTo>
                      <a:lnTo>
                        <a:pt x="2641" y="10627"/>
                      </a:lnTo>
                      <a:lnTo>
                        <a:pt x="2631" y="10535"/>
                      </a:lnTo>
                      <a:lnTo>
                        <a:pt x="2624" y="10443"/>
                      </a:lnTo>
                      <a:lnTo>
                        <a:pt x="2617" y="10353"/>
                      </a:lnTo>
                      <a:lnTo>
                        <a:pt x="2611" y="10263"/>
                      </a:lnTo>
                      <a:lnTo>
                        <a:pt x="2607" y="10176"/>
                      </a:lnTo>
                      <a:lnTo>
                        <a:pt x="2604" y="10091"/>
                      </a:lnTo>
                      <a:lnTo>
                        <a:pt x="2602" y="10006"/>
                      </a:lnTo>
                      <a:lnTo>
                        <a:pt x="2601" y="9924"/>
                      </a:lnTo>
                      <a:lnTo>
                        <a:pt x="2601" y="9843"/>
                      </a:lnTo>
                      <a:lnTo>
                        <a:pt x="2602" y="9764"/>
                      </a:lnTo>
                      <a:lnTo>
                        <a:pt x="2604" y="9687"/>
                      </a:lnTo>
                      <a:lnTo>
                        <a:pt x="2606" y="9614"/>
                      </a:lnTo>
                      <a:lnTo>
                        <a:pt x="2609" y="9542"/>
                      </a:lnTo>
                      <a:lnTo>
                        <a:pt x="2613" y="9472"/>
                      </a:lnTo>
                      <a:lnTo>
                        <a:pt x="2619" y="9406"/>
                      </a:lnTo>
                      <a:lnTo>
                        <a:pt x="2624" y="9342"/>
                      </a:lnTo>
                      <a:lnTo>
                        <a:pt x="2630" y="9280"/>
                      </a:lnTo>
                      <a:lnTo>
                        <a:pt x="2636" y="9223"/>
                      </a:lnTo>
                      <a:lnTo>
                        <a:pt x="2643" y="9167"/>
                      </a:lnTo>
                      <a:lnTo>
                        <a:pt x="2650" y="9116"/>
                      </a:lnTo>
                      <a:lnTo>
                        <a:pt x="2657" y="9067"/>
                      </a:lnTo>
                      <a:lnTo>
                        <a:pt x="2665" y="9022"/>
                      </a:lnTo>
                      <a:lnTo>
                        <a:pt x="2673" y="8980"/>
                      </a:lnTo>
                      <a:lnTo>
                        <a:pt x="2681" y="8942"/>
                      </a:lnTo>
                      <a:lnTo>
                        <a:pt x="2689" y="8909"/>
                      </a:lnTo>
                      <a:lnTo>
                        <a:pt x="2697" y="8878"/>
                      </a:lnTo>
                      <a:lnTo>
                        <a:pt x="2705" y="8852"/>
                      </a:lnTo>
                      <a:lnTo>
                        <a:pt x="2714" y="8830"/>
                      </a:lnTo>
                      <a:lnTo>
                        <a:pt x="2730" y="8790"/>
                      </a:lnTo>
                      <a:lnTo>
                        <a:pt x="2746" y="8752"/>
                      </a:lnTo>
                      <a:lnTo>
                        <a:pt x="2763" y="8715"/>
                      </a:lnTo>
                      <a:lnTo>
                        <a:pt x="2779" y="8679"/>
                      </a:lnTo>
                      <a:lnTo>
                        <a:pt x="2812" y="8615"/>
                      </a:lnTo>
                      <a:lnTo>
                        <a:pt x="2842" y="8557"/>
                      </a:lnTo>
                      <a:lnTo>
                        <a:pt x="2867" y="8511"/>
                      </a:lnTo>
                      <a:lnTo>
                        <a:pt x="2887" y="8475"/>
                      </a:lnTo>
                      <a:lnTo>
                        <a:pt x="2900" y="8453"/>
                      </a:lnTo>
                      <a:lnTo>
                        <a:pt x="2906" y="8446"/>
                      </a:lnTo>
                      <a:close/>
                      <a:moveTo>
                        <a:pt x="2372" y="8211"/>
                      </a:moveTo>
                      <a:lnTo>
                        <a:pt x="2368" y="8217"/>
                      </a:lnTo>
                      <a:lnTo>
                        <a:pt x="2356" y="8233"/>
                      </a:lnTo>
                      <a:lnTo>
                        <a:pt x="2338" y="8260"/>
                      </a:lnTo>
                      <a:lnTo>
                        <a:pt x="2314" y="8298"/>
                      </a:lnTo>
                      <a:lnTo>
                        <a:pt x="2300" y="8322"/>
                      </a:lnTo>
                      <a:lnTo>
                        <a:pt x="2286" y="8348"/>
                      </a:lnTo>
                      <a:lnTo>
                        <a:pt x="2270" y="8376"/>
                      </a:lnTo>
                      <a:lnTo>
                        <a:pt x="2254" y="8408"/>
                      </a:lnTo>
                      <a:lnTo>
                        <a:pt x="2237" y="8442"/>
                      </a:lnTo>
                      <a:lnTo>
                        <a:pt x="2219" y="8478"/>
                      </a:lnTo>
                      <a:lnTo>
                        <a:pt x="2201" y="8519"/>
                      </a:lnTo>
                      <a:lnTo>
                        <a:pt x="2183" y="8560"/>
                      </a:lnTo>
                      <a:lnTo>
                        <a:pt x="2164" y="8606"/>
                      </a:lnTo>
                      <a:lnTo>
                        <a:pt x="2146" y="8653"/>
                      </a:lnTo>
                      <a:lnTo>
                        <a:pt x="2126" y="8703"/>
                      </a:lnTo>
                      <a:lnTo>
                        <a:pt x="2108" y="8756"/>
                      </a:lnTo>
                      <a:lnTo>
                        <a:pt x="2090" y="8812"/>
                      </a:lnTo>
                      <a:lnTo>
                        <a:pt x="2072" y="8869"/>
                      </a:lnTo>
                      <a:lnTo>
                        <a:pt x="2055" y="8931"/>
                      </a:lnTo>
                      <a:lnTo>
                        <a:pt x="2038" y="8993"/>
                      </a:lnTo>
                      <a:lnTo>
                        <a:pt x="2023" y="9060"/>
                      </a:lnTo>
                      <a:lnTo>
                        <a:pt x="2008" y="9129"/>
                      </a:lnTo>
                      <a:lnTo>
                        <a:pt x="1994" y="9201"/>
                      </a:lnTo>
                      <a:lnTo>
                        <a:pt x="1982" y="9274"/>
                      </a:lnTo>
                      <a:lnTo>
                        <a:pt x="1970" y="9352"/>
                      </a:lnTo>
                      <a:lnTo>
                        <a:pt x="1961" y="9431"/>
                      </a:lnTo>
                      <a:lnTo>
                        <a:pt x="1952" y="9513"/>
                      </a:lnTo>
                      <a:lnTo>
                        <a:pt x="1945" y="9598"/>
                      </a:lnTo>
                      <a:lnTo>
                        <a:pt x="1940" y="9684"/>
                      </a:lnTo>
                      <a:lnTo>
                        <a:pt x="1939" y="9772"/>
                      </a:lnTo>
                      <a:lnTo>
                        <a:pt x="1940" y="9862"/>
                      </a:lnTo>
                      <a:lnTo>
                        <a:pt x="1944" y="9952"/>
                      </a:lnTo>
                      <a:lnTo>
                        <a:pt x="1951" y="10042"/>
                      </a:lnTo>
                      <a:lnTo>
                        <a:pt x="1959" y="10133"/>
                      </a:lnTo>
                      <a:lnTo>
                        <a:pt x="1969" y="10224"/>
                      </a:lnTo>
                      <a:lnTo>
                        <a:pt x="1981" y="10315"/>
                      </a:lnTo>
                      <a:lnTo>
                        <a:pt x="1995" y="10405"/>
                      </a:lnTo>
                      <a:lnTo>
                        <a:pt x="2010" y="10495"/>
                      </a:lnTo>
                      <a:lnTo>
                        <a:pt x="2027" y="10582"/>
                      </a:lnTo>
                      <a:lnTo>
                        <a:pt x="2046" y="10669"/>
                      </a:lnTo>
                      <a:lnTo>
                        <a:pt x="2064" y="10754"/>
                      </a:lnTo>
                      <a:lnTo>
                        <a:pt x="2083" y="10838"/>
                      </a:lnTo>
                      <a:lnTo>
                        <a:pt x="2103" y="10919"/>
                      </a:lnTo>
                      <a:lnTo>
                        <a:pt x="2123" y="10998"/>
                      </a:lnTo>
                      <a:lnTo>
                        <a:pt x="2145" y="11074"/>
                      </a:lnTo>
                      <a:lnTo>
                        <a:pt x="2165" y="11147"/>
                      </a:lnTo>
                      <a:lnTo>
                        <a:pt x="2185" y="11217"/>
                      </a:lnTo>
                      <a:lnTo>
                        <a:pt x="2205" y="11284"/>
                      </a:lnTo>
                      <a:lnTo>
                        <a:pt x="2224" y="11346"/>
                      </a:lnTo>
                      <a:lnTo>
                        <a:pt x="2244" y="11405"/>
                      </a:lnTo>
                      <a:lnTo>
                        <a:pt x="2261" y="11459"/>
                      </a:lnTo>
                      <a:lnTo>
                        <a:pt x="2278" y="11509"/>
                      </a:lnTo>
                      <a:lnTo>
                        <a:pt x="2307" y="11594"/>
                      </a:lnTo>
                      <a:lnTo>
                        <a:pt x="2331" y="11656"/>
                      </a:lnTo>
                      <a:lnTo>
                        <a:pt x="2346" y="11697"/>
                      </a:lnTo>
                      <a:lnTo>
                        <a:pt x="2351" y="11710"/>
                      </a:lnTo>
                      <a:lnTo>
                        <a:pt x="2335" y="11704"/>
                      </a:lnTo>
                      <a:lnTo>
                        <a:pt x="2288" y="11686"/>
                      </a:lnTo>
                      <a:lnTo>
                        <a:pt x="2255" y="11672"/>
                      </a:lnTo>
                      <a:lnTo>
                        <a:pt x="2215" y="11656"/>
                      </a:lnTo>
                      <a:lnTo>
                        <a:pt x="2170" y="11637"/>
                      </a:lnTo>
                      <a:lnTo>
                        <a:pt x="2119" y="11615"/>
                      </a:lnTo>
                      <a:lnTo>
                        <a:pt x="2064" y="11591"/>
                      </a:lnTo>
                      <a:lnTo>
                        <a:pt x="2003" y="11562"/>
                      </a:lnTo>
                      <a:lnTo>
                        <a:pt x="1938" y="11532"/>
                      </a:lnTo>
                      <a:lnTo>
                        <a:pt x="1871" y="11499"/>
                      </a:lnTo>
                      <a:lnTo>
                        <a:pt x="1800" y="11462"/>
                      </a:lnTo>
                      <a:lnTo>
                        <a:pt x="1726" y="11423"/>
                      </a:lnTo>
                      <a:lnTo>
                        <a:pt x="1649" y="11382"/>
                      </a:lnTo>
                      <a:lnTo>
                        <a:pt x="1572" y="11336"/>
                      </a:lnTo>
                      <a:lnTo>
                        <a:pt x="1492" y="11290"/>
                      </a:lnTo>
                      <a:lnTo>
                        <a:pt x="1411" y="11239"/>
                      </a:lnTo>
                      <a:lnTo>
                        <a:pt x="1329" y="11187"/>
                      </a:lnTo>
                      <a:lnTo>
                        <a:pt x="1248" y="11131"/>
                      </a:lnTo>
                      <a:lnTo>
                        <a:pt x="1166" y="11072"/>
                      </a:lnTo>
                      <a:lnTo>
                        <a:pt x="1085" y="11012"/>
                      </a:lnTo>
                      <a:lnTo>
                        <a:pt x="1006" y="10948"/>
                      </a:lnTo>
                      <a:lnTo>
                        <a:pt x="928" y="10881"/>
                      </a:lnTo>
                      <a:lnTo>
                        <a:pt x="851" y="10813"/>
                      </a:lnTo>
                      <a:lnTo>
                        <a:pt x="777" y="10742"/>
                      </a:lnTo>
                      <a:lnTo>
                        <a:pt x="706" y="10667"/>
                      </a:lnTo>
                      <a:lnTo>
                        <a:pt x="639" y="10591"/>
                      </a:lnTo>
                      <a:lnTo>
                        <a:pt x="574" y="10512"/>
                      </a:lnTo>
                      <a:lnTo>
                        <a:pt x="514" y="10430"/>
                      </a:lnTo>
                      <a:lnTo>
                        <a:pt x="459" y="10346"/>
                      </a:lnTo>
                      <a:lnTo>
                        <a:pt x="408" y="10259"/>
                      </a:lnTo>
                      <a:lnTo>
                        <a:pt x="361" y="10171"/>
                      </a:lnTo>
                      <a:lnTo>
                        <a:pt x="316" y="10082"/>
                      </a:lnTo>
                      <a:lnTo>
                        <a:pt x="273" y="9994"/>
                      </a:lnTo>
                      <a:lnTo>
                        <a:pt x="232" y="9905"/>
                      </a:lnTo>
                      <a:lnTo>
                        <a:pt x="195" y="9817"/>
                      </a:lnTo>
                      <a:lnTo>
                        <a:pt x="160" y="9728"/>
                      </a:lnTo>
                      <a:lnTo>
                        <a:pt x="128" y="9641"/>
                      </a:lnTo>
                      <a:lnTo>
                        <a:pt x="99" y="9554"/>
                      </a:lnTo>
                      <a:lnTo>
                        <a:pt x="74" y="9468"/>
                      </a:lnTo>
                      <a:lnTo>
                        <a:pt x="52" y="9383"/>
                      </a:lnTo>
                      <a:lnTo>
                        <a:pt x="33" y="9300"/>
                      </a:lnTo>
                      <a:lnTo>
                        <a:pt x="18" y="9218"/>
                      </a:lnTo>
                      <a:lnTo>
                        <a:pt x="8" y="9137"/>
                      </a:lnTo>
                      <a:lnTo>
                        <a:pt x="2" y="9058"/>
                      </a:lnTo>
                      <a:lnTo>
                        <a:pt x="0" y="8981"/>
                      </a:lnTo>
                      <a:lnTo>
                        <a:pt x="3" y="8907"/>
                      </a:lnTo>
                      <a:lnTo>
                        <a:pt x="10" y="8835"/>
                      </a:lnTo>
                      <a:lnTo>
                        <a:pt x="22" y="8765"/>
                      </a:lnTo>
                      <a:lnTo>
                        <a:pt x="39" y="8698"/>
                      </a:lnTo>
                      <a:lnTo>
                        <a:pt x="63" y="8633"/>
                      </a:lnTo>
                      <a:lnTo>
                        <a:pt x="91" y="8572"/>
                      </a:lnTo>
                      <a:lnTo>
                        <a:pt x="124" y="8514"/>
                      </a:lnTo>
                      <a:lnTo>
                        <a:pt x="165" y="8459"/>
                      </a:lnTo>
                      <a:lnTo>
                        <a:pt x="210" y="8408"/>
                      </a:lnTo>
                      <a:lnTo>
                        <a:pt x="262" y="8360"/>
                      </a:lnTo>
                      <a:lnTo>
                        <a:pt x="320" y="8317"/>
                      </a:lnTo>
                      <a:lnTo>
                        <a:pt x="385" y="8277"/>
                      </a:lnTo>
                      <a:lnTo>
                        <a:pt x="457" y="8242"/>
                      </a:lnTo>
                      <a:lnTo>
                        <a:pt x="535" y="8212"/>
                      </a:lnTo>
                      <a:lnTo>
                        <a:pt x="621" y="8185"/>
                      </a:lnTo>
                      <a:lnTo>
                        <a:pt x="714" y="8163"/>
                      </a:lnTo>
                      <a:lnTo>
                        <a:pt x="814" y="8147"/>
                      </a:lnTo>
                      <a:lnTo>
                        <a:pt x="916" y="8134"/>
                      </a:lnTo>
                      <a:lnTo>
                        <a:pt x="1014" y="8123"/>
                      </a:lnTo>
                      <a:lnTo>
                        <a:pt x="1109" y="8114"/>
                      </a:lnTo>
                      <a:lnTo>
                        <a:pt x="1200" y="8107"/>
                      </a:lnTo>
                      <a:lnTo>
                        <a:pt x="1287" y="8102"/>
                      </a:lnTo>
                      <a:lnTo>
                        <a:pt x="1369" y="8097"/>
                      </a:lnTo>
                      <a:lnTo>
                        <a:pt x="1449" y="8095"/>
                      </a:lnTo>
                      <a:lnTo>
                        <a:pt x="1525" y="8093"/>
                      </a:lnTo>
                      <a:lnTo>
                        <a:pt x="1598" y="8094"/>
                      </a:lnTo>
                      <a:lnTo>
                        <a:pt x="1667" y="8095"/>
                      </a:lnTo>
                      <a:lnTo>
                        <a:pt x="1732" y="8098"/>
                      </a:lnTo>
                      <a:lnTo>
                        <a:pt x="1795" y="8102"/>
                      </a:lnTo>
                      <a:lnTo>
                        <a:pt x="1852" y="8106"/>
                      </a:lnTo>
                      <a:lnTo>
                        <a:pt x="1908" y="8111"/>
                      </a:lnTo>
                      <a:lnTo>
                        <a:pt x="1961" y="8117"/>
                      </a:lnTo>
                      <a:lnTo>
                        <a:pt x="2009" y="8123"/>
                      </a:lnTo>
                      <a:lnTo>
                        <a:pt x="2055" y="8130"/>
                      </a:lnTo>
                      <a:lnTo>
                        <a:pt x="2096" y="8137"/>
                      </a:lnTo>
                      <a:lnTo>
                        <a:pt x="2135" y="8144"/>
                      </a:lnTo>
                      <a:lnTo>
                        <a:pt x="2172" y="8151"/>
                      </a:lnTo>
                      <a:lnTo>
                        <a:pt x="2204" y="8159"/>
                      </a:lnTo>
                      <a:lnTo>
                        <a:pt x="2233" y="8166"/>
                      </a:lnTo>
                      <a:lnTo>
                        <a:pt x="2261" y="8173"/>
                      </a:lnTo>
                      <a:lnTo>
                        <a:pt x="2284" y="8180"/>
                      </a:lnTo>
                      <a:lnTo>
                        <a:pt x="2323" y="8192"/>
                      </a:lnTo>
                      <a:lnTo>
                        <a:pt x="2351" y="8203"/>
                      </a:lnTo>
                      <a:lnTo>
                        <a:pt x="2367" y="8209"/>
                      </a:lnTo>
                      <a:lnTo>
                        <a:pt x="2372" y="8211"/>
                      </a:lnTo>
                      <a:close/>
                      <a:moveTo>
                        <a:pt x="11913" y="11560"/>
                      </a:moveTo>
                      <a:lnTo>
                        <a:pt x="13685" y="11069"/>
                      </a:lnTo>
                      <a:lnTo>
                        <a:pt x="13682" y="11077"/>
                      </a:lnTo>
                      <a:lnTo>
                        <a:pt x="13676" y="11099"/>
                      </a:lnTo>
                      <a:lnTo>
                        <a:pt x="13666" y="11133"/>
                      </a:lnTo>
                      <a:lnTo>
                        <a:pt x="13652" y="11178"/>
                      </a:lnTo>
                      <a:lnTo>
                        <a:pt x="13632" y="11234"/>
                      </a:lnTo>
                      <a:lnTo>
                        <a:pt x="13609" y="11297"/>
                      </a:lnTo>
                      <a:lnTo>
                        <a:pt x="13596" y="11332"/>
                      </a:lnTo>
                      <a:lnTo>
                        <a:pt x="13581" y="11367"/>
                      </a:lnTo>
                      <a:lnTo>
                        <a:pt x="13566" y="11405"/>
                      </a:lnTo>
                      <a:lnTo>
                        <a:pt x="13548" y="11443"/>
                      </a:lnTo>
                      <a:lnTo>
                        <a:pt x="13530" y="11483"/>
                      </a:lnTo>
                      <a:lnTo>
                        <a:pt x="13511" y="11523"/>
                      </a:lnTo>
                      <a:lnTo>
                        <a:pt x="13490" y="11564"/>
                      </a:lnTo>
                      <a:lnTo>
                        <a:pt x="13469" y="11606"/>
                      </a:lnTo>
                      <a:lnTo>
                        <a:pt x="13445" y="11647"/>
                      </a:lnTo>
                      <a:lnTo>
                        <a:pt x="13421" y="11689"/>
                      </a:lnTo>
                      <a:lnTo>
                        <a:pt x="13396" y="11730"/>
                      </a:lnTo>
                      <a:lnTo>
                        <a:pt x="13370" y="11771"/>
                      </a:lnTo>
                      <a:lnTo>
                        <a:pt x="13341" y="11813"/>
                      </a:lnTo>
                      <a:lnTo>
                        <a:pt x="13312" y="11853"/>
                      </a:lnTo>
                      <a:lnTo>
                        <a:pt x="13281" y="11893"/>
                      </a:lnTo>
                      <a:lnTo>
                        <a:pt x="13249" y="11932"/>
                      </a:lnTo>
                      <a:lnTo>
                        <a:pt x="13216" y="11969"/>
                      </a:lnTo>
                      <a:lnTo>
                        <a:pt x="13182" y="12005"/>
                      </a:lnTo>
                      <a:lnTo>
                        <a:pt x="13145" y="12040"/>
                      </a:lnTo>
                      <a:lnTo>
                        <a:pt x="13108" y="12072"/>
                      </a:lnTo>
                      <a:lnTo>
                        <a:pt x="13070" y="12104"/>
                      </a:lnTo>
                      <a:lnTo>
                        <a:pt x="13032" y="12134"/>
                      </a:lnTo>
                      <a:lnTo>
                        <a:pt x="12995" y="12163"/>
                      </a:lnTo>
                      <a:lnTo>
                        <a:pt x="12957" y="12191"/>
                      </a:lnTo>
                      <a:lnTo>
                        <a:pt x="12921" y="12218"/>
                      </a:lnTo>
                      <a:lnTo>
                        <a:pt x="12884" y="12243"/>
                      </a:lnTo>
                      <a:lnTo>
                        <a:pt x="12849" y="12267"/>
                      </a:lnTo>
                      <a:lnTo>
                        <a:pt x="12814" y="12290"/>
                      </a:lnTo>
                      <a:lnTo>
                        <a:pt x="12779" y="12312"/>
                      </a:lnTo>
                      <a:lnTo>
                        <a:pt x="12745" y="12333"/>
                      </a:lnTo>
                      <a:lnTo>
                        <a:pt x="12712" y="12352"/>
                      </a:lnTo>
                      <a:lnTo>
                        <a:pt x="12680" y="12371"/>
                      </a:lnTo>
                      <a:lnTo>
                        <a:pt x="12619" y="12405"/>
                      </a:lnTo>
                      <a:lnTo>
                        <a:pt x="12561" y="12435"/>
                      </a:lnTo>
                      <a:lnTo>
                        <a:pt x="12509" y="12461"/>
                      </a:lnTo>
                      <a:lnTo>
                        <a:pt x="12461" y="12484"/>
                      </a:lnTo>
                      <a:lnTo>
                        <a:pt x="12420" y="12502"/>
                      </a:lnTo>
                      <a:lnTo>
                        <a:pt x="12384" y="12517"/>
                      </a:lnTo>
                      <a:lnTo>
                        <a:pt x="12356" y="12528"/>
                      </a:lnTo>
                      <a:lnTo>
                        <a:pt x="12336" y="12536"/>
                      </a:lnTo>
                      <a:lnTo>
                        <a:pt x="12323" y="12540"/>
                      </a:lnTo>
                      <a:lnTo>
                        <a:pt x="12319" y="12542"/>
                      </a:lnTo>
                      <a:lnTo>
                        <a:pt x="11422" y="12734"/>
                      </a:lnTo>
                      <a:lnTo>
                        <a:pt x="11425" y="12728"/>
                      </a:lnTo>
                      <a:lnTo>
                        <a:pt x="11435" y="12710"/>
                      </a:lnTo>
                      <a:lnTo>
                        <a:pt x="11451" y="12682"/>
                      </a:lnTo>
                      <a:lnTo>
                        <a:pt x="11473" y="12644"/>
                      </a:lnTo>
                      <a:lnTo>
                        <a:pt x="11498" y="12599"/>
                      </a:lnTo>
                      <a:lnTo>
                        <a:pt x="11525" y="12547"/>
                      </a:lnTo>
                      <a:lnTo>
                        <a:pt x="11555" y="12491"/>
                      </a:lnTo>
                      <a:lnTo>
                        <a:pt x="11588" y="12430"/>
                      </a:lnTo>
                      <a:lnTo>
                        <a:pt x="11619" y="12367"/>
                      </a:lnTo>
                      <a:lnTo>
                        <a:pt x="11651" y="12303"/>
                      </a:lnTo>
                      <a:lnTo>
                        <a:pt x="11682" y="12239"/>
                      </a:lnTo>
                      <a:lnTo>
                        <a:pt x="11710" y="12176"/>
                      </a:lnTo>
                      <a:lnTo>
                        <a:pt x="11723" y="12145"/>
                      </a:lnTo>
                      <a:lnTo>
                        <a:pt x="11735" y="12116"/>
                      </a:lnTo>
                      <a:lnTo>
                        <a:pt x="11746" y="12088"/>
                      </a:lnTo>
                      <a:lnTo>
                        <a:pt x="11757" y="12060"/>
                      </a:lnTo>
                      <a:lnTo>
                        <a:pt x="11766" y="12034"/>
                      </a:lnTo>
                      <a:lnTo>
                        <a:pt x="11774" y="12010"/>
                      </a:lnTo>
                      <a:lnTo>
                        <a:pt x="11780" y="11987"/>
                      </a:lnTo>
                      <a:lnTo>
                        <a:pt x="11785" y="11965"/>
                      </a:lnTo>
                      <a:lnTo>
                        <a:pt x="11793" y="11926"/>
                      </a:lnTo>
                      <a:lnTo>
                        <a:pt x="11802" y="11888"/>
                      </a:lnTo>
                      <a:lnTo>
                        <a:pt x="11812" y="11849"/>
                      </a:lnTo>
                      <a:lnTo>
                        <a:pt x="11822" y="11813"/>
                      </a:lnTo>
                      <a:lnTo>
                        <a:pt x="11833" y="11777"/>
                      </a:lnTo>
                      <a:lnTo>
                        <a:pt x="11844" y="11744"/>
                      </a:lnTo>
                      <a:lnTo>
                        <a:pt x="11855" y="11713"/>
                      </a:lnTo>
                      <a:lnTo>
                        <a:pt x="11865" y="11684"/>
                      </a:lnTo>
                      <a:lnTo>
                        <a:pt x="11884" y="11633"/>
                      </a:lnTo>
                      <a:lnTo>
                        <a:pt x="11899" y="11594"/>
                      </a:lnTo>
                      <a:lnTo>
                        <a:pt x="11909" y="11569"/>
                      </a:lnTo>
                      <a:lnTo>
                        <a:pt x="11913" y="11560"/>
                      </a:lnTo>
                      <a:close/>
                      <a:moveTo>
                        <a:pt x="7622" y="11497"/>
                      </a:moveTo>
                      <a:lnTo>
                        <a:pt x="7633" y="11503"/>
                      </a:lnTo>
                      <a:lnTo>
                        <a:pt x="7663" y="11521"/>
                      </a:lnTo>
                      <a:lnTo>
                        <a:pt x="7710" y="11549"/>
                      </a:lnTo>
                      <a:lnTo>
                        <a:pt x="7775" y="11586"/>
                      </a:lnTo>
                      <a:lnTo>
                        <a:pt x="7812" y="11607"/>
                      </a:lnTo>
                      <a:lnTo>
                        <a:pt x="7854" y="11629"/>
                      </a:lnTo>
                      <a:lnTo>
                        <a:pt x="7899" y="11652"/>
                      </a:lnTo>
                      <a:lnTo>
                        <a:pt x="7947" y="11676"/>
                      </a:lnTo>
                      <a:lnTo>
                        <a:pt x="7998" y="11702"/>
                      </a:lnTo>
                      <a:lnTo>
                        <a:pt x="8052" y="11727"/>
                      </a:lnTo>
                      <a:lnTo>
                        <a:pt x="8108" y="11753"/>
                      </a:lnTo>
                      <a:lnTo>
                        <a:pt x="8167" y="11780"/>
                      </a:lnTo>
                      <a:lnTo>
                        <a:pt x="8227" y="11805"/>
                      </a:lnTo>
                      <a:lnTo>
                        <a:pt x="8291" y="11831"/>
                      </a:lnTo>
                      <a:lnTo>
                        <a:pt x="8356" y="11855"/>
                      </a:lnTo>
                      <a:lnTo>
                        <a:pt x="8423" y="11880"/>
                      </a:lnTo>
                      <a:lnTo>
                        <a:pt x="8491" y="11903"/>
                      </a:lnTo>
                      <a:lnTo>
                        <a:pt x="8561" y="11925"/>
                      </a:lnTo>
                      <a:lnTo>
                        <a:pt x="8632" y="11946"/>
                      </a:lnTo>
                      <a:lnTo>
                        <a:pt x="8704" y="11964"/>
                      </a:lnTo>
                      <a:lnTo>
                        <a:pt x="8775" y="11982"/>
                      </a:lnTo>
                      <a:lnTo>
                        <a:pt x="8848" y="11997"/>
                      </a:lnTo>
                      <a:lnTo>
                        <a:pt x="8922" y="12009"/>
                      </a:lnTo>
                      <a:lnTo>
                        <a:pt x="8996" y="12019"/>
                      </a:lnTo>
                      <a:lnTo>
                        <a:pt x="9068" y="12027"/>
                      </a:lnTo>
                      <a:lnTo>
                        <a:pt x="9142" y="12031"/>
                      </a:lnTo>
                      <a:lnTo>
                        <a:pt x="9215" y="12032"/>
                      </a:lnTo>
                      <a:lnTo>
                        <a:pt x="9288" y="12030"/>
                      </a:lnTo>
                      <a:lnTo>
                        <a:pt x="9360" y="12025"/>
                      </a:lnTo>
                      <a:lnTo>
                        <a:pt x="9434" y="12020"/>
                      </a:lnTo>
                      <a:lnTo>
                        <a:pt x="9510" y="12014"/>
                      </a:lnTo>
                      <a:lnTo>
                        <a:pt x="9586" y="12008"/>
                      </a:lnTo>
                      <a:lnTo>
                        <a:pt x="9663" y="12001"/>
                      </a:lnTo>
                      <a:lnTo>
                        <a:pt x="9740" y="11993"/>
                      </a:lnTo>
                      <a:lnTo>
                        <a:pt x="9817" y="11985"/>
                      </a:lnTo>
                      <a:lnTo>
                        <a:pt x="9895" y="11975"/>
                      </a:lnTo>
                      <a:lnTo>
                        <a:pt x="10049" y="11956"/>
                      </a:lnTo>
                      <a:lnTo>
                        <a:pt x="10199" y="11937"/>
                      </a:lnTo>
                      <a:lnTo>
                        <a:pt x="10345" y="11917"/>
                      </a:lnTo>
                      <a:lnTo>
                        <a:pt x="10483" y="11897"/>
                      </a:lnTo>
                      <a:lnTo>
                        <a:pt x="10612" y="11876"/>
                      </a:lnTo>
                      <a:lnTo>
                        <a:pt x="10730" y="11858"/>
                      </a:lnTo>
                      <a:lnTo>
                        <a:pt x="10836" y="11841"/>
                      </a:lnTo>
                      <a:lnTo>
                        <a:pt x="10926" y="11826"/>
                      </a:lnTo>
                      <a:lnTo>
                        <a:pt x="11000" y="11813"/>
                      </a:lnTo>
                      <a:lnTo>
                        <a:pt x="11055" y="11804"/>
                      </a:lnTo>
                      <a:lnTo>
                        <a:pt x="11090" y="11798"/>
                      </a:lnTo>
                      <a:lnTo>
                        <a:pt x="11102" y="11795"/>
                      </a:lnTo>
                      <a:lnTo>
                        <a:pt x="11100" y="11803"/>
                      </a:lnTo>
                      <a:lnTo>
                        <a:pt x="11093" y="11823"/>
                      </a:lnTo>
                      <a:lnTo>
                        <a:pt x="11082" y="11856"/>
                      </a:lnTo>
                      <a:lnTo>
                        <a:pt x="11066" y="11899"/>
                      </a:lnTo>
                      <a:lnTo>
                        <a:pt x="11048" y="11951"/>
                      </a:lnTo>
                      <a:lnTo>
                        <a:pt x="11027" y="12010"/>
                      </a:lnTo>
                      <a:lnTo>
                        <a:pt x="11004" y="12075"/>
                      </a:lnTo>
                      <a:lnTo>
                        <a:pt x="10979" y="12144"/>
                      </a:lnTo>
                      <a:lnTo>
                        <a:pt x="10952" y="12217"/>
                      </a:lnTo>
                      <a:lnTo>
                        <a:pt x="10925" y="12290"/>
                      </a:lnTo>
                      <a:lnTo>
                        <a:pt x="10897" y="12363"/>
                      </a:lnTo>
                      <a:lnTo>
                        <a:pt x="10867" y="12434"/>
                      </a:lnTo>
                      <a:lnTo>
                        <a:pt x="10839" y="12502"/>
                      </a:lnTo>
                      <a:lnTo>
                        <a:pt x="10812" y="12565"/>
                      </a:lnTo>
                      <a:lnTo>
                        <a:pt x="10799" y="12595"/>
                      </a:lnTo>
                      <a:lnTo>
                        <a:pt x="10785" y="12621"/>
                      </a:lnTo>
                      <a:lnTo>
                        <a:pt x="10772" y="12647"/>
                      </a:lnTo>
                      <a:lnTo>
                        <a:pt x="10760" y="12669"/>
                      </a:lnTo>
                      <a:lnTo>
                        <a:pt x="10747" y="12692"/>
                      </a:lnTo>
                      <a:lnTo>
                        <a:pt x="10733" y="12713"/>
                      </a:lnTo>
                      <a:lnTo>
                        <a:pt x="10716" y="12734"/>
                      </a:lnTo>
                      <a:lnTo>
                        <a:pt x="10697" y="12755"/>
                      </a:lnTo>
                      <a:lnTo>
                        <a:pt x="10678" y="12776"/>
                      </a:lnTo>
                      <a:lnTo>
                        <a:pt x="10657" y="12796"/>
                      </a:lnTo>
                      <a:lnTo>
                        <a:pt x="10635" y="12815"/>
                      </a:lnTo>
                      <a:lnTo>
                        <a:pt x="10611" y="12834"/>
                      </a:lnTo>
                      <a:lnTo>
                        <a:pt x="10585" y="12853"/>
                      </a:lnTo>
                      <a:lnTo>
                        <a:pt x="10559" y="12872"/>
                      </a:lnTo>
                      <a:lnTo>
                        <a:pt x="10531" y="12890"/>
                      </a:lnTo>
                      <a:lnTo>
                        <a:pt x="10502" y="12907"/>
                      </a:lnTo>
                      <a:lnTo>
                        <a:pt x="10473" y="12924"/>
                      </a:lnTo>
                      <a:lnTo>
                        <a:pt x="10442" y="12941"/>
                      </a:lnTo>
                      <a:lnTo>
                        <a:pt x="10410" y="12957"/>
                      </a:lnTo>
                      <a:lnTo>
                        <a:pt x="10379" y="12974"/>
                      </a:lnTo>
                      <a:lnTo>
                        <a:pt x="10346" y="12990"/>
                      </a:lnTo>
                      <a:lnTo>
                        <a:pt x="10312" y="13005"/>
                      </a:lnTo>
                      <a:lnTo>
                        <a:pt x="10278" y="13020"/>
                      </a:lnTo>
                      <a:lnTo>
                        <a:pt x="10244" y="13035"/>
                      </a:lnTo>
                      <a:lnTo>
                        <a:pt x="10174" y="13063"/>
                      </a:lnTo>
                      <a:lnTo>
                        <a:pt x="10103" y="13090"/>
                      </a:lnTo>
                      <a:lnTo>
                        <a:pt x="10031" y="13115"/>
                      </a:lnTo>
                      <a:lnTo>
                        <a:pt x="9961" y="13139"/>
                      </a:lnTo>
                      <a:lnTo>
                        <a:pt x="9890" y="13161"/>
                      </a:lnTo>
                      <a:lnTo>
                        <a:pt x="9821" y="13182"/>
                      </a:lnTo>
                      <a:lnTo>
                        <a:pt x="9725" y="13209"/>
                      </a:lnTo>
                      <a:lnTo>
                        <a:pt x="9580" y="13248"/>
                      </a:lnTo>
                      <a:lnTo>
                        <a:pt x="9393" y="13299"/>
                      </a:lnTo>
                      <a:lnTo>
                        <a:pt x="9171" y="13357"/>
                      </a:lnTo>
                      <a:lnTo>
                        <a:pt x="8923" y="13422"/>
                      </a:lnTo>
                      <a:lnTo>
                        <a:pt x="8655" y="13492"/>
                      </a:lnTo>
                      <a:lnTo>
                        <a:pt x="8377" y="13564"/>
                      </a:lnTo>
                      <a:lnTo>
                        <a:pt x="8095" y="13638"/>
                      </a:lnTo>
                      <a:lnTo>
                        <a:pt x="7817" y="13710"/>
                      </a:lnTo>
                      <a:lnTo>
                        <a:pt x="7551" y="13779"/>
                      </a:lnTo>
                      <a:lnTo>
                        <a:pt x="7305" y="13842"/>
                      </a:lnTo>
                      <a:lnTo>
                        <a:pt x="7087" y="13899"/>
                      </a:lnTo>
                      <a:lnTo>
                        <a:pt x="6903" y="13946"/>
                      </a:lnTo>
                      <a:lnTo>
                        <a:pt x="6762" y="13983"/>
                      </a:lnTo>
                      <a:lnTo>
                        <a:pt x="6672" y="14006"/>
                      </a:lnTo>
                      <a:lnTo>
                        <a:pt x="6641" y="14014"/>
                      </a:lnTo>
                      <a:lnTo>
                        <a:pt x="6649" y="14004"/>
                      </a:lnTo>
                      <a:lnTo>
                        <a:pt x="6673" y="13976"/>
                      </a:lnTo>
                      <a:lnTo>
                        <a:pt x="6711" y="13930"/>
                      </a:lnTo>
                      <a:lnTo>
                        <a:pt x="6760" y="13869"/>
                      </a:lnTo>
                      <a:lnTo>
                        <a:pt x="6820" y="13795"/>
                      </a:lnTo>
                      <a:lnTo>
                        <a:pt x="6887" y="13709"/>
                      </a:lnTo>
                      <a:lnTo>
                        <a:pt x="6960" y="13614"/>
                      </a:lnTo>
                      <a:lnTo>
                        <a:pt x="7038" y="13510"/>
                      </a:lnTo>
                      <a:lnTo>
                        <a:pt x="7078" y="13455"/>
                      </a:lnTo>
                      <a:lnTo>
                        <a:pt x="7118" y="13400"/>
                      </a:lnTo>
                      <a:lnTo>
                        <a:pt x="7158" y="13343"/>
                      </a:lnTo>
                      <a:lnTo>
                        <a:pt x="7199" y="13286"/>
                      </a:lnTo>
                      <a:lnTo>
                        <a:pt x="7238" y="13228"/>
                      </a:lnTo>
                      <a:lnTo>
                        <a:pt x="7277" y="13168"/>
                      </a:lnTo>
                      <a:lnTo>
                        <a:pt x="7315" y="13110"/>
                      </a:lnTo>
                      <a:lnTo>
                        <a:pt x="7352" y="13051"/>
                      </a:lnTo>
                      <a:lnTo>
                        <a:pt x="7388" y="12993"/>
                      </a:lnTo>
                      <a:lnTo>
                        <a:pt x="7422" y="12934"/>
                      </a:lnTo>
                      <a:lnTo>
                        <a:pt x="7454" y="12877"/>
                      </a:lnTo>
                      <a:lnTo>
                        <a:pt x="7485" y="12820"/>
                      </a:lnTo>
                      <a:lnTo>
                        <a:pt x="7512" y="12764"/>
                      </a:lnTo>
                      <a:lnTo>
                        <a:pt x="7537" y="12710"/>
                      </a:lnTo>
                      <a:lnTo>
                        <a:pt x="7560" y="12657"/>
                      </a:lnTo>
                      <a:lnTo>
                        <a:pt x="7580" y="12606"/>
                      </a:lnTo>
                      <a:lnTo>
                        <a:pt x="7597" y="12556"/>
                      </a:lnTo>
                      <a:lnTo>
                        <a:pt x="7612" y="12506"/>
                      </a:lnTo>
                      <a:lnTo>
                        <a:pt x="7625" y="12455"/>
                      </a:lnTo>
                      <a:lnTo>
                        <a:pt x="7637" y="12405"/>
                      </a:lnTo>
                      <a:lnTo>
                        <a:pt x="7646" y="12355"/>
                      </a:lnTo>
                      <a:lnTo>
                        <a:pt x="7654" y="12306"/>
                      </a:lnTo>
                      <a:lnTo>
                        <a:pt x="7662" y="12256"/>
                      </a:lnTo>
                      <a:lnTo>
                        <a:pt x="7668" y="12208"/>
                      </a:lnTo>
                      <a:lnTo>
                        <a:pt x="7672" y="12159"/>
                      </a:lnTo>
                      <a:lnTo>
                        <a:pt x="7675" y="12113"/>
                      </a:lnTo>
                      <a:lnTo>
                        <a:pt x="7677" y="12066"/>
                      </a:lnTo>
                      <a:lnTo>
                        <a:pt x="7678" y="12021"/>
                      </a:lnTo>
                      <a:lnTo>
                        <a:pt x="7678" y="11976"/>
                      </a:lnTo>
                      <a:lnTo>
                        <a:pt x="7677" y="11933"/>
                      </a:lnTo>
                      <a:lnTo>
                        <a:pt x="7676" y="11892"/>
                      </a:lnTo>
                      <a:lnTo>
                        <a:pt x="7674" y="11851"/>
                      </a:lnTo>
                      <a:lnTo>
                        <a:pt x="7671" y="11813"/>
                      </a:lnTo>
                      <a:lnTo>
                        <a:pt x="7668" y="11775"/>
                      </a:lnTo>
                      <a:lnTo>
                        <a:pt x="7664" y="11740"/>
                      </a:lnTo>
                      <a:lnTo>
                        <a:pt x="7660" y="11707"/>
                      </a:lnTo>
                      <a:lnTo>
                        <a:pt x="7651" y="11646"/>
                      </a:lnTo>
                      <a:lnTo>
                        <a:pt x="7643" y="11595"/>
                      </a:lnTo>
                      <a:lnTo>
                        <a:pt x="7635" y="11553"/>
                      </a:lnTo>
                      <a:lnTo>
                        <a:pt x="7628" y="11522"/>
                      </a:lnTo>
                      <a:lnTo>
                        <a:pt x="7624" y="11503"/>
                      </a:lnTo>
                      <a:lnTo>
                        <a:pt x="7622" y="11497"/>
                      </a:lnTo>
                      <a:close/>
                      <a:moveTo>
                        <a:pt x="14393" y="10247"/>
                      </a:moveTo>
                      <a:lnTo>
                        <a:pt x="14396" y="10218"/>
                      </a:lnTo>
                      <a:lnTo>
                        <a:pt x="14405" y="10135"/>
                      </a:lnTo>
                      <a:lnTo>
                        <a:pt x="14412" y="10074"/>
                      </a:lnTo>
                      <a:lnTo>
                        <a:pt x="14418" y="10003"/>
                      </a:lnTo>
                      <a:lnTo>
                        <a:pt x="14423" y="9921"/>
                      </a:lnTo>
                      <a:lnTo>
                        <a:pt x="14429" y="9828"/>
                      </a:lnTo>
                      <a:lnTo>
                        <a:pt x="14433" y="9727"/>
                      </a:lnTo>
                      <a:lnTo>
                        <a:pt x="14436" y="9616"/>
                      </a:lnTo>
                      <a:lnTo>
                        <a:pt x="14438" y="9498"/>
                      </a:lnTo>
                      <a:lnTo>
                        <a:pt x="14437" y="9372"/>
                      </a:lnTo>
                      <a:lnTo>
                        <a:pt x="14435" y="9240"/>
                      </a:lnTo>
                      <a:lnTo>
                        <a:pt x="14429" y="9103"/>
                      </a:lnTo>
                      <a:lnTo>
                        <a:pt x="14421" y="8960"/>
                      </a:lnTo>
                      <a:lnTo>
                        <a:pt x="14408" y="8812"/>
                      </a:lnTo>
                      <a:lnTo>
                        <a:pt x="14393" y="8661"/>
                      </a:lnTo>
                      <a:lnTo>
                        <a:pt x="14373" y="8508"/>
                      </a:lnTo>
                      <a:lnTo>
                        <a:pt x="14349" y="8351"/>
                      </a:lnTo>
                      <a:lnTo>
                        <a:pt x="14321" y="8192"/>
                      </a:lnTo>
                      <a:lnTo>
                        <a:pt x="14286" y="8034"/>
                      </a:lnTo>
                      <a:lnTo>
                        <a:pt x="14246" y="7875"/>
                      </a:lnTo>
                      <a:lnTo>
                        <a:pt x="14200" y="7717"/>
                      </a:lnTo>
                      <a:lnTo>
                        <a:pt x="14148" y="7559"/>
                      </a:lnTo>
                      <a:lnTo>
                        <a:pt x="14089" y="7404"/>
                      </a:lnTo>
                      <a:lnTo>
                        <a:pt x="14022" y="7251"/>
                      </a:lnTo>
                      <a:lnTo>
                        <a:pt x="13949" y="7101"/>
                      </a:lnTo>
                      <a:lnTo>
                        <a:pt x="13868" y="6956"/>
                      </a:lnTo>
                      <a:lnTo>
                        <a:pt x="13779" y="6816"/>
                      </a:lnTo>
                      <a:lnTo>
                        <a:pt x="13681" y="6680"/>
                      </a:lnTo>
                      <a:lnTo>
                        <a:pt x="13574" y="6552"/>
                      </a:lnTo>
                      <a:lnTo>
                        <a:pt x="13457" y="6429"/>
                      </a:lnTo>
                      <a:lnTo>
                        <a:pt x="13339" y="6315"/>
                      </a:lnTo>
                      <a:lnTo>
                        <a:pt x="13226" y="6207"/>
                      </a:lnTo>
                      <a:lnTo>
                        <a:pt x="13119" y="6107"/>
                      </a:lnTo>
                      <a:lnTo>
                        <a:pt x="13016" y="6014"/>
                      </a:lnTo>
                      <a:lnTo>
                        <a:pt x="12918" y="5928"/>
                      </a:lnTo>
                      <a:lnTo>
                        <a:pt x="12825" y="5847"/>
                      </a:lnTo>
                      <a:lnTo>
                        <a:pt x="12735" y="5773"/>
                      </a:lnTo>
                      <a:lnTo>
                        <a:pt x="12650" y="5704"/>
                      </a:lnTo>
                      <a:lnTo>
                        <a:pt x="12568" y="5642"/>
                      </a:lnTo>
                      <a:lnTo>
                        <a:pt x="12490" y="5585"/>
                      </a:lnTo>
                      <a:lnTo>
                        <a:pt x="12416" y="5533"/>
                      </a:lnTo>
                      <a:lnTo>
                        <a:pt x="12344" y="5484"/>
                      </a:lnTo>
                      <a:lnTo>
                        <a:pt x="12274" y="5442"/>
                      </a:lnTo>
                      <a:lnTo>
                        <a:pt x="12208" y="5402"/>
                      </a:lnTo>
                      <a:lnTo>
                        <a:pt x="12144" y="5367"/>
                      </a:lnTo>
                      <a:lnTo>
                        <a:pt x="12082" y="5336"/>
                      </a:lnTo>
                      <a:lnTo>
                        <a:pt x="12021" y="5308"/>
                      </a:lnTo>
                      <a:lnTo>
                        <a:pt x="11963" y="5283"/>
                      </a:lnTo>
                      <a:lnTo>
                        <a:pt x="11906" y="5261"/>
                      </a:lnTo>
                      <a:lnTo>
                        <a:pt x="11850" y="5242"/>
                      </a:lnTo>
                      <a:lnTo>
                        <a:pt x="11795" y="5225"/>
                      </a:lnTo>
                      <a:lnTo>
                        <a:pt x="11740" y="5209"/>
                      </a:lnTo>
                      <a:lnTo>
                        <a:pt x="11687" y="5196"/>
                      </a:lnTo>
                      <a:lnTo>
                        <a:pt x="11632" y="5185"/>
                      </a:lnTo>
                      <a:lnTo>
                        <a:pt x="11579" y="5175"/>
                      </a:lnTo>
                      <a:lnTo>
                        <a:pt x="11524" y="5165"/>
                      </a:lnTo>
                      <a:lnTo>
                        <a:pt x="11470" y="5157"/>
                      </a:lnTo>
                      <a:lnTo>
                        <a:pt x="11415" y="5149"/>
                      </a:lnTo>
                      <a:lnTo>
                        <a:pt x="11301" y="5133"/>
                      </a:lnTo>
                      <a:lnTo>
                        <a:pt x="11182" y="5114"/>
                      </a:lnTo>
                      <a:lnTo>
                        <a:pt x="11119" y="5105"/>
                      </a:lnTo>
                      <a:lnTo>
                        <a:pt x="11057" y="5098"/>
                      </a:lnTo>
                      <a:lnTo>
                        <a:pt x="10995" y="5092"/>
                      </a:lnTo>
                      <a:lnTo>
                        <a:pt x="10933" y="5087"/>
                      </a:lnTo>
                      <a:lnTo>
                        <a:pt x="10870" y="5083"/>
                      </a:lnTo>
                      <a:lnTo>
                        <a:pt x="10808" y="5080"/>
                      </a:lnTo>
                      <a:lnTo>
                        <a:pt x="10746" y="5078"/>
                      </a:lnTo>
                      <a:lnTo>
                        <a:pt x="10684" y="5077"/>
                      </a:lnTo>
                      <a:lnTo>
                        <a:pt x="10623" y="5077"/>
                      </a:lnTo>
                      <a:lnTo>
                        <a:pt x="10561" y="5077"/>
                      </a:lnTo>
                      <a:lnTo>
                        <a:pt x="10500" y="5079"/>
                      </a:lnTo>
                      <a:lnTo>
                        <a:pt x="10440" y="5081"/>
                      </a:lnTo>
                      <a:lnTo>
                        <a:pt x="10380" y="5084"/>
                      </a:lnTo>
                      <a:lnTo>
                        <a:pt x="10321" y="5087"/>
                      </a:lnTo>
                      <a:lnTo>
                        <a:pt x="10262" y="5091"/>
                      </a:lnTo>
                      <a:lnTo>
                        <a:pt x="10204" y="5095"/>
                      </a:lnTo>
                      <a:lnTo>
                        <a:pt x="10090" y="5106"/>
                      </a:lnTo>
                      <a:lnTo>
                        <a:pt x="9981" y="5117"/>
                      </a:lnTo>
                      <a:lnTo>
                        <a:pt x="9876" y="5131"/>
                      </a:lnTo>
                      <a:lnTo>
                        <a:pt x="9776" y="5143"/>
                      </a:lnTo>
                      <a:lnTo>
                        <a:pt x="9681" y="5156"/>
                      </a:lnTo>
                      <a:lnTo>
                        <a:pt x="9593" y="5169"/>
                      </a:lnTo>
                      <a:lnTo>
                        <a:pt x="9511" y="5180"/>
                      </a:lnTo>
                      <a:lnTo>
                        <a:pt x="9436" y="5190"/>
                      </a:lnTo>
                      <a:lnTo>
                        <a:pt x="9379" y="5201"/>
                      </a:lnTo>
                      <a:lnTo>
                        <a:pt x="9280" y="5224"/>
                      </a:lnTo>
                      <a:lnTo>
                        <a:pt x="9143" y="5257"/>
                      </a:lnTo>
                      <a:lnTo>
                        <a:pt x="8970" y="5299"/>
                      </a:lnTo>
                      <a:lnTo>
                        <a:pt x="8764" y="5352"/>
                      </a:lnTo>
                      <a:lnTo>
                        <a:pt x="8529" y="5412"/>
                      </a:lnTo>
                      <a:lnTo>
                        <a:pt x="8266" y="5480"/>
                      </a:lnTo>
                      <a:lnTo>
                        <a:pt x="7980" y="5556"/>
                      </a:lnTo>
                      <a:lnTo>
                        <a:pt x="7343" y="5724"/>
                      </a:lnTo>
                      <a:lnTo>
                        <a:pt x="6644" y="5908"/>
                      </a:lnTo>
                      <a:lnTo>
                        <a:pt x="5904" y="6106"/>
                      </a:lnTo>
                      <a:lnTo>
                        <a:pt x="5145" y="6309"/>
                      </a:lnTo>
                      <a:lnTo>
                        <a:pt x="4391" y="6512"/>
                      </a:lnTo>
                      <a:lnTo>
                        <a:pt x="3665" y="6707"/>
                      </a:lnTo>
                      <a:lnTo>
                        <a:pt x="2987" y="6890"/>
                      </a:lnTo>
                      <a:lnTo>
                        <a:pt x="2382" y="7053"/>
                      </a:lnTo>
                      <a:lnTo>
                        <a:pt x="1873" y="7191"/>
                      </a:lnTo>
                      <a:lnTo>
                        <a:pt x="1481" y="7297"/>
                      </a:lnTo>
                      <a:lnTo>
                        <a:pt x="1229" y="7366"/>
                      </a:lnTo>
                      <a:lnTo>
                        <a:pt x="1140" y="7390"/>
                      </a:lnTo>
                      <a:lnTo>
                        <a:pt x="1167" y="7393"/>
                      </a:lnTo>
                      <a:lnTo>
                        <a:pt x="1246" y="7406"/>
                      </a:lnTo>
                      <a:lnTo>
                        <a:pt x="1303" y="7415"/>
                      </a:lnTo>
                      <a:lnTo>
                        <a:pt x="1371" y="7427"/>
                      </a:lnTo>
                      <a:lnTo>
                        <a:pt x="1451" y="7441"/>
                      </a:lnTo>
                      <a:lnTo>
                        <a:pt x="1540" y="7458"/>
                      </a:lnTo>
                      <a:lnTo>
                        <a:pt x="1638" y="7477"/>
                      </a:lnTo>
                      <a:lnTo>
                        <a:pt x="1745" y="7499"/>
                      </a:lnTo>
                      <a:lnTo>
                        <a:pt x="1861" y="7526"/>
                      </a:lnTo>
                      <a:lnTo>
                        <a:pt x="1984" y="7554"/>
                      </a:lnTo>
                      <a:lnTo>
                        <a:pt x="2113" y="7586"/>
                      </a:lnTo>
                      <a:lnTo>
                        <a:pt x="2251" y="7622"/>
                      </a:lnTo>
                      <a:lnTo>
                        <a:pt x="2392" y="7660"/>
                      </a:lnTo>
                      <a:lnTo>
                        <a:pt x="2540" y="7702"/>
                      </a:lnTo>
                      <a:lnTo>
                        <a:pt x="2692" y="7749"/>
                      </a:lnTo>
                      <a:lnTo>
                        <a:pt x="2849" y="7799"/>
                      </a:lnTo>
                      <a:lnTo>
                        <a:pt x="3009" y="7854"/>
                      </a:lnTo>
                      <a:lnTo>
                        <a:pt x="3171" y="7913"/>
                      </a:lnTo>
                      <a:lnTo>
                        <a:pt x="3336" y="7975"/>
                      </a:lnTo>
                      <a:lnTo>
                        <a:pt x="3503" y="8042"/>
                      </a:lnTo>
                      <a:lnTo>
                        <a:pt x="3671" y="8114"/>
                      </a:lnTo>
                      <a:lnTo>
                        <a:pt x="3839" y="8190"/>
                      </a:lnTo>
                      <a:lnTo>
                        <a:pt x="4007" y="8271"/>
                      </a:lnTo>
                      <a:lnTo>
                        <a:pt x="4175" y="8357"/>
                      </a:lnTo>
                      <a:lnTo>
                        <a:pt x="4342" y="8448"/>
                      </a:lnTo>
                      <a:lnTo>
                        <a:pt x="4506" y="8544"/>
                      </a:lnTo>
                      <a:lnTo>
                        <a:pt x="4669" y="8646"/>
                      </a:lnTo>
                      <a:lnTo>
                        <a:pt x="4829" y="8752"/>
                      </a:lnTo>
                      <a:lnTo>
                        <a:pt x="4984" y="8865"/>
                      </a:lnTo>
                      <a:lnTo>
                        <a:pt x="5136" y="8982"/>
                      </a:lnTo>
                      <a:lnTo>
                        <a:pt x="5285" y="9103"/>
                      </a:lnTo>
                      <a:lnTo>
                        <a:pt x="5433" y="9222"/>
                      </a:lnTo>
                      <a:lnTo>
                        <a:pt x="5581" y="9338"/>
                      </a:lnTo>
                      <a:lnTo>
                        <a:pt x="5727" y="9453"/>
                      </a:lnTo>
                      <a:lnTo>
                        <a:pt x="5873" y="9566"/>
                      </a:lnTo>
                      <a:lnTo>
                        <a:pt x="6017" y="9676"/>
                      </a:lnTo>
                      <a:lnTo>
                        <a:pt x="6160" y="9784"/>
                      </a:lnTo>
                      <a:lnTo>
                        <a:pt x="6302" y="9891"/>
                      </a:lnTo>
                      <a:lnTo>
                        <a:pt x="6442" y="9994"/>
                      </a:lnTo>
                      <a:lnTo>
                        <a:pt x="6581" y="10095"/>
                      </a:lnTo>
                      <a:lnTo>
                        <a:pt x="6718" y="10193"/>
                      </a:lnTo>
                      <a:lnTo>
                        <a:pt x="6852" y="10286"/>
                      </a:lnTo>
                      <a:lnTo>
                        <a:pt x="6985" y="10378"/>
                      </a:lnTo>
                      <a:lnTo>
                        <a:pt x="7116" y="10466"/>
                      </a:lnTo>
                      <a:lnTo>
                        <a:pt x="7245" y="10551"/>
                      </a:lnTo>
                      <a:lnTo>
                        <a:pt x="7371" y="10632"/>
                      </a:lnTo>
                      <a:lnTo>
                        <a:pt x="7495" y="10710"/>
                      </a:lnTo>
                      <a:lnTo>
                        <a:pt x="7616" y="10783"/>
                      </a:lnTo>
                      <a:lnTo>
                        <a:pt x="7734" y="10853"/>
                      </a:lnTo>
                      <a:lnTo>
                        <a:pt x="7851" y="10919"/>
                      </a:lnTo>
                      <a:lnTo>
                        <a:pt x="7964" y="10980"/>
                      </a:lnTo>
                      <a:lnTo>
                        <a:pt x="8073" y="11037"/>
                      </a:lnTo>
                      <a:lnTo>
                        <a:pt x="8180" y="11090"/>
                      </a:lnTo>
                      <a:lnTo>
                        <a:pt x="8284" y="11137"/>
                      </a:lnTo>
                      <a:lnTo>
                        <a:pt x="8384" y="11180"/>
                      </a:lnTo>
                      <a:lnTo>
                        <a:pt x="8480" y="11218"/>
                      </a:lnTo>
                      <a:lnTo>
                        <a:pt x="8573" y="11251"/>
                      </a:lnTo>
                      <a:lnTo>
                        <a:pt x="8663" y="11278"/>
                      </a:lnTo>
                      <a:lnTo>
                        <a:pt x="8748" y="11301"/>
                      </a:lnTo>
                      <a:lnTo>
                        <a:pt x="8830" y="11318"/>
                      </a:lnTo>
                      <a:lnTo>
                        <a:pt x="8907" y="11329"/>
                      </a:lnTo>
                      <a:lnTo>
                        <a:pt x="8980" y="11334"/>
                      </a:lnTo>
                      <a:lnTo>
                        <a:pt x="9120" y="11338"/>
                      </a:lnTo>
                      <a:lnTo>
                        <a:pt x="9254" y="11341"/>
                      </a:lnTo>
                      <a:lnTo>
                        <a:pt x="9384" y="11342"/>
                      </a:lnTo>
                      <a:lnTo>
                        <a:pt x="9510" y="11342"/>
                      </a:lnTo>
                      <a:lnTo>
                        <a:pt x="9572" y="11341"/>
                      </a:lnTo>
                      <a:lnTo>
                        <a:pt x="9633" y="11340"/>
                      </a:lnTo>
                      <a:lnTo>
                        <a:pt x="9694" y="11338"/>
                      </a:lnTo>
                      <a:lnTo>
                        <a:pt x="9754" y="11336"/>
                      </a:lnTo>
                      <a:lnTo>
                        <a:pt x="9814" y="11333"/>
                      </a:lnTo>
                      <a:lnTo>
                        <a:pt x="9873" y="11330"/>
                      </a:lnTo>
                      <a:lnTo>
                        <a:pt x="9932" y="11326"/>
                      </a:lnTo>
                      <a:lnTo>
                        <a:pt x="9992" y="11321"/>
                      </a:lnTo>
                      <a:lnTo>
                        <a:pt x="10052" y="11317"/>
                      </a:lnTo>
                      <a:lnTo>
                        <a:pt x="10110" y="11311"/>
                      </a:lnTo>
                      <a:lnTo>
                        <a:pt x="10170" y="11305"/>
                      </a:lnTo>
                      <a:lnTo>
                        <a:pt x="10231" y="11298"/>
                      </a:lnTo>
                      <a:lnTo>
                        <a:pt x="10290" y="11290"/>
                      </a:lnTo>
                      <a:lnTo>
                        <a:pt x="10351" y="11282"/>
                      </a:lnTo>
                      <a:lnTo>
                        <a:pt x="10412" y="11272"/>
                      </a:lnTo>
                      <a:lnTo>
                        <a:pt x="10474" y="11263"/>
                      </a:lnTo>
                      <a:lnTo>
                        <a:pt x="10537" y="11252"/>
                      </a:lnTo>
                      <a:lnTo>
                        <a:pt x="10600" y="11241"/>
                      </a:lnTo>
                      <a:lnTo>
                        <a:pt x="10665" y="11229"/>
                      </a:lnTo>
                      <a:lnTo>
                        <a:pt x="10730" y="11217"/>
                      </a:lnTo>
                      <a:lnTo>
                        <a:pt x="10797" y="11203"/>
                      </a:lnTo>
                      <a:lnTo>
                        <a:pt x="10864" y="11189"/>
                      </a:lnTo>
                      <a:lnTo>
                        <a:pt x="10934" y="11173"/>
                      </a:lnTo>
                      <a:lnTo>
                        <a:pt x="11004" y="11157"/>
                      </a:lnTo>
                      <a:lnTo>
                        <a:pt x="11167" y="11118"/>
                      </a:lnTo>
                      <a:lnTo>
                        <a:pt x="11368" y="11067"/>
                      </a:lnTo>
                      <a:lnTo>
                        <a:pt x="11598" y="11008"/>
                      </a:lnTo>
                      <a:lnTo>
                        <a:pt x="11854" y="10940"/>
                      </a:lnTo>
                      <a:lnTo>
                        <a:pt x="12126" y="10867"/>
                      </a:lnTo>
                      <a:lnTo>
                        <a:pt x="12409" y="10792"/>
                      </a:lnTo>
                      <a:lnTo>
                        <a:pt x="12697" y="10714"/>
                      </a:lnTo>
                      <a:lnTo>
                        <a:pt x="12983" y="10636"/>
                      </a:lnTo>
                      <a:lnTo>
                        <a:pt x="13259" y="10560"/>
                      </a:lnTo>
                      <a:lnTo>
                        <a:pt x="13521" y="10489"/>
                      </a:lnTo>
                      <a:lnTo>
                        <a:pt x="13760" y="10423"/>
                      </a:lnTo>
                      <a:lnTo>
                        <a:pt x="13970" y="10364"/>
                      </a:lnTo>
                      <a:lnTo>
                        <a:pt x="14146" y="10316"/>
                      </a:lnTo>
                      <a:lnTo>
                        <a:pt x="14279" y="10278"/>
                      </a:lnTo>
                      <a:lnTo>
                        <a:pt x="14363" y="10255"/>
                      </a:lnTo>
                      <a:lnTo>
                        <a:pt x="14393" y="10247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272">
                    <a:defRPr/>
                  </a:pPr>
                  <a:endParaRPr lang="zh-CN" altLang="en-US" sz="2400" kern="0" smtClean="0"/>
                </a:p>
              </p:txBody>
            </p:sp>
            <p:sp>
              <p:nvSpPr>
                <p:cNvPr id="200" name="Freeform 51"/>
                <p:cNvSpPr>
                  <a:spLocks noEditPoints="1"/>
                </p:cNvSpPr>
                <p:nvPr/>
              </p:nvSpPr>
              <p:spPr bwMode="auto">
                <a:xfrm>
                  <a:off x="4324801" y="2164080"/>
                  <a:ext cx="176079" cy="124212"/>
                </a:xfrm>
                <a:custGeom>
                  <a:avLst/>
                  <a:gdLst>
                    <a:gd name="T0" fmla="*/ 117070701 w 250"/>
                    <a:gd name="T1" fmla="*/ 81150248 h 156"/>
                    <a:gd name="T2" fmla="*/ 116078320 w 250"/>
                    <a:gd name="T3" fmla="*/ 81150248 h 156"/>
                    <a:gd name="T4" fmla="*/ 116078320 w 250"/>
                    <a:gd name="T5" fmla="*/ 5071990 h 156"/>
                    <a:gd name="T6" fmla="*/ 116078320 w 250"/>
                    <a:gd name="T7" fmla="*/ 5071990 h 156"/>
                    <a:gd name="T8" fmla="*/ 115085939 w 250"/>
                    <a:gd name="T9" fmla="*/ 1267599 h 156"/>
                    <a:gd name="T10" fmla="*/ 115085939 w 250"/>
                    <a:gd name="T11" fmla="*/ 1267599 h 156"/>
                    <a:gd name="T12" fmla="*/ 112109499 w 250"/>
                    <a:gd name="T13" fmla="*/ 0 h 156"/>
                    <a:gd name="T14" fmla="*/ 10913376 w 250"/>
                    <a:gd name="T15" fmla="*/ 0 h 156"/>
                    <a:gd name="T16" fmla="*/ 10913376 w 250"/>
                    <a:gd name="T17" fmla="*/ 0 h 156"/>
                    <a:gd name="T18" fmla="*/ 8929318 w 250"/>
                    <a:gd name="T19" fmla="*/ 1267599 h 156"/>
                    <a:gd name="T20" fmla="*/ 8929318 w 250"/>
                    <a:gd name="T21" fmla="*/ 1267599 h 156"/>
                    <a:gd name="T22" fmla="*/ 7936937 w 250"/>
                    <a:gd name="T23" fmla="*/ 5071990 h 156"/>
                    <a:gd name="T24" fmla="*/ 7936937 w 250"/>
                    <a:gd name="T25" fmla="*/ 81150248 h 156"/>
                    <a:gd name="T26" fmla="*/ 5952879 w 250"/>
                    <a:gd name="T27" fmla="*/ 81150248 h 156"/>
                    <a:gd name="T28" fmla="*/ 5952879 w 250"/>
                    <a:gd name="T29" fmla="*/ 81150248 h 156"/>
                    <a:gd name="T30" fmla="*/ 3968821 w 250"/>
                    <a:gd name="T31" fmla="*/ 82417847 h 156"/>
                    <a:gd name="T32" fmla="*/ 1984058 w 250"/>
                    <a:gd name="T33" fmla="*/ 83685446 h 156"/>
                    <a:gd name="T34" fmla="*/ 0 w 250"/>
                    <a:gd name="T35" fmla="*/ 86221441 h 156"/>
                    <a:gd name="T36" fmla="*/ 0 w 250"/>
                    <a:gd name="T37" fmla="*/ 90025832 h 156"/>
                    <a:gd name="T38" fmla="*/ 0 w 250"/>
                    <a:gd name="T39" fmla="*/ 90025832 h 156"/>
                    <a:gd name="T40" fmla="*/ 0 w 250"/>
                    <a:gd name="T41" fmla="*/ 93829426 h 156"/>
                    <a:gd name="T42" fmla="*/ 1984058 w 250"/>
                    <a:gd name="T43" fmla="*/ 96365421 h 156"/>
                    <a:gd name="T44" fmla="*/ 3968821 w 250"/>
                    <a:gd name="T45" fmla="*/ 97633817 h 156"/>
                    <a:gd name="T46" fmla="*/ 5952879 w 250"/>
                    <a:gd name="T47" fmla="*/ 98901416 h 156"/>
                    <a:gd name="T48" fmla="*/ 117070701 w 250"/>
                    <a:gd name="T49" fmla="*/ 98901416 h 156"/>
                    <a:gd name="T50" fmla="*/ 117070701 w 250"/>
                    <a:gd name="T51" fmla="*/ 98901416 h 156"/>
                    <a:gd name="T52" fmla="*/ 120046436 w 250"/>
                    <a:gd name="T53" fmla="*/ 97633817 h 156"/>
                    <a:gd name="T54" fmla="*/ 122031199 w 250"/>
                    <a:gd name="T55" fmla="*/ 96365421 h 156"/>
                    <a:gd name="T56" fmla="*/ 123022876 w 250"/>
                    <a:gd name="T57" fmla="*/ 93829426 h 156"/>
                    <a:gd name="T58" fmla="*/ 124015257 w 250"/>
                    <a:gd name="T59" fmla="*/ 90025832 h 156"/>
                    <a:gd name="T60" fmla="*/ 124015257 w 250"/>
                    <a:gd name="T61" fmla="*/ 90025832 h 156"/>
                    <a:gd name="T62" fmla="*/ 123022876 w 250"/>
                    <a:gd name="T63" fmla="*/ 86221441 h 156"/>
                    <a:gd name="T64" fmla="*/ 122031199 w 250"/>
                    <a:gd name="T65" fmla="*/ 83685446 h 156"/>
                    <a:gd name="T66" fmla="*/ 120046436 w 250"/>
                    <a:gd name="T67" fmla="*/ 82417847 h 156"/>
                    <a:gd name="T68" fmla="*/ 117070701 w 250"/>
                    <a:gd name="T69" fmla="*/ 81150248 h 156"/>
                    <a:gd name="T70" fmla="*/ 117070701 w 250"/>
                    <a:gd name="T71" fmla="*/ 81150248 h 156"/>
                    <a:gd name="T72" fmla="*/ 83338191 w 250"/>
                    <a:gd name="T73" fmla="*/ 92561827 h 156"/>
                    <a:gd name="T74" fmla="*/ 83338191 w 250"/>
                    <a:gd name="T75" fmla="*/ 92561827 h 156"/>
                    <a:gd name="T76" fmla="*/ 82345809 w 250"/>
                    <a:gd name="T77" fmla="*/ 93829426 h 156"/>
                    <a:gd name="T78" fmla="*/ 41669448 w 250"/>
                    <a:gd name="T79" fmla="*/ 93829426 h 156"/>
                    <a:gd name="T80" fmla="*/ 41669448 w 250"/>
                    <a:gd name="T81" fmla="*/ 93829426 h 156"/>
                    <a:gd name="T82" fmla="*/ 40677066 w 250"/>
                    <a:gd name="T83" fmla="*/ 92561827 h 156"/>
                    <a:gd name="T84" fmla="*/ 40677066 w 250"/>
                    <a:gd name="T85" fmla="*/ 84953842 h 156"/>
                    <a:gd name="T86" fmla="*/ 40677066 w 250"/>
                    <a:gd name="T87" fmla="*/ 84953842 h 156"/>
                    <a:gd name="T88" fmla="*/ 41669448 w 250"/>
                    <a:gd name="T89" fmla="*/ 83685446 h 156"/>
                    <a:gd name="T90" fmla="*/ 82345809 w 250"/>
                    <a:gd name="T91" fmla="*/ 83685446 h 156"/>
                    <a:gd name="T92" fmla="*/ 82345809 w 250"/>
                    <a:gd name="T93" fmla="*/ 83685446 h 156"/>
                    <a:gd name="T94" fmla="*/ 83338191 w 250"/>
                    <a:gd name="T95" fmla="*/ 84953842 h 156"/>
                    <a:gd name="T96" fmla="*/ 83338191 w 250"/>
                    <a:gd name="T97" fmla="*/ 92561827 h 156"/>
                    <a:gd name="T98" fmla="*/ 111117822 w 250"/>
                    <a:gd name="T99" fmla="*/ 81150248 h 156"/>
                    <a:gd name="T100" fmla="*/ 12897435 w 250"/>
                    <a:gd name="T101" fmla="*/ 81150248 h 156"/>
                    <a:gd name="T102" fmla="*/ 12897435 w 250"/>
                    <a:gd name="T103" fmla="*/ 6339589 h 156"/>
                    <a:gd name="T104" fmla="*/ 111117822 w 250"/>
                    <a:gd name="T105" fmla="*/ 6339589 h 156"/>
                    <a:gd name="T106" fmla="*/ 111117822 w 250"/>
                    <a:gd name="T107" fmla="*/ 81150248 h 15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50"/>
                    <a:gd name="T163" fmla="*/ 0 h 156"/>
                    <a:gd name="T164" fmla="*/ 250 w 250"/>
                    <a:gd name="T165" fmla="*/ 156 h 15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50" h="156">
                      <a:moveTo>
                        <a:pt x="236" y="128"/>
                      </a:moveTo>
                      <a:lnTo>
                        <a:pt x="234" y="128"/>
                      </a:lnTo>
                      <a:lnTo>
                        <a:pt x="234" y="8"/>
                      </a:lnTo>
                      <a:lnTo>
                        <a:pt x="232" y="2"/>
                      </a:lnTo>
                      <a:lnTo>
                        <a:pt x="226" y="0"/>
                      </a:lnTo>
                      <a:lnTo>
                        <a:pt x="22" y="0"/>
                      </a:lnTo>
                      <a:lnTo>
                        <a:pt x="18" y="2"/>
                      </a:lnTo>
                      <a:lnTo>
                        <a:pt x="16" y="8"/>
                      </a:lnTo>
                      <a:lnTo>
                        <a:pt x="16" y="128"/>
                      </a:lnTo>
                      <a:lnTo>
                        <a:pt x="12" y="128"/>
                      </a:lnTo>
                      <a:lnTo>
                        <a:pt x="8" y="130"/>
                      </a:lnTo>
                      <a:lnTo>
                        <a:pt x="4" y="132"/>
                      </a:lnTo>
                      <a:lnTo>
                        <a:pt x="0" y="136"/>
                      </a:lnTo>
                      <a:lnTo>
                        <a:pt x="0" y="142"/>
                      </a:lnTo>
                      <a:lnTo>
                        <a:pt x="0" y="148"/>
                      </a:lnTo>
                      <a:lnTo>
                        <a:pt x="4" y="152"/>
                      </a:lnTo>
                      <a:lnTo>
                        <a:pt x="8" y="154"/>
                      </a:lnTo>
                      <a:lnTo>
                        <a:pt x="12" y="156"/>
                      </a:lnTo>
                      <a:lnTo>
                        <a:pt x="236" y="156"/>
                      </a:lnTo>
                      <a:lnTo>
                        <a:pt x="242" y="154"/>
                      </a:lnTo>
                      <a:lnTo>
                        <a:pt x="246" y="152"/>
                      </a:lnTo>
                      <a:lnTo>
                        <a:pt x="248" y="148"/>
                      </a:lnTo>
                      <a:lnTo>
                        <a:pt x="250" y="142"/>
                      </a:lnTo>
                      <a:lnTo>
                        <a:pt x="248" y="136"/>
                      </a:lnTo>
                      <a:lnTo>
                        <a:pt x="246" y="132"/>
                      </a:lnTo>
                      <a:lnTo>
                        <a:pt x="242" y="130"/>
                      </a:lnTo>
                      <a:lnTo>
                        <a:pt x="236" y="128"/>
                      </a:lnTo>
                      <a:close/>
                      <a:moveTo>
                        <a:pt x="168" y="146"/>
                      </a:moveTo>
                      <a:lnTo>
                        <a:pt x="168" y="146"/>
                      </a:lnTo>
                      <a:lnTo>
                        <a:pt x="166" y="148"/>
                      </a:lnTo>
                      <a:lnTo>
                        <a:pt x="84" y="148"/>
                      </a:lnTo>
                      <a:lnTo>
                        <a:pt x="82" y="146"/>
                      </a:lnTo>
                      <a:lnTo>
                        <a:pt x="82" y="134"/>
                      </a:lnTo>
                      <a:lnTo>
                        <a:pt x="84" y="132"/>
                      </a:lnTo>
                      <a:lnTo>
                        <a:pt x="166" y="132"/>
                      </a:lnTo>
                      <a:lnTo>
                        <a:pt x="168" y="134"/>
                      </a:lnTo>
                      <a:lnTo>
                        <a:pt x="168" y="146"/>
                      </a:lnTo>
                      <a:close/>
                      <a:moveTo>
                        <a:pt x="224" y="128"/>
                      </a:moveTo>
                      <a:lnTo>
                        <a:pt x="26" y="128"/>
                      </a:lnTo>
                      <a:lnTo>
                        <a:pt x="26" y="10"/>
                      </a:lnTo>
                      <a:lnTo>
                        <a:pt x="224" y="10"/>
                      </a:lnTo>
                      <a:lnTo>
                        <a:pt x="224" y="128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1219272">
                    <a:defRPr/>
                  </a:pPr>
                  <a:endParaRPr lang="zh-CN" altLang="en-US" sz="2400" kern="0" smtClean="0"/>
                </a:p>
              </p:txBody>
            </p:sp>
          </p:grpSp>
        </p:grpSp>
        <p:grpSp>
          <p:nvGrpSpPr>
            <p:cNvPr id="339" name="组合 338"/>
            <p:cNvGrpSpPr>
              <a:grpSpLocks noChangeAspect="1"/>
            </p:cNvGrpSpPr>
            <p:nvPr/>
          </p:nvGrpSpPr>
          <p:grpSpPr>
            <a:xfrm>
              <a:off x="9012872" y="2729053"/>
              <a:ext cx="2703985" cy="2768807"/>
              <a:chOff x="23114818" y="1800275"/>
              <a:chExt cx="6660407" cy="7178106"/>
            </a:xfrm>
          </p:grpSpPr>
          <p:grpSp>
            <p:nvGrpSpPr>
              <p:cNvPr id="340" name="组合 181"/>
              <p:cNvGrpSpPr>
                <a:grpSpLocks/>
              </p:cNvGrpSpPr>
              <p:nvPr/>
            </p:nvGrpSpPr>
            <p:grpSpPr bwMode="auto">
              <a:xfrm>
                <a:off x="23258834" y="2448347"/>
                <a:ext cx="6328342" cy="5997232"/>
                <a:chOff x="-15697200" y="-10797372"/>
                <a:chExt cx="8229598" cy="8229603"/>
              </a:xfrm>
            </p:grpSpPr>
            <p:sp>
              <p:nvSpPr>
                <p:cNvPr id="396" name="Freeform 32"/>
                <p:cNvSpPr>
                  <a:spLocks noEditPoints="1"/>
                </p:cNvSpPr>
                <p:nvPr/>
              </p:nvSpPr>
              <p:spPr bwMode="auto">
                <a:xfrm>
                  <a:off x="-15697200" y="-10797372"/>
                  <a:ext cx="8229598" cy="8229603"/>
                </a:xfrm>
                <a:custGeom>
                  <a:avLst/>
                  <a:gdLst>
                    <a:gd name="T0" fmla="*/ 2464 w 5184"/>
                    <a:gd name="T1" fmla="*/ 4990 h 5184"/>
                    <a:gd name="T2" fmla="*/ 2306 w 5184"/>
                    <a:gd name="T3" fmla="*/ 5168 h 5184"/>
                    <a:gd name="T4" fmla="*/ 2182 w 5184"/>
                    <a:gd name="T5" fmla="*/ 5152 h 5184"/>
                    <a:gd name="T6" fmla="*/ 3050 w 5184"/>
                    <a:gd name="T7" fmla="*/ 5144 h 5184"/>
                    <a:gd name="T8" fmla="*/ 3220 w 5184"/>
                    <a:gd name="T9" fmla="*/ 5108 h 5184"/>
                    <a:gd name="T10" fmla="*/ 3284 w 5184"/>
                    <a:gd name="T11" fmla="*/ 4892 h 5184"/>
                    <a:gd name="T12" fmla="*/ 3482 w 5184"/>
                    <a:gd name="T13" fmla="*/ 5028 h 5184"/>
                    <a:gd name="T14" fmla="*/ 1680 w 5184"/>
                    <a:gd name="T15" fmla="*/ 4814 h 5184"/>
                    <a:gd name="T16" fmla="*/ 1532 w 5184"/>
                    <a:gd name="T17" fmla="*/ 4746 h 5184"/>
                    <a:gd name="T18" fmla="*/ 1336 w 5184"/>
                    <a:gd name="T19" fmla="*/ 4862 h 5184"/>
                    <a:gd name="T20" fmla="*/ 3888 w 5184"/>
                    <a:gd name="T21" fmla="*/ 4838 h 5184"/>
                    <a:gd name="T22" fmla="*/ 4034 w 5184"/>
                    <a:gd name="T23" fmla="*/ 4746 h 5184"/>
                    <a:gd name="T24" fmla="*/ 4040 w 5184"/>
                    <a:gd name="T25" fmla="*/ 4506 h 5184"/>
                    <a:gd name="T26" fmla="*/ 4130 w 5184"/>
                    <a:gd name="T27" fmla="*/ 4434 h 5184"/>
                    <a:gd name="T28" fmla="*/ 852 w 5184"/>
                    <a:gd name="T29" fmla="*/ 4514 h 5184"/>
                    <a:gd name="T30" fmla="*/ 864 w 5184"/>
                    <a:gd name="T31" fmla="*/ 4258 h 5184"/>
                    <a:gd name="T32" fmla="*/ 626 w 5184"/>
                    <a:gd name="T33" fmla="*/ 4282 h 5184"/>
                    <a:gd name="T34" fmla="*/ 546 w 5184"/>
                    <a:gd name="T35" fmla="*/ 4186 h 5184"/>
                    <a:gd name="T36" fmla="*/ 4664 w 5184"/>
                    <a:gd name="T37" fmla="*/ 4150 h 5184"/>
                    <a:gd name="T38" fmla="*/ 4764 w 5184"/>
                    <a:gd name="T39" fmla="*/ 4006 h 5184"/>
                    <a:gd name="T40" fmla="*/ 4664 w 5184"/>
                    <a:gd name="T41" fmla="*/ 3804 h 5184"/>
                    <a:gd name="T42" fmla="*/ 4902 w 5184"/>
                    <a:gd name="T43" fmla="*/ 3770 h 5184"/>
                    <a:gd name="T44" fmla="*/ 410 w 5184"/>
                    <a:gd name="T45" fmla="*/ 3596 h 5184"/>
                    <a:gd name="T46" fmla="*/ 348 w 5184"/>
                    <a:gd name="T47" fmla="*/ 3448 h 5184"/>
                    <a:gd name="T48" fmla="*/ 128 w 5184"/>
                    <a:gd name="T49" fmla="*/ 3398 h 5184"/>
                    <a:gd name="T50" fmla="*/ 5072 w 5184"/>
                    <a:gd name="T51" fmla="*/ 3354 h 5184"/>
                    <a:gd name="T52" fmla="*/ 5116 w 5184"/>
                    <a:gd name="T53" fmla="*/ 3184 h 5184"/>
                    <a:gd name="T54" fmla="*/ 4958 w 5184"/>
                    <a:gd name="T55" fmla="*/ 3006 h 5184"/>
                    <a:gd name="T56" fmla="*/ 4974 w 5184"/>
                    <a:gd name="T57" fmla="*/ 2892 h 5184"/>
                    <a:gd name="T58" fmla="*/ 8 w 5184"/>
                    <a:gd name="T59" fmla="*/ 2814 h 5184"/>
                    <a:gd name="T60" fmla="*/ 192 w 5184"/>
                    <a:gd name="T61" fmla="*/ 2636 h 5184"/>
                    <a:gd name="T62" fmla="*/ 0 w 5184"/>
                    <a:gd name="T63" fmla="*/ 2516 h 5184"/>
                    <a:gd name="T64" fmla="*/ 200 w 5184"/>
                    <a:gd name="T65" fmla="*/ 2382 h 5184"/>
                    <a:gd name="T66" fmla="*/ 5170 w 5184"/>
                    <a:gd name="T67" fmla="*/ 2322 h 5184"/>
                    <a:gd name="T68" fmla="*/ 5148 w 5184"/>
                    <a:gd name="T69" fmla="*/ 2150 h 5184"/>
                    <a:gd name="T70" fmla="*/ 4936 w 5184"/>
                    <a:gd name="T71" fmla="*/ 2070 h 5184"/>
                    <a:gd name="T72" fmla="*/ 272 w 5184"/>
                    <a:gd name="T73" fmla="*/ 1974 h 5184"/>
                    <a:gd name="T74" fmla="*/ 318 w 5184"/>
                    <a:gd name="T75" fmla="*/ 1820 h 5184"/>
                    <a:gd name="T76" fmla="*/ 188 w 5184"/>
                    <a:gd name="T77" fmla="*/ 1618 h 5184"/>
                    <a:gd name="T78" fmla="*/ 238 w 5184"/>
                    <a:gd name="T79" fmla="*/ 1502 h 5184"/>
                    <a:gd name="T80" fmla="*/ 4754 w 5184"/>
                    <a:gd name="T81" fmla="*/ 1548 h 5184"/>
                    <a:gd name="T82" fmla="*/ 4846 w 5184"/>
                    <a:gd name="T83" fmla="*/ 1310 h 5184"/>
                    <a:gd name="T84" fmla="*/ 4608 w 5184"/>
                    <a:gd name="T85" fmla="*/ 1288 h 5184"/>
                    <a:gd name="T86" fmla="*/ 4542 w 5184"/>
                    <a:gd name="T87" fmla="*/ 1192 h 5184"/>
                    <a:gd name="T88" fmla="*/ 702 w 5184"/>
                    <a:gd name="T89" fmla="*/ 1112 h 5184"/>
                    <a:gd name="T90" fmla="*/ 806 w 5184"/>
                    <a:gd name="T91" fmla="*/ 988 h 5184"/>
                    <a:gd name="T92" fmla="*/ 748 w 5184"/>
                    <a:gd name="T93" fmla="*/ 770 h 5184"/>
                    <a:gd name="T94" fmla="*/ 984 w 5184"/>
                    <a:gd name="T95" fmla="*/ 808 h 5184"/>
                    <a:gd name="T96" fmla="*/ 4298 w 5184"/>
                    <a:gd name="T97" fmla="*/ 638 h 5184"/>
                    <a:gd name="T98" fmla="*/ 4162 w 5184"/>
                    <a:gd name="T99" fmla="*/ 528 h 5184"/>
                    <a:gd name="T100" fmla="*/ 3952 w 5184"/>
                    <a:gd name="T101" fmla="*/ 614 h 5184"/>
                    <a:gd name="T102" fmla="*/ 1316 w 5184"/>
                    <a:gd name="T103" fmla="*/ 558 h 5184"/>
                    <a:gd name="T104" fmla="*/ 1454 w 5184"/>
                    <a:gd name="T105" fmla="*/ 478 h 5184"/>
                    <a:gd name="T106" fmla="*/ 1496 w 5184"/>
                    <a:gd name="T107" fmla="*/ 242 h 5184"/>
                    <a:gd name="T108" fmla="*/ 1610 w 5184"/>
                    <a:gd name="T109" fmla="*/ 192 h 5184"/>
                    <a:gd name="T110" fmla="*/ 3464 w 5184"/>
                    <a:gd name="T111" fmla="*/ 354 h 5184"/>
                    <a:gd name="T112" fmla="*/ 3368 w 5184"/>
                    <a:gd name="T113" fmla="*/ 118 h 5184"/>
                    <a:gd name="T114" fmla="*/ 3178 w 5184"/>
                    <a:gd name="T115" fmla="*/ 264 h 5184"/>
                    <a:gd name="T116" fmla="*/ 3064 w 5184"/>
                    <a:gd name="T117" fmla="*/ 238 h 5184"/>
                    <a:gd name="T118" fmla="*/ 2216 w 5184"/>
                    <a:gd name="T119" fmla="*/ 220 h 5184"/>
                    <a:gd name="T120" fmla="*/ 2376 w 5184"/>
                    <a:gd name="T121" fmla="*/ 202 h 5184"/>
                    <a:gd name="T122" fmla="*/ 2482 w 5184"/>
                    <a:gd name="T123" fmla="*/ 2 h 518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5184"/>
                    <a:gd name="T187" fmla="*/ 0 h 5184"/>
                    <a:gd name="T188" fmla="*/ 5184 w 5184"/>
                    <a:gd name="T189" fmla="*/ 5184 h 518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5184" h="5184">
                      <a:moveTo>
                        <a:pt x="2604" y="5184"/>
                      </a:moveTo>
                      <a:lnTo>
                        <a:pt x="2602" y="4992"/>
                      </a:lnTo>
                      <a:lnTo>
                        <a:pt x="2626" y="4992"/>
                      </a:lnTo>
                      <a:lnTo>
                        <a:pt x="2628" y="5184"/>
                      </a:lnTo>
                      <a:lnTo>
                        <a:pt x="2604" y="5184"/>
                      </a:lnTo>
                      <a:close/>
                      <a:moveTo>
                        <a:pt x="2478" y="5182"/>
                      </a:moveTo>
                      <a:lnTo>
                        <a:pt x="2478" y="5182"/>
                      </a:lnTo>
                      <a:lnTo>
                        <a:pt x="2454" y="5180"/>
                      </a:lnTo>
                      <a:lnTo>
                        <a:pt x="2464" y="4990"/>
                      </a:lnTo>
                      <a:lnTo>
                        <a:pt x="2488" y="4990"/>
                      </a:lnTo>
                      <a:lnTo>
                        <a:pt x="2478" y="5182"/>
                      </a:lnTo>
                      <a:close/>
                      <a:moveTo>
                        <a:pt x="2752" y="5180"/>
                      </a:moveTo>
                      <a:lnTo>
                        <a:pt x="2740" y="4988"/>
                      </a:lnTo>
                      <a:lnTo>
                        <a:pt x="2764" y="4986"/>
                      </a:lnTo>
                      <a:lnTo>
                        <a:pt x="2778" y="5178"/>
                      </a:lnTo>
                      <a:lnTo>
                        <a:pt x="2752" y="5180"/>
                      </a:lnTo>
                      <a:close/>
                      <a:moveTo>
                        <a:pt x="2330" y="5172"/>
                      </a:moveTo>
                      <a:lnTo>
                        <a:pt x="2330" y="5172"/>
                      </a:lnTo>
                      <a:lnTo>
                        <a:pt x="2306" y="5168"/>
                      </a:lnTo>
                      <a:lnTo>
                        <a:pt x="2326" y="4978"/>
                      </a:lnTo>
                      <a:lnTo>
                        <a:pt x="2350" y="4980"/>
                      </a:lnTo>
                      <a:lnTo>
                        <a:pt x="2330" y="5172"/>
                      </a:lnTo>
                      <a:close/>
                      <a:moveTo>
                        <a:pt x="2902" y="5166"/>
                      </a:moveTo>
                      <a:lnTo>
                        <a:pt x="2878" y="4976"/>
                      </a:lnTo>
                      <a:lnTo>
                        <a:pt x="2902" y="4972"/>
                      </a:lnTo>
                      <a:lnTo>
                        <a:pt x="2926" y="5164"/>
                      </a:lnTo>
                      <a:lnTo>
                        <a:pt x="2902" y="5166"/>
                      </a:lnTo>
                      <a:close/>
                      <a:moveTo>
                        <a:pt x="2182" y="5152"/>
                      </a:moveTo>
                      <a:lnTo>
                        <a:pt x="2182" y="5152"/>
                      </a:lnTo>
                      <a:lnTo>
                        <a:pt x="2158" y="5148"/>
                      </a:lnTo>
                      <a:lnTo>
                        <a:pt x="2190" y="4958"/>
                      </a:lnTo>
                      <a:lnTo>
                        <a:pt x="2212" y="4962"/>
                      </a:lnTo>
                      <a:lnTo>
                        <a:pt x="2182" y="5152"/>
                      </a:lnTo>
                      <a:close/>
                      <a:moveTo>
                        <a:pt x="3050" y="5144"/>
                      </a:moveTo>
                      <a:lnTo>
                        <a:pt x="3016" y="4956"/>
                      </a:lnTo>
                      <a:lnTo>
                        <a:pt x="3038" y="4952"/>
                      </a:lnTo>
                      <a:lnTo>
                        <a:pt x="3074" y="5140"/>
                      </a:lnTo>
                      <a:lnTo>
                        <a:pt x="3050" y="5144"/>
                      </a:lnTo>
                      <a:close/>
                      <a:moveTo>
                        <a:pt x="2034" y="5124"/>
                      </a:moveTo>
                      <a:lnTo>
                        <a:pt x="2034" y="5124"/>
                      </a:lnTo>
                      <a:lnTo>
                        <a:pt x="2010" y="5120"/>
                      </a:lnTo>
                      <a:lnTo>
                        <a:pt x="2054" y="4932"/>
                      </a:lnTo>
                      <a:lnTo>
                        <a:pt x="2076" y="4938"/>
                      </a:lnTo>
                      <a:lnTo>
                        <a:pt x="2034" y="5124"/>
                      </a:lnTo>
                      <a:close/>
                      <a:moveTo>
                        <a:pt x="3196" y="5114"/>
                      </a:moveTo>
                      <a:lnTo>
                        <a:pt x="3152" y="4928"/>
                      </a:lnTo>
                      <a:lnTo>
                        <a:pt x="3174" y="4922"/>
                      </a:lnTo>
                      <a:lnTo>
                        <a:pt x="3220" y="5108"/>
                      </a:lnTo>
                      <a:lnTo>
                        <a:pt x="3196" y="5114"/>
                      </a:lnTo>
                      <a:close/>
                      <a:moveTo>
                        <a:pt x="1890" y="5088"/>
                      </a:moveTo>
                      <a:lnTo>
                        <a:pt x="1890" y="5088"/>
                      </a:lnTo>
                      <a:lnTo>
                        <a:pt x="1866" y="5082"/>
                      </a:lnTo>
                      <a:lnTo>
                        <a:pt x="1920" y="4898"/>
                      </a:lnTo>
                      <a:lnTo>
                        <a:pt x="1942" y="4904"/>
                      </a:lnTo>
                      <a:lnTo>
                        <a:pt x="1890" y="5088"/>
                      </a:lnTo>
                      <a:close/>
                      <a:moveTo>
                        <a:pt x="3340" y="5074"/>
                      </a:moveTo>
                      <a:lnTo>
                        <a:pt x="3284" y="4892"/>
                      </a:lnTo>
                      <a:lnTo>
                        <a:pt x="3306" y="4884"/>
                      </a:lnTo>
                      <a:lnTo>
                        <a:pt x="3364" y="5068"/>
                      </a:lnTo>
                      <a:lnTo>
                        <a:pt x="3340" y="5074"/>
                      </a:lnTo>
                      <a:close/>
                      <a:moveTo>
                        <a:pt x="1748" y="5044"/>
                      </a:moveTo>
                      <a:lnTo>
                        <a:pt x="1748" y="5044"/>
                      </a:lnTo>
                      <a:lnTo>
                        <a:pt x="1724" y="5036"/>
                      </a:lnTo>
                      <a:lnTo>
                        <a:pt x="1788" y="4854"/>
                      </a:lnTo>
                      <a:lnTo>
                        <a:pt x="1810" y="4862"/>
                      </a:lnTo>
                      <a:lnTo>
                        <a:pt x="1748" y="5044"/>
                      </a:lnTo>
                      <a:close/>
                      <a:moveTo>
                        <a:pt x="3482" y="5028"/>
                      </a:moveTo>
                      <a:lnTo>
                        <a:pt x="3416" y="4848"/>
                      </a:lnTo>
                      <a:lnTo>
                        <a:pt x="3438" y="4840"/>
                      </a:lnTo>
                      <a:lnTo>
                        <a:pt x="3506" y="5020"/>
                      </a:lnTo>
                      <a:lnTo>
                        <a:pt x="3482" y="5028"/>
                      </a:lnTo>
                      <a:close/>
                      <a:moveTo>
                        <a:pt x="1606" y="4990"/>
                      </a:moveTo>
                      <a:lnTo>
                        <a:pt x="1606" y="4990"/>
                      </a:lnTo>
                      <a:lnTo>
                        <a:pt x="1584" y="4982"/>
                      </a:lnTo>
                      <a:lnTo>
                        <a:pt x="1658" y="4804"/>
                      </a:lnTo>
                      <a:lnTo>
                        <a:pt x="1680" y="4814"/>
                      </a:lnTo>
                      <a:lnTo>
                        <a:pt x="1606" y="4990"/>
                      </a:lnTo>
                      <a:close/>
                      <a:moveTo>
                        <a:pt x="3620" y="4972"/>
                      </a:moveTo>
                      <a:lnTo>
                        <a:pt x="3544" y="4796"/>
                      </a:lnTo>
                      <a:lnTo>
                        <a:pt x="3566" y="4788"/>
                      </a:lnTo>
                      <a:lnTo>
                        <a:pt x="3644" y="4962"/>
                      </a:lnTo>
                      <a:lnTo>
                        <a:pt x="3620" y="4972"/>
                      </a:lnTo>
                      <a:close/>
                      <a:moveTo>
                        <a:pt x="1470" y="4930"/>
                      </a:moveTo>
                      <a:lnTo>
                        <a:pt x="1470" y="4930"/>
                      </a:lnTo>
                      <a:lnTo>
                        <a:pt x="1448" y="4918"/>
                      </a:lnTo>
                      <a:lnTo>
                        <a:pt x="1532" y="4746"/>
                      </a:lnTo>
                      <a:lnTo>
                        <a:pt x="1554" y="4756"/>
                      </a:lnTo>
                      <a:lnTo>
                        <a:pt x="1470" y="4930"/>
                      </a:lnTo>
                      <a:close/>
                      <a:moveTo>
                        <a:pt x="3756" y="4910"/>
                      </a:moveTo>
                      <a:lnTo>
                        <a:pt x="3670" y="4738"/>
                      </a:lnTo>
                      <a:lnTo>
                        <a:pt x="3690" y="4728"/>
                      </a:lnTo>
                      <a:lnTo>
                        <a:pt x="3778" y="4898"/>
                      </a:lnTo>
                      <a:lnTo>
                        <a:pt x="3756" y="4910"/>
                      </a:lnTo>
                      <a:close/>
                      <a:moveTo>
                        <a:pt x="1336" y="4862"/>
                      </a:moveTo>
                      <a:lnTo>
                        <a:pt x="1336" y="4862"/>
                      </a:lnTo>
                      <a:lnTo>
                        <a:pt x="1316" y="4848"/>
                      </a:lnTo>
                      <a:lnTo>
                        <a:pt x="1410" y="4682"/>
                      </a:lnTo>
                      <a:lnTo>
                        <a:pt x="1430" y="4694"/>
                      </a:lnTo>
                      <a:lnTo>
                        <a:pt x="1336" y="4862"/>
                      </a:lnTo>
                      <a:close/>
                      <a:moveTo>
                        <a:pt x="3888" y="4838"/>
                      </a:moveTo>
                      <a:lnTo>
                        <a:pt x="3792" y="4672"/>
                      </a:lnTo>
                      <a:lnTo>
                        <a:pt x="3810" y="4660"/>
                      </a:lnTo>
                      <a:lnTo>
                        <a:pt x="3908" y="4826"/>
                      </a:lnTo>
                      <a:lnTo>
                        <a:pt x="3888" y="4838"/>
                      </a:lnTo>
                      <a:close/>
                      <a:moveTo>
                        <a:pt x="1208" y="4784"/>
                      </a:moveTo>
                      <a:lnTo>
                        <a:pt x="1208" y="4784"/>
                      </a:lnTo>
                      <a:lnTo>
                        <a:pt x="1188" y="4772"/>
                      </a:lnTo>
                      <a:lnTo>
                        <a:pt x="1292" y="4610"/>
                      </a:lnTo>
                      <a:lnTo>
                        <a:pt x="1310" y="4622"/>
                      </a:lnTo>
                      <a:lnTo>
                        <a:pt x="1208" y="4784"/>
                      </a:lnTo>
                      <a:close/>
                      <a:moveTo>
                        <a:pt x="4014" y="4760"/>
                      </a:moveTo>
                      <a:lnTo>
                        <a:pt x="3908" y="4600"/>
                      </a:lnTo>
                      <a:lnTo>
                        <a:pt x="3928" y="4586"/>
                      </a:lnTo>
                      <a:lnTo>
                        <a:pt x="4034" y="4746"/>
                      </a:lnTo>
                      <a:lnTo>
                        <a:pt x="4014" y="4760"/>
                      </a:lnTo>
                      <a:close/>
                      <a:moveTo>
                        <a:pt x="1084" y="4702"/>
                      </a:moveTo>
                      <a:lnTo>
                        <a:pt x="1084" y="4702"/>
                      </a:lnTo>
                      <a:lnTo>
                        <a:pt x="1064" y="4686"/>
                      </a:lnTo>
                      <a:lnTo>
                        <a:pt x="1178" y="4532"/>
                      </a:lnTo>
                      <a:lnTo>
                        <a:pt x="1196" y="4546"/>
                      </a:lnTo>
                      <a:lnTo>
                        <a:pt x="1084" y="4702"/>
                      </a:lnTo>
                      <a:close/>
                      <a:moveTo>
                        <a:pt x="4136" y="4674"/>
                      </a:moveTo>
                      <a:lnTo>
                        <a:pt x="4022" y="4520"/>
                      </a:lnTo>
                      <a:lnTo>
                        <a:pt x="4040" y="4506"/>
                      </a:lnTo>
                      <a:lnTo>
                        <a:pt x="4156" y="4660"/>
                      </a:lnTo>
                      <a:lnTo>
                        <a:pt x="4136" y="4674"/>
                      </a:lnTo>
                      <a:close/>
                      <a:moveTo>
                        <a:pt x="966" y="4610"/>
                      </a:moveTo>
                      <a:lnTo>
                        <a:pt x="966" y="4610"/>
                      </a:lnTo>
                      <a:lnTo>
                        <a:pt x="946" y="4594"/>
                      </a:lnTo>
                      <a:lnTo>
                        <a:pt x="1068" y="4446"/>
                      </a:lnTo>
                      <a:lnTo>
                        <a:pt x="1086" y="4462"/>
                      </a:lnTo>
                      <a:lnTo>
                        <a:pt x="966" y="4610"/>
                      </a:lnTo>
                      <a:close/>
                      <a:moveTo>
                        <a:pt x="4254" y="4582"/>
                      </a:moveTo>
                      <a:lnTo>
                        <a:pt x="4130" y="4434"/>
                      </a:lnTo>
                      <a:lnTo>
                        <a:pt x="4148" y="4420"/>
                      </a:lnTo>
                      <a:lnTo>
                        <a:pt x="4272" y="4566"/>
                      </a:lnTo>
                      <a:lnTo>
                        <a:pt x="4254" y="4582"/>
                      </a:lnTo>
                      <a:close/>
                      <a:moveTo>
                        <a:pt x="852" y="4514"/>
                      </a:moveTo>
                      <a:lnTo>
                        <a:pt x="852" y="4514"/>
                      </a:lnTo>
                      <a:lnTo>
                        <a:pt x="834" y="4496"/>
                      </a:lnTo>
                      <a:lnTo>
                        <a:pt x="964" y="4356"/>
                      </a:lnTo>
                      <a:lnTo>
                        <a:pt x="980" y="4372"/>
                      </a:lnTo>
                      <a:lnTo>
                        <a:pt x="852" y="4514"/>
                      </a:lnTo>
                      <a:close/>
                      <a:moveTo>
                        <a:pt x="4366" y="4482"/>
                      </a:moveTo>
                      <a:lnTo>
                        <a:pt x="4234" y="4342"/>
                      </a:lnTo>
                      <a:lnTo>
                        <a:pt x="4252" y="4328"/>
                      </a:lnTo>
                      <a:lnTo>
                        <a:pt x="4384" y="4466"/>
                      </a:lnTo>
                      <a:lnTo>
                        <a:pt x="4366" y="4482"/>
                      </a:lnTo>
                      <a:close/>
                      <a:moveTo>
                        <a:pt x="744" y="4410"/>
                      </a:moveTo>
                      <a:lnTo>
                        <a:pt x="744" y="4410"/>
                      </a:lnTo>
                      <a:lnTo>
                        <a:pt x="726" y="4392"/>
                      </a:lnTo>
                      <a:lnTo>
                        <a:pt x="864" y="4258"/>
                      </a:lnTo>
                      <a:lnTo>
                        <a:pt x="880" y="4276"/>
                      </a:lnTo>
                      <a:lnTo>
                        <a:pt x="744" y="4410"/>
                      </a:lnTo>
                      <a:close/>
                      <a:moveTo>
                        <a:pt x="4472" y="4378"/>
                      </a:moveTo>
                      <a:lnTo>
                        <a:pt x="4332" y="4246"/>
                      </a:lnTo>
                      <a:lnTo>
                        <a:pt x="4348" y="4228"/>
                      </a:lnTo>
                      <a:lnTo>
                        <a:pt x="4488" y="4360"/>
                      </a:lnTo>
                      <a:lnTo>
                        <a:pt x="4472" y="4378"/>
                      </a:lnTo>
                      <a:close/>
                      <a:moveTo>
                        <a:pt x="642" y="4300"/>
                      </a:moveTo>
                      <a:lnTo>
                        <a:pt x="642" y="4300"/>
                      </a:lnTo>
                      <a:lnTo>
                        <a:pt x="626" y="4282"/>
                      </a:lnTo>
                      <a:lnTo>
                        <a:pt x="772" y="4156"/>
                      </a:lnTo>
                      <a:lnTo>
                        <a:pt x="786" y="4174"/>
                      </a:lnTo>
                      <a:lnTo>
                        <a:pt x="642" y="4300"/>
                      </a:lnTo>
                      <a:close/>
                      <a:moveTo>
                        <a:pt x="4572" y="4266"/>
                      </a:moveTo>
                      <a:lnTo>
                        <a:pt x="4424" y="4142"/>
                      </a:lnTo>
                      <a:lnTo>
                        <a:pt x="4440" y="4124"/>
                      </a:lnTo>
                      <a:lnTo>
                        <a:pt x="4588" y="4248"/>
                      </a:lnTo>
                      <a:lnTo>
                        <a:pt x="4572" y="4266"/>
                      </a:lnTo>
                      <a:close/>
                      <a:moveTo>
                        <a:pt x="546" y="4186"/>
                      </a:moveTo>
                      <a:lnTo>
                        <a:pt x="546" y="4186"/>
                      </a:lnTo>
                      <a:lnTo>
                        <a:pt x="532" y="4166"/>
                      </a:lnTo>
                      <a:lnTo>
                        <a:pt x="684" y="4050"/>
                      </a:lnTo>
                      <a:lnTo>
                        <a:pt x="698" y="4068"/>
                      </a:lnTo>
                      <a:lnTo>
                        <a:pt x="546" y="4186"/>
                      </a:lnTo>
                      <a:close/>
                      <a:moveTo>
                        <a:pt x="4664" y="4150"/>
                      </a:moveTo>
                      <a:lnTo>
                        <a:pt x="4512" y="4034"/>
                      </a:lnTo>
                      <a:lnTo>
                        <a:pt x="4526" y="4016"/>
                      </a:lnTo>
                      <a:lnTo>
                        <a:pt x="4680" y="4130"/>
                      </a:lnTo>
                      <a:lnTo>
                        <a:pt x="4664" y="4150"/>
                      </a:lnTo>
                      <a:close/>
                      <a:moveTo>
                        <a:pt x="458" y="4066"/>
                      </a:moveTo>
                      <a:lnTo>
                        <a:pt x="458" y="4066"/>
                      </a:lnTo>
                      <a:lnTo>
                        <a:pt x="444" y="4044"/>
                      </a:lnTo>
                      <a:lnTo>
                        <a:pt x="604" y="3936"/>
                      </a:lnTo>
                      <a:lnTo>
                        <a:pt x="616" y="3956"/>
                      </a:lnTo>
                      <a:lnTo>
                        <a:pt x="458" y="4066"/>
                      </a:lnTo>
                      <a:close/>
                      <a:moveTo>
                        <a:pt x="4752" y="4028"/>
                      </a:moveTo>
                      <a:lnTo>
                        <a:pt x="4592" y="3920"/>
                      </a:lnTo>
                      <a:lnTo>
                        <a:pt x="4604" y="3902"/>
                      </a:lnTo>
                      <a:lnTo>
                        <a:pt x="4764" y="4006"/>
                      </a:lnTo>
                      <a:lnTo>
                        <a:pt x="4752" y="4028"/>
                      </a:lnTo>
                      <a:close/>
                      <a:moveTo>
                        <a:pt x="376" y="3940"/>
                      </a:moveTo>
                      <a:lnTo>
                        <a:pt x="376" y="3940"/>
                      </a:lnTo>
                      <a:lnTo>
                        <a:pt x="364" y="3918"/>
                      </a:lnTo>
                      <a:lnTo>
                        <a:pt x="528" y="3820"/>
                      </a:lnTo>
                      <a:lnTo>
                        <a:pt x="540" y="3840"/>
                      </a:lnTo>
                      <a:lnTo>
                        <a:pt x="376" y="3940"/>
                      </a:lnTo>
                      <a:close/>
                      <a:moveTo>
                        <a:pt x="4830" y="3900"/>
                      </a:moveTo>
                      <a:lnTo>
                        <a:pt x="4664" y="3804"/>
                      </a:lnTo>
                      <a:lnTo>
                        <a:pt x="4676" y="3784"/>
                      </a:lnTo>
                      <a:lnTo>
                        <a:pt x="4844" y="3880"/>
                      </a:lnTo>
                      <a:lnTo>
                        <a:pt x="4830" y="3900"/>
                      </a:lnTo>
                      <a:close/>
                      <a:moveTo>
                        <a:pt x="302" y="3810"/>
                      </a:moveTo>
                      <a:lnTo>
                        <a:pt x="302" y="3810"/>
                      </a:lnTo>
                      <a:lnTo>
                        <a:pt x="292" y="3788"/>
                      </a:lnTo>
                      <a:lnTo>
                        <a:pt x="462" y="3700"/>
                      </a:lnTo>
                      <a:lnTo>
                        <a:pt x="472" y="3720"/>
                      </a:lnTo>
                      <a:lnTo>
                        <a:pt x="302" y="3810"/>
                      </a:lnTo>
                      <a:close/>
                      <a:moveTo>
                        <a:pt x="4902" y="3770"/>
                      </a:moveTo>
                      <a:lnTo>
                        <a:pt x="4732" y="3682"/>
                      </a:lnTo>
                      <a:lnTo>
                        <a:pt x="4742" y="3662"/>
                      </a:lnTo>
                      <a:lnTo>
                        <a:pt x="4914" y="3746"/>
                      </a:lnTo>
                      <a:lnTo>
                        <a:pt x="4902" y="3770"/>
                      </a:lnTo>
                      <a:close/>
                      <a:moveTo>
                        <a:pt x="236" y="3676"/>
                      </a:moveTo>
                      <a:lnTo>
                        <a:pt x="236" y="3676"/>
                      </a:lnTo>
                      <a:lnTo>
                        <a:pt x="226" y="3654"/>
                      </a:lnTo>
                      <a:lnTo>
                        <a:pt x="402" y="3576"/>
                      </a:lnTo>
                      <a:lnTo>
                        <a:pt x="410" y="3596"/>
                      </a:lnTo>
                      <a:lnTo>
                        <a:pt x="236" y="3676"/>
                      </a:lnTo>
                      <a:close/>
                      <a:moveTo>
                        <a:pt x="4966" y="3634"/>
                      </a:moveTo>
                      <a:lnTo>
                        <a:pt x="4790" y="3556"/>
                      </a:lnTo>
                      <a:lnTo>
                        <a:pt x="4800" y="3536"/>
                      </a:lnTo>
                      <a:lnTo>
                        <a:pt x="4976" y="3610"/>
                      </a:lnTo>
                      <a:lnTo>
                        <a:pt x="4966" y="3634"/>
                      </a:lnTo>
                      <a:close/>
                      <a:moveTo>
                        <a:pt x="178" y="3540"/>
                      </a:moveTo>
                      <a:lnTo>
                        <a:pt x="178" y="3540"/>
                      </a:lnTo>
                      <a:lnTo>
                        <a:pt x="170" y="3516"/>
                      </a:lnTo>
                      <a:lnTo>
                        <a:pt x="348" y="3448"/>
                      </a:lnTo>
                      <a:lnTo>
                        <a:pt x="356" y="3470"/>
                      </a:lnTo>
                      <a:lnTo>
                        <a:pt x="178" y="3540"/>
                      </a:lnTo>
                      <a:close/>
                      <a:moveTo>
                        <a:pt x="5022" y="3496"/>
                      </a:moveTo>
                      <a:lnTo>
                        <a:pt x="4842" y="3428"/>
                      </a:lnTo>
                      <a:lnTo>
                        <a:pt x="4850" y="3406"/>
                      </a:lnTo>
                      <a:lnTo>
                        <a:pt x="5032" y="3472"/>
                      </a:lnTo>
                      <a:lnTo>
                        <a:pt x="5022" y="3496"/>
                      </a:lnTo>
                      <a:close/>
                      <a:moveTo>
                        <a:pt x="128" y="3398"/>
                      </a:moveTo>
                      <a:lnTo>
                        <a:pt x="128" y="3398"/>
                      </a:lnTo>
                      <a:lnTo>
                        <a:pt x="120" y="3376"/>
                      </a:lnTo>
                      <a:lnTo>
                        <a:pt x="302" y="3318"/>
                      </a:lnTo>
                      <a:lnTo>
                        <a:pt x="310" y="3340"/>
                      </a:lnTo>
                      <a:lnTo>
                        <a:pt x="128" y="3398"/>
                      </a:lnTo>
                      <a:close/>
                      <a:moveTo>
                        <a:pt x="5072" y="3354"/>
                      </a:moveTo>
                      <a:lnTo>
                        <a:pt x="4888" y="3296"/>
                      </a:lnTo>
                      <a:lnTo>
                        <a:pt x="4894" y="3274"/>
                      </a:lnTo>
                      <a:lnTo>
                        <a:pt x="5078" y="3330"/>
                      </a:lnTo>
                      <a:lnTo>
                        <a:pt x="5072" y="3354"/>
                      </a:lnTo>
                      <a:close/>
                      <a:moveTo>
                        <a:pt x="86" y="3256"/>
                      </a:moveTo>
                      <a:lnTo>
                        <a:pt x="86" y="3256"/>
                      </a:lnTo>
                      <a:lnTo>
                        <a:pt x="78" y="3232"/>
                      </a:lnTo>
                      <a:lnTo>
                        <a:pt x="264" y="3184"/>
                      </a:lnTo>
                      <a:lnTo>
                        <a:pt x="270" y="3206"/>
                      </a:lnTo>
                      <a:lnTo>
                        <a:pt x="86" y="3256"/>
                      </a:lnTo>
                      <a:close/>
                      <a:moveTo>
                        <a:pt x="5110" y="3208"/>
                      </a:moveTo>
                      <a:lnTo>
                        <a:pt x="4924" y="3164"/>
                      </a:lnTo>
                      <a:lnTo>
                        <a:pt x="4930" y="3140"/>
                      </a:lnTo>
                      <a:lnTo>
                        <a:pt x="5116" y="3184"/>
                      </a:lnTo>
                      <a:lnTo>
                        <a:pt x="5110" y="3208"/>
                      </a:lnTo>
                      <a:close/>
                      <a:moveTo>
                        <a:pt x="52" y="3110"/>
                      </a:moveTo>
                      <a:lnTo>
                        <a:pt x="52" y="3110"/>
                      </a:lnTo>
                      <a:lnTo>
                        <a:pt x="46" y="3086"/>
                      </a:lnTo>
                      <a:lnTo>
                        <a:pt x="234" y="3048"/>
                      </a:lnTo>
                      <a:lnTo>
                        <a:pt x="240" y="3072"/>
                      </a:lnTo>
                      <a:lnTo>
                        <a:pt x="52" y="3110"/>
                      </a:lnTo>
                      <a:close/>
                      <a:moveTo>
                        <a:pt x="5142" y="3062"/>
                      </a:moveTo>
                      <a:lnTo>
                        <a:pt x="4954" y="3028"/>
                      </a:lnTo>
                      <a:lnTo>
                        <a:pt x="4958" y="3006"/>
                      </a:lnTo>
                      <a:lnTo>
                        <a:pt x="5146" y="3038"/>
                      </a:lnTo>
                      <a:lnTo>
                        <a:pt x="5142" y="3062"/>
                      </a:lnTo>
                      <a:close/>
                      <a:moveTo>
                        <a:pt x="26" y="2962"/>
                      </a:moveTo>
                      <a:lnTo>
                        <a:pt x="26" y="2962"/>
                      </a:lnTo>
                      <a:lnTo>
                        <a:pt x="22" y="2938"/>
                      </a:lnTo>
                      <a:lnTo>
                        <a:pt x="212" y="2912"/>
                      </a:lnTo>
                      <a:lnTo>
                        <a:pt x="216" y="2936"/>
                      </a:lnTo>
                      <a:lnTo>
                        <a:pt x="26" y="2962"/>
                      </a:lnTo>
                      <a:close/>
                      <a:moveTo>
                        <a:pt x="5164" y="2914"/>
                      </a:moveTo>
                      <a:lnTo>
                        <a:pt x="4974" y="2892"/>
                      </a:lnTo>
                      <a:lnTo>
                        <a:pt x="4976" y="2868"/>
                      </a:lnTo>
                      <a:lnTo>
                        <a:pt x="5168" y="2890"/>
                      </a:lnTo>
                      <a:lnTo>
                        <a:pt x="5164" y="2914"/>
                      </a:lnTo>
                      <a:close/>
                      <a:moveTo>
                        <a:pt x="8" y="2814"/>
                      </a:moveTo>
                      <a:lnTo>
                        <a:pt x="8" y="2814"/>
                      </a:lnTo>
                      <a:lnTo>
                        <a:pt x="6" y="2790"/>
                      </a:lnTo>
                      <a:lnTo>
                        <a:pt x="198" y="2774"/>
                      </a:lnTo>
                      <a:lnTo>
                        <a:pt x="200" y="2798"/>
                      </a:lnTo>
                      <a:lnTo>
                        <a:pt x="8" y="2814"/>
                      </a:lnTo>
                      <a:close/>
                      <a:moveTo>
                        <a:pt x="5178" y="2766"/>
                      </a:moveTo>
                      <a:lnTo>
                        <a:pt x="4988" y="2754"/>
                      </a:lnTo>
                      <a:lnTo>
                        <a:pt x="4988" y="2730"/>
                      </a:lnTo>
                      <a:lnTo>
                        <a:pt x="5180" y="2742"/>
                      </a:lnTo>
                      <a:lnTo>
                        <a:pt x="5178" y="2766"/>
                      </a:lnTo>
                      <a:close/>
                      <a:moveTo>
                        <a:pt x="0" y="2664"/>
                      </a:moveTo>
                      <a:lnTo>
                        <a:pt x="0" y="2664"/>
                      </a:lnTo>
                      <a:lnTo>
                        <a:pt x="0" y="2640"/>
                      </a:lnTo>
                      <a:lnTo>
                        <a:pt x="192" y="2636"/>
                      </a:lnTo>
                      <a:lnTo>
                        <a:pt x="192" y="2660"/>
                      </a:lnTo>
                      <a:lnTo>
                        <a:pt x="0" y="2664"/>
                      </a:lnTo>
                      <a:close/>
                      <a:moveTo>
                        <a:pt x="5184" y="2616"/>
                      </a:moveTo>
                      <a:lnTo>
                        <a:pt x="4992" y="2616"/>
                      </a:lnTo>
                      <a:lnTo>
                        <a:pt x="4992" y="2592"/>
                      </a:lnTo>
                      <a:lnTo>
                        <a:pt x="5184" y="2592"/>
                      </a:lnTo>
                      <a:lnTo>
                        <a:pt x="5184" y="2616"/>
                      </a:lnTo>
                      <a:close/>
                      <a:moveTo>
                        <a:pt x="192" y="2520"/>
                      </a:moveTo>
                      <a:lnTo>
                        <a:pt x="0" y="2516"/>
                      </a:lnTo>
                      <a:lnTo>
                        <a:pt x="2" y="2490"/>
                      </a:lnTo>
                      <a:lnTo>
                        <a:pt x="194" y="2498"/>
                      </a:lnTo>
                      <a:lnTo>
                        <a:pt x="192" y="2520"/>
                      </a:lnTo>
                      <a:close/>
                      <a:moveTo>
                        <a:pt x="4990" y="2480"/>
                      </a:moveTo>
                      <a:lnTo>
                        <a:pt x="4990" y="2480"/>
                      </a:lnTo>
                      <a:lnTo>
                        <a:pt x="4988" y="2458"/>
                      </a:lnTo>
                      <a:lnTo>
                        <a:pt x="5180" y="2446"/>
                      </a:lnTo>
                      <a:lnTo>
                        <a:pt x="5182" y="2472"/>
                      </a:lnTo>
                      <a:lnTo>
                        <a:pt x="4990" y="2480"/>
                      </a:lnTo>
                      <a:close/>
                      <a:moveTo>
                        <a:pt x="200" y="2382"/>
                      </a:moveTo>
                      <a:lnTo>
                        <a:pt x="10" y="2366"/>
                      </a:lnTo>
                      <a:lnTo>
                        <a:pt x="12" y="2342"/>
                      </a:lnTo>
                      <a:lnTo>
                        <a:pt x="202" y="2360"/>
                      </a:lnTo>
                      <a:lnTo>
                        <a:pt x="200" y="2382"/>
                      </a:lnTo>
                      <a:close/>
                      <a:moveTo>
                        <a:pt x="4980" y="2342"/>
                      </a:moveTo>
                      <a:lnTo>
                        <a:pt x="4980" y="2342"/>
                      </a:lnTo>
                      <a:lnTo>
                        <a:pt x="4978" y="2320"/>
                      </a:lnTo>
                      <a:lnTo>
                        <a:pt x="5168" y="2298"/>
                      </a:lnTo>
                      <a:lnTo>
                        <a:pt x="5170" y="2322"/>
                      </a:lnTo>
                      <a:lnTo>
                        <a:pt x="4980" y="2342"/>
                      </a:lnTo>
                      <a:close/>
                      <a:moveTo>
                        <a:pt x="216" y="2246"/>
                      </a:moveTo>
                      <a:lnTo>
                        <a:pt x="26" y="2218"/>
                      </a:lnTo>
                      <a:lnTo>
                        <a:pt x="30" y="2194"/>
                      </a:lnTo>
                      <a:lnTo>
                        <a:pt x="220" y="2222"/>
                      </a:lnTo>
                      <a:lnTo>
                        <a:pt x="216" y="2246"/>
                      </a:lnTo>
                      <a:close/>
                      <a:moveTo>
                        <a:pt x="4962" y="2206"/>
                      </a:moveTo>
                      <a:lnTo>
                        <a:pt x="4962" y="2206"/>
                      </a:lnTo>
                      <a:lnTo>
                        <a:pt x="4958" y="2182"/>
                      </a:lnTo>
                      <a:lnTo>
                        <a:pt x="5148" y="2150"/>
                      </a:lnTo>
                      <a:lnTo>
                        <a:pt x="5152" y="2174"/>
                      </a:lnTo>
                      <a:lnTo>
                        <a:pt x="4962" y="2206"/>
                      </a:lnTo>
                      <a:close/>
                      <a:moveTo>
                        <a:pt x="240" y="2108"/>
                      </a:moveTo>
                      <a:lnTo>
                        <a:pt x="52" y="2070"/>
                      </a:lnTo>
                      <a:lnTo>
                        <a:pt x="56" y="2046"/>
                      </a:lnTo>
                      <a:lnTo>
                        <a:pt x="244" y="2086"/>
                      </a:lnTo>
                      <a:lnTo>
                        <a:pt x="240" y="2108"/>
                      </a:lnTo>
                      <a:close/>
                      <a:moveTo>
                        <a:pt x="4936" y="2070"/>
                      </a:moveTo>
                      <a:lnTo>
                        <a:pt x="4936" y="2070"/>
                      </a:lnTo>
                      <a:lnTo>
                        <a:pt x="4930" y="2046"/>
                      </a:lnTo>
                      <a:lnTo>
                        <a:pt x="5118" y="2004"/>
                      </a:lnTo>
                      <a:lnTo>
                        <a:pt x="5122" y="2028"/>
                      </a:lnTo>
                      <a:lnTo>
                        <a:pt x="4936" y="2070"/>
                      </a:lnTo>
                      <a:close/>
                      <a:moveTo>
                        <a:pt x="272" y="1974"/>
                      </a:moveTo>
                      <a:lnTo>
                        <a:pt x="86" y="1924"/>
                      </a:lnTo>
                      <a:lnTo>
                        <a:pt x="92" y="1900"/>
                      </a:lnTo>
                      <a:lnTo>
                        <a:pt x="278" y="1952"/>
                      </a:lnTo>
                      <a:lnTo>
                        <a:pt x="272" y="1974"/>
                      </a:lnTo>
                      <a:close/>
                      <a:moveTo>
                        <a:pt x="4902" y="1936"/>
                      </a:moveTo>
                      <a:lnTo>
                        <a:pt x="4902" y="1936"/>
                      </a:lnTo>
                      <a:lnTo>
                        <a:pt x="4896" y="1912"/>
                      </a:lnTo>
                      <a:lnTo>
                        <a:pt x="5080" y="1858"/>
                      </a:lnTo>
                      <a:lnTo>
                        <a:pt x="5086" y="1882"/>
                      </a:lnTo>
                      <a:lnTo>
                        <a:pt x="4902" y="1936"/>
                      </a:lnTo>
                      <a:close/>
                      <a:moveTo>
                        <a:pt x="310" y="1842"/>
                      </a:moveTo>
                      <a:lnTo>
                        <a:pt x="128" y="1782"/>
                      </a:lnTo>
                      <a:lnTo>
                        <a:pt x="136" y="1758"/>
                      </a:lnTo>
                      <a:lnTo>
                        <a:pt x="318" y="1820"/>
                      </a:lnTo>
                      <a:lnTo>
                        <a:pt x="310" y="1842"/>
                      </a:lnTo>
                      <a:close/>
                      <a:moveTo>
                        <a:pt x="4860" y="1804"/>
                      </a:moveTo>
                      <a:lnTo>
                        <a:pt x="4860" y="1804"/>
                      </a:lnTo>
                      <a:lnTo>
                        <a:pt x="4852" y="1782"/>
                      </a:lnTo>
                      <a:lnTo>
                        <a:pt x="5034" y="1716"/>
                      </a:lnTo>
                      <a:lnTo>
                        <a:pt x="5042" y="1740"/>
                      </a:lnTo>
                      <a:lnTo>
                        <a:pt x="4860" y="1804"/>
                      </a:lnTo>
                      <a:close/>
                      <a:moveTo>
                        <a:pt x="358" y="1712"/>
                      </a:moveTo>
                      <a:lnTo>
                        <a:pt x="180" y="1640"/>
                      </a:lnTo>
                      <a:lnTo>
                        <a:pt x="188" y="1618"/>
                      </a:lnTo>
                      <a:lnTo>
                        <a:pt x="366" y="1690"/>
                      </a:lnTo>
                      <a:lnTo>
                        <a:pt x="358" y="1712"/>
                      </a:lnTo>
                      <a:close/>
                      <a:moveTo>
                        <a:pt x="4810" y="1674"/>
                      </a:moveTo>
                      <a:lnTo>
                        <a:pt x="4810" y="1674"/>
                      </a:lnTo>
                      <a:lnTo>
                        <a:pt x="4802" y="1652"/>
                      </a:lnTo>
                      <a:lnTo>
                        <a:pt x="4978" y="1578"/>
                      </a:lnTo>
                      <a:lnTo>
                        <a:pt x="4988" y="1600"/>
                      </a:lnTo>
                      <a:lnTo>
                        <a:pt x="4810" y="1674"/>
                      </a:lnTo>
                      <a:close/>
                      <a:moveTo>
                        <a:pt x="412" y="1584"/>
                      </a:moveTo>
                      <a:lnTo>
                        <a:pt x="238" y="1502"/>
                      </a:lnTo>
                      <a:lnTo>
                        <a:pt x="250" y="1480"/>
                      </a:lnTo>
                      <a:lnTo>
                        <a:pt x="422" y="1562"/>
                      </a:lnTo>
                      <a:lnTo>
                        <a:pt x="412" y="1584"/>
                      </a:lnTo>
                      <a:close/>
                      <a:moveTo>
                        <a:pt x="4754" y="1548"/>
                      </a:moveTo>
                      <a:lnTo>
                        <a:pt x="4754" y="1548"/>
                      </a:lnTo>
                      <a:lnTo>
                        <a:pt x="4744" y="1528"/>
                      </a:lnTo>
                      <a:lnTo>
                        <a:pt x="4916" y="1442"/>
                      </a:lnTo>
                      <a:lnTo>
                        <a:pt x="4928" y="1464"/>
                      </a:lnTo>
                      <a:lnTo>
                        <a:pt x="4754" y="1548"/>
                      </a:lnTo>
                      <a:close/>
                      <a:moveTo>
                        <a:pt x="474" y="1460"/>
                      </a:moveTo>
                      <a:lnTo>
                        <a:pt x="306" y="1368"/>
                      </a:lnTo>
                      <a:lnTo>
                        <a:pt x="318" y="1348"/>
                      </a:lnTo>
                      <a:lnTo>
                        <a:pt x="486" y="1440"/>
                      </a:lnTo>
                      <a:lnTo>
                        <a:pt x="474" y="1460"/>
                      </a:lnTo>
                      <a:close/>
                      <a:moveTo>
                        <a:pt x="4690" y="1426"/>
                      </a:moveTo>
                      <a:lnTo>
                        <a:pt x="4690" y="1426"/>
                      </a:lnTo>
                      <a:lnTo>
                        <a:pt x="4680" y="1406"/>
                      </a:lnTo>
                      <a:lnTo>
                        <a:pt x="4846" y="1310"/>
                      </a:lnTo>
                      <a:lnTo>
                        <a:pt x="4858" y="1332"/>
                      </a:lnTo>
                      <a:lnTo>
                        <a:pt x="4690" y="1426"/>
                      </a:lnTo>
                      <a:close/>
                      <a:moveTo>
                        <a:pt x="544" y="1340"/>
                      </a:moveTo>
                      <a:lnTo>
                        <a:pt x="380" y="1240"/>
                      </a:lnTo>
                      <a:lnTo>
                        <a:pt x="394" y="1218"/>
                      </a:lnTo>
                      <a:lnTo>
                        <a:pt x="556" y="1320"/>
                      </a:lnTo>
                      <a:lnTo>
                        <a:pt x="544" y="1340"/>
                      </a:lnTo>
                      <a:close/>
                      <a:moveTo>
                        <a:pt x="4620" y="1306"/>
                      </a:moveTo>
                      <a:lnTo>
                        <a:pt x="4620" y="1306"/>
                      </a:lnTo>
                      <a:lnTo>
                        <a:pt x="4608" y="1288"/>
                      </a:lnTo>
                      <a:lnTo>
                        <a:pt x="4768" y="1182"/>
                      </a:lnTo>
                      <a:lnTo>
                        <a:pt x="4782" y="1204"/>
                      </a:lnTo>
                      <a:lnTo>
                        <a:pt x="4620" y="1306"/>
                      </a:lnTo>
                      <a:close/>
                      <a:moveTo>
                        <a:pt x="620" y="1224"/>
                      </a:moveTo>
                      <a:lnTo>
                        <a:pt x="462" y="1114"/>
                      </a:lnTo>
                      <a:lnTo>
                        <a:pt x="476" y="1094"/>
                      </a:lnTo>
                      <a:lnTo>
                        <a:pt x="632" y="1204"/>
                      </a:lnTo>
                      <a:lnTo>
                        <a:pt x="620" y="1224"/>
                      </a:lnTo>
                      <a:close/>
                      <a:moveTo>
                        <a:pt x="4542" y="1192"/>
                      </a:moveTo>
                      <a:lnTo>
                        <a:pt x="4542" y="1192"/>
                      </a:lnTo>
                      <a:lnTo>
                        <a:pt x="4528" y="1174"/>
                      </a:lnTo>
                      <a:lnTo>
                        <a:pt x="4684" y="1060"/>
                      </a:lnTo>
                      <a:lnTo>
                        <a:pt x="4698" y="1080"/>
                      </a:lnTo>
                      <a:lnTo>
                        <a:pt x="4542" y="1192"/>
                      </a:lnTo>
                      <a:close/>
                      <a:moveTo>
                        <a:pt x="702" y="1112"/>
                      </a:moveTo>
                      <a:lnTo>
                        <a:pt x="550" y="994"/>
                      </a:lnTo>
                      <a:lnTo>
                        <a:pt x="566" y="974"/>
                      </a:lnTo>
                      <a:lnTo>
                        <a:pt x="716" y="1094"/>
                      </a:lnTo>
                      <a:lnTo>
                        <a:pt x="702" y="1112"/>
                      </a:lnTo>
                      <a:close/>
                      <a:moveTo>
                        <a:pt x="4458" y="1082"/>
                      </a:moveTo>
                      <a:lnTo>
                        <a:pt x="4458" y="1082"/>
                      </a:lnTo>
                      <a:lnTo>
                        <a:pt x="4444" y="1064"/>
                      </a:lnTo>
                      <a:lnTo>
                        <a:pt x="4592" y="942"/>
                      </a:lnTo>
                      <a:lnTo>
                        <a:pt x="4608" y="962"/>
                      </a:lnTo>
                      <a:lnTo>
                        <a:pt x="4458" y="1082"/>
                      </a:lnTo>
                      <a:close/>
                      <a:moveTo>
                        <a:pt x="790" y="1006"/>
                      </a:moveTo>
                      <a:lnTo>
                        <a:pt x="646" y="878"/>
                      </a:lnTo>
                      <a:lnTo>
                        <a:pt x="662" y="860"/>
                      </a:lnTo>
                      <a:lnTo>
                        <a:pt x="806" y="988"/>
                      </a:lnTo>
                      <a:lnTo>
                        <a:pt x="790" y="1006"/>
                      </a:lnTo>
                      <a:close/>
                      <a:moveTo>
                        <a:pt x="4368" y="978"/>
                      </a:moveTo>
                      <a:lnTo>
                        <a:pt x="4368" y="978"/>
                      </a:lnTo>
                      <a:lnTo>
                        <a:pt x="4352" y="960"/>
                      </a:lnTo>
                      <a:lnTo>
                        <a:pt x="4494" y="830"/>
                      </a:lnTo>
                      <a:lnTo>
                        <a:pt x="4510" y="848"/>
                      </a:lnTo>
                      <a:lnTo>
                        <a:pt x="4368" y="978"/>
                      </a:lnTo>
                      <a:close/>
                      <a:moveTo>
                        <a:pt x="884" y="904"/>
                      </a:moveTo>
                      <a:lnTo>
                        <a:pt x="748" y="770"/>
                      </a:lnTo>
                      <a:lnTo>
                        <a:pt x="766" y="752"/>
                      </a:lnTo>
                      <a:lnTo>
                        <a:pt x="902" y="888"/>
                      </a:lnTo>
                      <a:lnTo>
                        <a:pt x="884" y="904"/>
                      </a:lnTo>
                      <a:close/>
                      <a:moveTo>
                        <a:pt x="4272" y="878"/>
                      </a:moveTo>
                      <a:lnTo>
                        <a:pt x="4272" y="878"/>
                      </a:lnTo>
                      <a:lnTo>
                        <a:pt x="4256" y="862"/>
                      </a:lnTo>
                      <a:lnTo>
                        <a:pt x="4388" y="722"/>
                      </a:lnTo>
                      <a:lnTo>
                        <a:pt x="4406" y="740"/>
                      </a:lnTo>
                      <a:lnTo>
                        <a:pt x="4272" y="878"/>
                      </a:lnTo>
                      <a:close/>
                      <a:moveTo>
                        <a:pt x="984" y="808"/>
                      </a:moveTo>
                      <a:lnTo>
                        <a:pt x="856" y="666"/>
                      </a:lnTo>
                      <a:lnTo>
                        <a:pt x="874" y="650"/>
                      </a:lnTo>
                      <a:lnTo>
                        <a:pt x="1002" y="794"/>
                      </a:lnTo>
                      <a:lnTo>
                        <a:pt x="984" y="808"/>
                      </a:lnTo>
                      <a:close/>
                      <a:moveTo>
                        <a:pt x="4170" y="784"/>
                      </a:moveTo>
                      <a:lnTo>
                        <a:pt x="4170" y="784"/>
                      </a:lnTo>
                      <a:lnTo>
                        <a:pt x="4154" y="768"/>
                      </a:lnTo>
                      <a:lnTo>
                        <a:pt x="4278" y="622"/>
                      </a:lnTo>
                      <a:lnTo>
                        <a:pt x="4298" y="638"/>
                      </a:lnTo>
                      <a:lnTo>
                        <a:pt x="4170" y="784"/>
                      </a:lnTo>
                      <a:close/>
                      <a:moveTo>
                        <a:pt x="1090" y="720"/>
                      </a:moveTo>
                      <a:lnTo>
                        <a:pt x="970" y="570"/>
                      </a:lnTo>
                      <a:lnTo>
                        <a:pt x="990" y="554"/>
                      </a:lnTo>
                      <a:lnTo>
                        <a:pt x="1108" y="704"/>
                      </a:lnTo>
                      <a:lnTo>
                        <a:pt x="1090" y="720"/>
                      </a:lnTo>
                      <a:close/>
                      <a:moveTo>
                        <a:pt x="4064" y="696"/>
                      </a:moveTo>
                      <a:lnTo>
                        <a:pt x="4064" y="696"/>
                      </a:lnTo>
                      <a:lnTo>
                        <a:pt x="4046" y="682"/>
                      </a:lnTo>
                      <a:lnTo>
                        <a:pt x="4162" y="528"/>
                      </a:lnTo>
                      <a:lnTo>
                        <a:pt x="4182" y="544"/>
                      </a:lnTo>
                      <a:lnTo>
                        <a:pt x="4064" y="696"/>
                      </a:lnTo>
                      <a:close/>
                      <a:moveTo>
                        <a:pt x="1200" y="636"/>
                      </a:moveTo>
                      <a:lnTo>
                        <a:pt x="1090" y="480"/>
                      </a:lnTo>
                      <a:lnTo>
                        <a:pt x="1110" y="464"/>
                      </a:lnTo>
                      <a:lnTo>
                        <a:pt x="1220" y="622"/>
                      </a:lnTo>
                      <a:lnTo>
                        <a:pt x="1200" y="636"/>
                      </a:lnTo>
                      <a:close/>
                      <a:moveTo>
                        <a:pt x="3952" y="614"/>
                      </a:moveTo>
                      <a:lnTo>
                        <a:pt x="3952" y="614"/>
                      </a:lnTo>
                      <a:lnTo>
                        <a:pt x="3932" y="600"/>
                      </a:lnTo>
                      <a:lnTo>
                        <a:pt x="4040" y="442"/>
                      </a:lnTo>
                      <a:lnTo>
                        <a:pt x="4060" y="456"/>
                      </a:lnTo>
                      <a:lnTo>
                        <a:pt x="3952" y="614"/>
                      </a:lnTo>
                      <a:close/>
                      <a:moveTo>
                        <a:pt x="1316" y="558"/>
                      </a:moveTo>
                      <a:lnTo>
                        <a:pt x="1214" y="396"/>
                      </a:lnTo>
                      <a:lnTo>
                        <a:pt x="1234" y="382"/>
                      </a:lnTo>
                      <a:lnTo>
                        <a:pt x="1334" y="546"/>
                      </a:lnTo>
                      <a:lnTo>
                        <a:pt x="1316" y="558"/>
                      </a:lnTo>
                      <a:close/>
                      <a:moveTo>
                        <a:pt x="3836" y="538"/>
                      </a:moveTo>
                      <a:lnTo>
                        <a:pt x="3836" y="538"/>
                      </a:lnTo>
                      <a:lnTo>
                        <a:pt x="3816" y="526"/>
                      </a:lnTo>
                      <a:lnTo>
                        <a:pt x="3914" y="362"/>
                      </a:lnTo>
                      <a:lnTo>
                        <a:pt x="3936" y="374"/>
                      </a:lnTo>
                      <a:lnTo>
                        <a:pt x="3836" y="538"/>
                      </a:lnTo>
                      <a:close/>
                      <a:moveTo>
                        <a:pt x="1434" y="488"/>
                      </a:moveTo>
                      <a:lnTo>
                        <a:pt x="1342" y="320"/>
                      </a:lnTo>
                      <a:lnTo>
                        <a:pt x="1364" y="308"/>
                      </a:lnTo>
                      <a:lnTo>
                        <a:pt x="1454" y="478"/>
                      </a:lnTo>
                      <a:lnTo>
                        <a:pt x="1434" y="488"/>
                      </a:lnTo>
                      <a:close/>
                      <a:moveTo>
                        <a:pt x="3716" y="470"/>
                      </a:moveTo>
                      <a:lnTo>
                        <a:pt x="3716" y="470"/>
                      </a:lnTo>
                      <a:lnTo>
                        <a:pt x="3694" y="460"/>
                      </a:lnTo>
                      <a:lnTo>
                        <a:pt x="3782" y="288"/>
                      </a:lnTo>
                      <a:lnTo>
                        <a:pt x="3806" y="300"/>
                      </a:lnTo>
                      <a:lnTo>
                        <a:pt x="3716" y="470"/>
                      </a:lnTo>
                      <a:close/>
                      <a:moveTo>
                        <a:pt x="1558" y="426"/>
                      </a:moveTo>
                      <a:lnTo>
                        <a:pt x="1474" y="252"/>
                      </a:lnTo>
                      <a:lnTo>
                        <a:pt x="1496" y="242"/>
                      </a:lnTo>
                      <a:lnTo>
                        <a:pt x="1578" y="416"/>
                      </a:lnTo>
                      <a:lnTo>
                        <a:pt x="1558" y="426"/>
                      </a:lnTo>
                      <a:close/>
                      <a:moveTo>
                        <a:pt x="3590" y="408"/>
                      </a:moveTo>
                      <a:lnTo>
                        <a:pt x="3590" y="408"/>
                      </a:lnTo>
                      <a:lnTo>
                        <a:pt x="3570" y="398"/>
                      </a:lnTo>
                      <a:lnTo>
                        <a:pt x="3648" y="224"/>
                      </a:lnTo>
                      <a:lnTo>
                        <a:pt x="3670" y="234"/>
                      </a:lnTo>
                      <a:lnTo>
                        <a:pt x="3590" y="408"/>
                      </a:lnTo>
                      <a:close/>
                      <a:moveTo>
                        <a:pt x="1684" y="370"/>
                      </a:moveTo>
                      <a:lnTo>
                        <a:pt x="1610" y="192"/>
                      </a:lnTo>
                      <a:lnTo>
                        <a:pt x="1634" y="182"/>
                      </a:lnTo>
                      <a:lnTo>
                        <a:pt x="1704" y="360"/>
                      </a:lnTo>
                      <a:lnTo>
                        <a:pt x="1684" y="370"/>
                      </a:lnTo>
                      <a:close/>
                      <a:moveTo>
                        <a:pt x="3464" y="354"/>
                      </a:moveTo>
                      <a:lnTo>
                        <a:pt x="3464" y="354"/>
                      </a:lnTo>
                      <a:lnTo>
                        <a:pt x="3442" y="346"/>
                      </a:lnTo>
                      <a:lnTo>
                        <a:pt x="3510" y="166"/>
                      </a:lnTo>
                      <a:lnTo>
                        <a:pt x="3532" y="176"/>
                      </a:lnTo>
                      <a:lnTo>
                        <a:pt x="3464" y="354"/>
                      </a:lnTo>
                      <a:close/>
                      <a:moveTo>
                        <a:pt x="1814" y="320"/>
                      </a:moveTo>
                      <a:lnTo>
                        <a:pt x="1750" y="138"/>
                      </a:lnTo>
                      <a:lnTo>
                        <a:pt x="1774" y="130"/>
                      </a:lnTo>
                      <a:lnTo>
                        <a:pt x="1834" y="314"/>
                      </a:lnTo>
                      <a:lnTo>
                        <a:pt x="1814" y="320"/>
                      </a:lnTo>
                      <a:close/>
                      <a:moveTo>
                        <a:pt x="3332" y="308"/>
                      </a:moveTo>
                      <a:lnTo>
                        <a:pt x="3332" y="308"/>
                      </a:lnTo>
                      <a:lnTo>
                        <a:pt x="3310" y="300"/>
                      </a:lnTo>
                      <a:lnTo>
                        <a:pt x="3368" y="118"/>
                      </a:lnTo>
                      <a:lnTo>
                        <a:pt x="3392" y="126"/>
                      </a:lnTo>
                      <a:lnTo>
                        <a:pt x="3332" y="308"/>
                      </a:lnTo>
                      <a:close/>
                      <a:moveTo>
                        <a:pt x="1946" y="280"/>
                      </a:moveTo>
                      <a:lnTo>
                        <a:pt x="1894" y="94"/>
                      </a:lnTo>
                      <a:lnTo>
                        <a:pt x="1918" y="88"/>
                      </a:lnTo>
                      <a:lnTo>
                        <a:pt x="1968" y="274"/>
                      </a:lnTo>
                      <a:lnTo>
                        <a:pt x="1946" y="280"/>
                      </a:lnTo>
                      <a:close/>
                      <a:moveTo>
                        <a:pt x="3200" y="268"/>
                      </a:moveTo>
                      <a:lnTo>
                        <a:pt x="3200" y="268"/>
                      </a:lnTo>
                      <a:lnTo>
                        <a:pt x="3178" y="264"/>
                      </a:lnTo>
                      <a:lnTo>
                        <a:pt x="3224" y="76"/>
                      </a:lnTo>
                      <a:lnTo>
                        <a:pt x="3248" y="84"/>
                      </a:lnTo>
                      <a:lnTo>
                        <a:pt x="3200" y="268"/>
                      </a:lnTo>
                      <a:close/>
                      <a:moveTo>
                        <a:pt x="2080" y="246"/>
                      </a:moveTo>
                      <a:lnTo>
                        <a:pt x="2038" y="58"/>
                      </a:lnTo>
                      <a:lnTo>
                        <a:pt x="2064" y="54"/>
                      </a:lnTo>
                      <a:lnTo>
                        <a:pt x="2102" y="242"/>
                      </a:lnTo>
                      <a:lnTo>
                        <a:pt x="2080" y="246"/>
                      </a:lnTo>
                      <a:close/>
                      <a:moveTo>
                        <a:pt x="3064" y="238"/>
                      </a:moveTo>
                      <a:lnTo>
                        <a:pt x="3064" y="238"/>
                      </a:lnTo>
                      <a:lnTo>
                        <a:pt x="3042" y="234"/>
                      </a:lnTo>
                      <a:lnTo>
                        <a:pt x="3078" y="44"/>
                      </a:lnTo>
                      <a:lnTo>
                        <a:pt x="3102" y="50"/>
                      </a:lnTo>
                      <a:lnTo>
                        <a:pt x="3064" y="238"/>
                      </a:lnTo>
                      <a:close/>
                      <a:moveTo>
                        <a:pt x="2216" y="220"/>
                      </a:moveTo>
                      <a:lnTo>
                        <a:pt x="2186" y="32"/>
                      </a:lnTo>
                      <a:lnTo>
                        <a:pt x="2210" y="28"/>
                      </a:lnTo>
                      <a:lnTo>
                        <a:pt x="2238" y="218"/>
                      </a:lnTo>
                      <a:lnTo>
                        <a:pt x="2216" y="220"/>
                      </a:lnTo>
                      <a:close/>
                      <a:moveTo>
                        <a:pt x="2928" y="214"/>
                      </a:moveTo>
                      <a:lnTo>
                        <a:pt x="2928" y="214"/>
                      </a:lnTo>
                      <a:lnTo>
                        <a:pt x="2906" y="212"/>
                      </a:lnTo>
                      <a:lnTo>
                        <a:pt x="2930" y="22"/>
                      </a:lnTo>
                      <a:lnTo>
                        <a:pt x="2954" y="24"/>
                      </a:lnTo>
                      <a:lnTo>
                        <a:pt x="2928" y="214"/>
                      </a:lnTo>
                      <a:close/>
                      <a:moveTo>
                        <a:pt x="2352" y="204"/>
                      </a:moveTo>
                      <a:lnTo>
                        <a:pt x="2334" y="12"/>
                      </a:lnTo>
                      <a:lnTo>
                        <a:pt x="2358" y="10"/>
                      </a:lnTo>
                      <a:lnTo>
                        <a:pt x="2376" y="202"/>
                      </a:lnTo>
                      <a:lnTo>
                        <a:pt x="2352" y="204"/>
                      </a:lnTo>
                      <a:close/>
                      <a:moveTo>
                        <a:pt x="2790" y="200"/>
                      </a:moveTo>
                      <a:lnTo>
                        <a:pt x="2790" y="200"/>
                      </a:lnTo>
                      <a:lnTo>
                        <a:pt x="2768" y="198"/>
                      </a:lnTo>
                      <a:lnTo>
                        <a:pt x="2782" y="6"/>
                      </a:lnTo>
                      <a:lnTo>
                        <a:pt x="2806" y="8"/>
                      </a:lnTo>
                      <a:lnTo>
                        <a:pt x="2790" y="200"/>
                      </a:lnTo>
                      <a:close/>
                      <a:moveTo>
                        <a:pt x="2490" y="194"/>
                      </a:moveTo>
                      <a:lnTo>
                        <a:pt x="2482" y="2"/>
                      </a:lnTo>
                      <a:lnTo>
                        <a:pt x="2508" y="0"/>
                      </a:lnTo>
                      <a:lnTo>
                        <a:pt x="2514" y="192"/>
                      </a:lnTo>
                      <a:lnTo>
                        <a:pt x="2490" y="194"/>
                      </a:lnTo>
                      <a:close/>
                      <a:moveTo>
                        <a:pt x="2652" y="192"/>
                      </a:moveTo>
                      <a:lnTo>
                        <a:pt x="2652" y="192"/>
                      </a:lnTo>
                      <a:lnTo>
                        <a:pt x="2630" y="192"/>
                      </a:lnTo>
                      <a:lnTo>
                        <a:pt x="2632" y="0"/>
                      </a:lnTo>
                      <a:lnTo>
                        <a:pt x="2658" y="0"/>
                      </a:lnTo>
                      <a:lnTo>
                        <a:pt x="2652" y="192"/>
                      </a:lnTo>
                      <a:close/>
                    </a:path>
                  </a:pathLst>
                </a:custGeom>
                <a:solidFill>
                  <a:srgbClr val="00AE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900764">
                    <a:defRPr/>
                  </a:pPr>
                  <a:endParaRPr lang="zh-CN" altLang="en-US" sz="3800" kern="0" smtClean="0"/>
                </a:p>
              </p:txBody>
            </p:sp>
            <p:sp>
              <p:nvSpPr>
                <p:cNvPr id="397" name="Freeform 37"/>
                <p:cNvSpPr>
                  <a:spLocks noEditPoints="1"/>
                </p:cNvSpPr>
                <p:nvPr/>
              </p:nvSpPr>
              <p:spPr bwMode="auto">
                <a:xfrm>
                  <a:off x="-15220939" y="-10321136"/>
                  <a:ext cx="7277095" cy="7277106"/>
                </a:xfrm>
                <a:custGeom>
                  <a:avLst/>
                  <a:gdLst>
                    <a:gd name="T0" fmla="*/ 2178 w 4584"/>
                    <a:gd name="T1" fmla="*/ 4582 h 4584"/>
                    <a:gd name="T2" fmla="*/ 2058 w 4584"/>
                    <a:gd name="T3" fmla="*/ 4572 h 4584"/>
                    <a:gd name="T4" fmla="*/ 1950 w 4584"/>
                    <a:gd name="T5" fmla="*/ 4536 h 4584"/>
                    <a:gd name="T6" fmla="*/ 1848 w 4584"/>
                    <a:gd name="T7" fmla="*/ 4518 h 4584"/>
                    <a:gd name="T8" fmla="*/ 1734 w 4584"/>
                    <a:gd name="T9" fmla="*/ 4516 h 4584"/>
                    <a:gd name="T10" fmla="*/ 3056 w 4584"/>
                    <a:gd name="T11" fmla="*/ 4454 h 4584"/>
                    <a:gd name="T12" fmla="*/ 3152 w 4584"/>
                    <a:gd name="T13" fmla="*/ 4392 h 4584"/>
                    <a:gd name="T14" fmla="*/ 3262 w 4584"/>
                    <a:gd name="T15" fmla="*/ 4344 h 4584"/>
                    <a:gd name="T16" fmla="*/ 3372 w 4584"/>
                    <a:gd name="T17" fmla="*/ 4314 h 4584"/>
                    <a:gd name="T18" fmla="*/ 3462 w 4584"/>
                    <a:gd name="T19" fmla="*/ 4264 h 4584"/>
                    <a:gd name="T20" fmla="*/ 1016 w 4584"/>
                    <a:gd name="T21" fmla="*/ 4198 h 4584"/>
                    <a:gd name="T22" fmla="*/ 918 w 4584"/>
                    <a:gd name="T23" fmla="*/ 4128 h 4584"/>
                    <a:gd name="T24" fmla="*/ 846 w 4584"/>
                    <a:gd name="T25" fmla="*/ 4040 h 4584"/>
                    <a:gd name="T26" fmla="*/ 766 w 4584"/>
                    <a:gd name="T27" fmla="*/ 3972 h 4584"/>
                    <a:gd name="T28" fmla="*/ 670 w 4584"/>
                    <a:gd name="T29" fmla="*/ 3912 h 4584"/>
                    <a:gd name="T30" fmla="*/ 4058 w 4584"/>
                    <a:gd name="T31" fmla="*/ 3754 h 4584"/>
                    <a:gd name="T32" fmla="*/ 4108 w 4584"/>
                    <a:gd name="T33" fmla="*/ 3650 h 4584"/>
                    <a:gd name="T34" fmla="*/ 4178 w 4584"/>
                    <a:gd name="T35" fmla="*/ 3554 h 4584"/>
                    <a:gd name="T36" fmla="*/ 4258 w 4584"/>
                    <a:gd name="T37" fmla="*/ 3472 h 4584"/>
                    <a:gd name="T38" fmla="*/ 4310 w 4584"/>
                    <a:gd name="T39" fmla="*/ 3380 h 4584"/>
                    <a:gd name="T40" fmla="*/ 218 w 4584"/>
                    <a:gd name="T41" fmla="*/ 3272 h 4584"/>
                    <a:gd name="T42" fmla="*/ 170 w 4584"/>
                    <a:gd name="T43" fmla="*/ 3162 h 4584"/>
                    <a:gd name="T44" fmla="*/ 152 w 4584"/>
                    <a:gd name="T45" fmla="*/ 3048 h 4584"/>
                    <a:gd name="T46" fmla="*/ 120 w 4584"/>
                    <a:gd name="T47" fmla="*/ 2950 h 4584"/>
                    <a:gd name="T48" fmla="*/ 68 w 4584"/>
                    <a:gd name="T49" fmla="*/ 2848 h 4584"/>
                    <a:gd name="T50" fmla="*/ 4558 w 4584"/>
                    <a:gd name="T51" fmla="*/ 2636 h 4584"/>
                    <a:gd name="T52" fmla="*/ 4550 w 4584"/>
                    <a:gd name="T53" fmla="*/ 2522 h 4584"/>
                    <a:gd name="T54" fmla="*/ 4558 w 4584"/>
                    <a:gd name="T55" fmla="*/ 2404 h 4584"/>
                    <a:gd name="T56" fmla="*/ 4584 w 4584"/>
                    <a:gd name="T57" fmla="*/ 2292 h 4584"/>
                    <a:gd name="T58" fmla="*/ 4558 w 4584"/>
                    <a:gd name="T59" fmla="*/ 2190 h 4584"/>
                    <a:gd name="T60" fmla="*/ 34 w 4584"/>
                    <a:gd name="T61" fmla="*/ 2068 h 4584"/>
                    <a:gd name="T62" fmla="*/ 24 w 4584"/>
                    <a:gd name="T63" fmla="*/ 1954 h 4584"/>
                    <a:gd name="T64" fmla="*/ 44 w 4584"/>
                    <a:gd name="T65" fmla="*/ 1836 h 4584"/>
                    <a:gd name="T66" fmla="*/ 94 w 4584"/>
                    <a:gd name="T67" fmla="*/ 1732 h 4584"/>
                    <a:gd name="T68" fmla="*/ 120 w 4584"/>
                    <a:gd name="T69" fmla="*/ 1632 h 4584"/>
                    <a:gd name="T70" fmla="*/ 4392 w 4584"/>
                    <a:gd name="T71" fmla="*/ 1434 h 4584"/>
                    <a:gd name="T72" fmla="*/ 4344 w 4584"/>
                    <a:gd name="T73" fmla="*/ 1324 h 4584"/>
                    <a:gd name="T74" fmla="*/ 4316 w 4584"/>
                    <a:gd name="T75" fmla="*/ 1214 h 4584"/>
                    <a:gd name="T76" fmla="*/ 4264 w 4584"/>
                    <a:gd name="T77" fmla="*/ 1122 h 4584"/>
                    <a:gd name="T78" fmla="*/ 4184 w 4584"/>
                    <a:gd name="T79" fmla="*/ 1040 h 4584"/>
                    <a:gd name="T80" fmla="*/ 472 w 4584"/>
                    <a:gd name="T81" fmla="*/ 938 h 4584"/>
                    <a:gd name="T82" fmla="*/ 522 w 4584"/>
                    <a:gd name="T83" fmla="*/ 836 h 4584"/>
                    <a:gd name="T84" fmla="*/ 600 w 4584"/>
                    <a:gd name="T85" fmla="*/ 744 h 4584"/>
                    <a:gd name="T86" fmla="*/ 696 w 4584"/>
                    <a:gd name="T87" fmla="*/ 680 h 4584"/>
                    <a:gd name="T88" fmla="*/ 770 w 4584"/>
                    <a:gd name="T89" fmla="*/ 610 h 4584"/>
                    <a:gd name="T90" fmla="*/ 3652 w 4584"/>
                    <a:gd name="T91" fmla="*/ 476 h 4584"/>
                    <a:gd name="T92" fmla="*/ 3556 w 4584"/>
                    <a:gd name="T93" fmla="*/ 408 h 4584"/>
                    <a:gd name="T94" fmla="*/ 3474 w 4584"/>
                    <a:gd name="T95" fmla="*/ 326 h 4584"/>
                    <a:gd name="T96" fmla="*/ 3382 w 4584"/>
                    <a:gd name="T97" fmla="*/ 274 h 4584"/>
                    <a:gd name="T98" fmla="*/ 3272 w 4584"/>
                    <a:gd name="T99" fmla="*/ 246 h 4584"/>
                    <a:gd name="T100" fmla="*/ 1426 w 4584"/>
                    <a:gd name="T101" fmla="*/ 194 h 4584"/>
                    <a:gd name="T102" fmla="*/ 1522 w 4584"/>
                    <a:gd name="T103" fmla="*/ 132 h 4584"/>
                    <a:gd name="T104" fmla="*/ 1636 w 4584"/>
                    <a:gd name="T105" fmla="*/ 94 h 4584"/>
                    <a:gd name="T106" fmla="*/ 1750 w 4584"/>
                    <a:gd name="T107" fmla="*/ 88 h 4584"/>
                    <a:gd name="T108" fmla="*/ 1852 w 4584"/>
                    <a:gd name="T109" fmla="*/ 66 h 4584"/>
                    <a:gd name="T110" fmla="*/ 2524 w 4584"/>
                    <a:gd name="T111" fmla="*/ 36 h 4584"/>
                    <a:gd name="T112" fmla="*/ 2406 w 4584"/>
                    <a:gd name="T113" fmla="*/ 26 h 4584"/>
                    <a:gd name="T114" fmla="*/ 2294 w 4584"/>
                    <a:gd name="T115" fmla="*/ 0 h 458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584"/>
                    <a:gd name="T175" fmla="*/ 0 h 4584"/>
                    <a:gd name="T176" fmla="*/ 4584 w 4584"/>
                    <a:gd name="T177" fmla="*/ 4584 h 458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584" h="4584">
                      <a:moveTo>
                        <a:pt x="2292" y="4584"/>
                      </a:moveTo>
                      <a:lnTo>
                        <a:pt x="2284" y="4584"/>
                      </a:lnTo>
                      <a:lnTo>
                        <a:pt x="2284" y="4560"/>
                      </a:lnTo>
                      <a:lnTo>
                        <a:pt x="2292" y="4560"/>
                      </a:lnTo>
                      <a:lnTo>
                        <a:pt x="2292" y="4584"/>
                      </a:lnTo>
                      <a:close/>
                      <a:moveTo>
                        <a:pt x="2396" y="4582"/>
                      </a:moveTo>
                      <a:lnTo>
                        <a:pt x="2394" y="4558"/>
                      </a:lnTo>
                      <a:lnTo>
                        <a:pt x="2402" y="4558"/>
                      </a:lnTo>
                      <a:lnTo>
                        <a:pt x="2404" y="4582"/>
                      </a:lnTo>
                      <a:lnTo>
                        <a:pt x="2396" y="4582"/>
                      </a:lnTo>
                      <a:close/>
                      <a:moveTo>
                        <a:pt x="2178" y="4582"/>
                      </a:moveTo>
                      <a:lnTo>
                        <a:pt x="2170" y="4582"/>
                      </a:lnTo>
                      <a:lnTo>
                        <a:pt x="2172" y="4558"/>
                      </a:lnTo>
                      <a:lnTo>
                        <a:pt x="2180" y="4558"/>
                      </a:lnTo>
                      <a:lnTo>
                        <a:pt x="2178" y="4582"/>
                      </a:lnTo>
                      <a:close/>
                      <a:moveTo>
                        <a:pt x="2508" y="4574"/>
                      </a:moveTo>
                      <a:lnTo>
                        <a:pt x="2506" y="4550"/>
                      </a:lnTo>
                      <a:lnTo>
                        <a:pt x="2514" y="4550"/>
                      </a:lnTo>
                      <a:lnTo>
                        <a:pt x="2516" y="4574"/>
                      </a:lnTo>
                      <a:lnTo>
                        <a:pt x="2508" y="4574"/>
                      </a:lnTo>
                      <a:close/>
                      <a:moveTo>
                        <a:pt x="2066" y="4574"/>
                      </a:moveTo>
                      <a:lnTo>
                        <a:pt x="2058" y="4572"/>
                      </a:lnTo>
                      <a:lnTo>
                        <a:pt x="2062" y="4550"/>
                      </a:lnTo>
                      <a:lnTo>
                        <a:pt x="2068" y="4550"/>
                      </a:lnTo>
                      <a:lnTo>
                        <a:pt x="2066" y="4574"/>
                      </a:lnTo>
                      <a:close/>
                      <a:moveTo>
                        <a:pt x="2620" y="4562"/>
                      </a:moveTo>
                      <a:lnTo>
                        <a:pt x="2616" y="4538"/>
                      </a:lnTo>
                      <a:lnTo>
                        <a:pt x="2624" y="4536"/>
                      </a:lnTo>
                      <a:lnTo>
                        <a:pt x="2628" y="4560"/>
                      </a:lnTo>
                      <a:lnTo>
                        <a:pt x="2620" y="4562"/>
                      </a:lnTo>
                      <a:close/>
                      <a:moveTo>
                        <a:pt x="1954" y="4560"/>
                      </a:moveTo>
                      <a:lnTo>
                        <a:pt x="1946" y="4558"/>
                      </a:lnTo>
                      <a:lnTo>
                        <a:pt x="1950" y="4536"/>
                      </a:lnTo>
                      <a:lnTo>
                        <a:pt x="1958" y="4536"/>
                      </a:lnTo>
                      <a:lnTo>
                        <a:pt x="1954" y="4560"/>
                      </a:lnTo>
                      <a:close/>
                      <a:moveTo>
                        <a:pt x="2730" y="4542"/>
                      </a:moveTo>
                      <a:lnTo>
                        <a:pt x="2726" y="4520"/>
                      </a:lnTo>
                      <a:lnTo>
                        <a:pt x="2734" y="4518"/>
                      </a:lnTo>
                      <a:lnTo>
                        <a:pt x="2738" y="4542"/>
                      </a:lnTo>
                      <a:lnTo>
                        <a:pt x="2730" y="4542"/>
                      </a:lnTo>
                      <a:close/>
                      <a:moveTo>
                        <a:pt x="1844" y="4540"/>
                      </a:moveTo>
                      <a:lnTo>
                        <a:pt x="1836" y="4540"/>
                      </a:lnTo>
                      <a:lnTo>
                        <a:pt x="1840" y="4516"/>
                      </a:lnTo>
                      <a:lnTo>
                        <a:pt x="1848" y="4518"/>
                      </a:lnTo>
                      <a:lnTo>
                        <a:pt x="1844" y="4540"/>
                      </a:lnTo>
                      <a:close/>
                      <a:moveTo>
                        <a:pt x="2840" y="4518"/>
                      </a:moveTo>
                      <a:lnTo>
                        <a:pt x="2836" y="4496"/>
                      </a:lnTo>
                      <a:lnTo>
                        <a:pt x="2842" y="4494"/>
                      </a:lnTo>
                      <a:lnTo>
                        <a:pt x="2848" y="4516"/>
                      </a:lnTo>
                      <a:lnTo>
                        <a:pt x="2840" y="4518"/>
                      </a:lnTo>
                      <a:close/>
                      <a:moveTo>
                        <a:pt x="1734" y="4516"/>
                      </a:moveTo>
                      <a:lnTo>
                        <a:pt x="1726" y="4514"/>
                      </a:lnTo>
                      <a:lnTo>
                        <a:pt x="1732" y="4492"/>
                      </a:lnTo>
                      <a:lnTo>
                        <a:pt x="1740" y="4492"/>
                      </a:lnTo>
                      <a:lnTo>
                        <a:pt x="1734" y="4516"/>
                      </a:lnTo>
                      <a:close/>
                      <a:moveTo>
                        <a:pt x="2950" y="4488"/>
                      </a:moveTo>
                      <a:lnTo>
                        <a:pt x="2942" y="4466"/>
                      </a:lnTo>
                      <a:lnTo>
                        <a:pt x="2950" y="4464"/>
                      </a:lnTo>
                      <a:lnTo>
                        <a:pt x="2958" y="4486"/>
                      </a:lnTo>
                      <a:lnTo>
                        <a:pt x="2950" y="4488"/>
                      </a:lnTo>
                      <a:close/>
                      <a:moveTo>
                        <a:pt x="1626" y="4486"/>
                      </a:moveTo>
                      <a:lnTo>
                        <a:pt x="1618" y="4484"/>
                      </a:lnTo>
                      <a:lnTo>
                        <a:pt x="1626" y="4460"/>
                      </a:lnTo>
                      <a:lnTo>
                        <a:pt x="1632" y="4464"/>
                      </a:lnTo>
                      <a:lnTo>
                        <a:pt x="1626" y="4486"/>
                      </a:lnTo>
                      <a:close/>
                      <a:moveTo>
                        <a:pt x="3056" y="4454"/>
                      </a:moveTo>
                      <a:lnTo>
                        <a:pt x="3048" y="4432"/>
                      </a:lnTo>
                      <a:lnTo>
                        <a:pt x="3056" y="4428"/>
                      </a:lnTo>
                      <a:lnTo>
                        <a:pt x="3064" y="4452"/>
                      </a:lnTo>
                      <a:lnTo>
                        <a:pt x="3056" y="4454"/>
                      </a:lnTo>
                      <a:close/>
                      <a:moveTo>
                        <a:pt x="1518" y="4450"/>
                      </a:moveTo>
                      <a:lnTo>
                        <a:pt x="1510" y="4448"/>
                      </a:lnTo>
                      <a:lnTo>
                        <a:pt x="1520" y="4426"/>
                      </a:lnTo>
                      <a:lnTo>
                        <a:pt x="1526" y="4428"/>
                      </a:lnTo>
                      <a:lnTo>
                        <a:pt x="1518" y="4450"/>
                      </a:lnTo>
                      <a:close/>
                      <a:moveTo>
                        <a:pt x="3162" y="4414"/>
                      </a:moveTo>
                      <a:lnTo>
                        <a:pt x="3152" y="4392"/>
                      </a:lnTo>
                      <a:lnTo>
                        <a:pt x="3160" y="4388"/>
                      </a:lnTo>
                      <a:lnTo>
                        <a:pt x="3170" y="4410"/>
                      </a:lnTo>
                      <a:lnTo>
                        <a:pt x="3162" y="4414"/>
                      </a:lnTo>
                      <a:close/>
                      <a:moveTo>
                        <a:pt x="1414" y="4410"/>
                      </a:moveTo>
                      <a:lnTo>
                        <a:pt x="1406" y="4408"/>
                      </a:lnTo>
                      <a:lnTo>
                        <a:pt x="1416" y="4384"/>
                      </a:lnTo>
                      <a:lnTo>
                        <a:pt x="1422" y="4388"/>
                      </a:lnTo>
                      <a:lnTo>
                        <a:pt x="1414" y="4410"/>
                      </a:lnTo>
                      <a:close/>
                      <a:moveTo>
                        <a:pt x="3264" y="4368"/>
                      </a:moveTo>
                      <a:lnTo>
                        <a:pt x="3254" y="4348"/>
                      </a:lnTo>
                      <a:lnTo>
                        <a:pt x="3262" y="4344"/>
                      </a:lnTo>
                      <a:lnTo>
                        <a:pt x="3272" y="4366"/>
                      </a:lnTo>
                      <a:lnTo>
                        <a:pt x="3264" y="4368"/>
                      </a:lnTo>
                      <a:close/>
                      <a:moveTo>
                        <a:pt x="1310" y="4364"/>
                      </a:moveTo>
                      <a:lnTo>
                        <a:pt x="1302" y="4360"/>
                      </a:lnTo>
                      <a:lnTo>
                        <a:pt x="1314" y="4340"/>
                      </a:lnTo>
                      <a:lnTo>
                        <a:pt x="1320" y="4342"/>
                      </a:lnTo>
                      <a:lnTo>
                        <a:pt x="1310" y="4364"/>
                      </a:lnTo>
                      <a:close/>
                      <a:moveTo>
                        <a:pt x="3364" y="4318"/>
                      </a:moveTo>
                      <a:lnTo>
                        <a:pt x="3354" y="4298"/>
                      </a:lnTo>
                      <a:lnTo>
                        <a:pt x="3360" y="4294"/>
                      </a:lnTo>
                      <a:lnTo>
                        <a:pt x="3372" y="4314"/>
                      </a:lnTo>
                      <a:lnTo>
                        <a:pt x="3364" y="4318"/>
                      </a:lnTo>
                      <a:close/>
                      <a:moveTo>
                        <a:pt x="1210" y="4314"/>
                      </a:moveTo>
                      <a:lnTo>
                        <a:pt x="1202" y="4310"/>
                      </a:lnTo>
                      <a:lnTo>
                        <a:pt x="1214" y="4288"/>
                      </a:lnTo>
                      <a:lnTo>
                        <a:pt x="1222" y="4292"/>
                      </a:lnTo>
                      <a:lnTo>
                        <a:pt x="1210" y="4314"/>
                      </a:lnTo>
                      <a:close/>
                      <a:moveTo>
                        <a:pt x="3462" y="4264"/>
                      </a:moveTo>
                      <a:lnTo>
                        <a:pt x="3450" y="4242"/>
                      </a:lnTo>
                      <a:lnTo>
                        <a:pt x="3458" y="4238"/>
                      </a:lnTo>
                      <a:lnTo>
                        <a:pt x="3470" y="4260"/>
                      </a:lnTo>
                      <a:lnTo>
                        <a:pt x="3462" y="4264"/>
                      </a:lnTo>
                      <a:close/>
                      <a:moveTo>
                        <a:pt x="1112" y="4258"/>
                      </a:moveTo>
                      <a:lnTo>
                        <a:pt x="1104" y="4254"/>
                      </a:lnTo>
                      <a:lnTo>
                        <a:pt x="1118" y="4234"/>
                      </a:lnTo>
                      <a:lnTo>
                        <a:pt x="1124" y="4238"/>
                      </a:lnTo>
                      <a:lnTo>
                        <a:pt x="1112" y="4258"/>
                      </a:lnTo>
                      <a:close/>
                      <a:moveTo>
                        <a:pt x="3558" y="4204"/>
                      </a:moveTo>
                      <a:lnTo>
                        <a:pt x="3544" y="4184"/>
                      </a:lnTo>
                      <a:lnTo>
                        <a:pt x="3552" y="4180"/>
                      </a:lnTo>
                      <a:lnTo>
                        <a:pt x="3564" y="4200"/>
                      </a:lnTo>
                      <a:lnTo>
                        <a:pt x="3558" y="4204"/>
                      </a:lnTo>
                      <a:close/>
                      <a:moveTo>
                        <a:pt x="1016" y="4198"/>
                      </a:moveTo>
                      <a:lnTo>
                        <a:pt x="1010" y="4192"/>
                      </a:lnTo>
                      <a:lnTo>
                        <a:pt x="1024" y="4172"/>
                      </a:lnTo>
                      <a:lnTo>
                        <a:pt x="1030" y="4178"/>
                      </a:lnTo>
                      <a:lnTo>
                        <a:pt x="1016" y="4198"/>
                      </a:lnTo>
                      <a:close/>
                      <a:moveTo>
                        <a:pt x="3650" y="4140"/>
                      </a:moveTo>
                      <a:lnTo>
                        <a:pt x="3636" y="4120"/>
                      </a:lnTo>
                      <a:lnTo>
                        <a:pt x="3642" y="4116"/>
                      </a:lnTo>
                      <a:lnTo>
                        <a:pt x="3656" y="4134"/>
                      </a:lnTo>
                      <a:lnTo>
                        <a:pt x="3650" y="4140"/>
                      </a:lnTo>
                      <a:close/>
                      <a:moveTo>
                        <a:pt x="924" y="4132"/>
                      </a:moveTo>
                      <a:lnTo>
                        <a:pt x="918" y="4128"/>
                      </a:lnTo>
                      <a:lnTo>
                        <a:pt x="932" y="4108"/>
                      </a:lnTo>
                      <a:lnTo>
                        <a:pt x="938" y="4114"/>
                      </a:lnTo>
                      <a:lnTo>
                        <a:pt x="924" y="4132"/>
                      </a:lnTo>
                      <a:close/>
                      <a:moveTo>
                        <a:pt x="3740" y="4070"/>
                      </a:moveTo>
                      <a:lnTo>
                        <a:pt x="3724" y="4052"/>
                      </a:lnTo>
                      <a:lnTo>
                        <a:pt x="3730" y="4046"/>
                      </a:lnTo>
                      <a:lnTo>
                        <a:pt x="3746" y="4066"/>
                      </a:lnTo>
                      <a:lnTo>
                        <a:pt x="3740" y="4070"/>
                      </a:lnTo>
                      <a:close/>
                      <a:moveTo>
                        <a:pt x="836" y="4062"/>
                      </a:moveTo>
                      <a:lnTo>
                        <a:pt x="830" y="4058"/>
                      </a:lnTo>
                      <a:lnTo>
                        <a:pt x="846" y="4040"/>
                      </a:lnTo>
                      <a:lnTo>
                        <a:pt x="852" y="4044"/>
                      </a:lnTo>
                      <a:lnTo>
                        <a:pt x="836" y="4062"/>
                      </a:lnTo>
                      <a:close/>
                      <a:moveTo>
                        <a:pt x="3824" y="3998"/>
                      </a:moveTo>
                      <a:lnTo>
                        <a:pt x="3808" y="3980"/>
                      </a:lnTo>
                      <a:lnTo>
                        <a:pt x="3814" y="3974"/>
                      </a:lnTo>
                      <a:lnTo>
                        <a:pt x="3830" y="3992"/>
                      </a:lnTo>
                      <a:lnTo>
                        <a:pt x="3824" y="3998"/>
                      </a:lnTo>
                      <a:close/>
                      <a:moveTo>
                        <a:pt x="750" y="3990"/>
                      </a:moveTo>
                      <a:lnTo>
                        <a:pt x="744" y="3984"/>
                      </a:lnTo>
                      <a:lnTo>
                        <a:pt x="762" y="3966"/>
                      </a:lnTo>
                      <a:lnTo>
                        <a:pt x="766" y="3972"/>
                      </a:lnTo>
                      <a:lnTo>
                        <a:pt x="750" y="3990"/>
                      </a:lnTo>
                      <a:close/>
                      <a:moveTo>
                        <a:pt x="3906" y="3920"/>
                      </a:moveTo>
                      <a:lnTo>
                        <a:pt x="3890" y="3902"/>
                      </a:lnTo>
                      <a:lnTo>
                        <a:pt x="3896" y="3898"/>
                      </a:lnTo>
                      <a:lnTo>
                        <a:pt x="3912" y="3914"/>
                      </a:lnTo>
                      <a:lnTo>
                        <a:pt x="3906" y="3920"/>
                      </a:lnTo>
                      <a:close/>
                      <a:moveTo>
                        <a:pt x="670" y="3912"/>
                      </a:moveTo>
                      <a:lnTo>
                        <a:pt x="664" y="3906"/>
                      </a:lnTo>
                      <a:lnTo>
                        <a:pt x="680" y="3888"/>
                      </a:lnTo>
                      <a:lnTo>
                        <a:pt x="686" y="3894"/>
                      </a:lnTo>
                      <a:lnTo>
                        <a:pt x="670" y="3912"/>
                      </a:lnTo>
                      <a:close/>
                      <a:moveTo>
                        <a:pt x="3984" y="3838"/>
                      </a:moveTo>
                      <a:lnTo>
                        <a:pt x="3966" y="3822"/>
                      </a:lnTo>
                      <a:lnTo>
                        <a:pt x="3972" y="3816"/>
                      </a:lnTo>
                      <a:lnTo>
                        <a:pt x="3990" y="3832"/>
                      </a:lnTo>
                      <a:lnTo>
                        <a:pt x="3984" y="3838"/>
                      </a:lnTo>
                      <a:close/>
                      <a:moveTo>
                        <a:pt x="592" y="3830"/>
                      </a:moveTo>
                      <a:lnTo>
                        <a:pt x="586" y="3824"/>
                      </a:lnTo>
                      <a:lnTo>
                        <a:pt x="604" y="3808"/>
                      </a:lnTo>
                      <a:lnTo>
                        <a:pt x="610" y="3814"/>
                      </a:lnTo>
                      <a:lnTo>
                        <a:pt x="592" y="3830"/>
                      </a:lnTo>
                      <a:close/>
                      <a:moveTo>
                        <a:pt x="4058" y="3754"/>
                      </a:moveTo>
                      <a:lnTo>
                        <a:pt x="4040" y="3738"/>
                      </a:lnTo>
                      <a:lnTo>
                        <a:pt x="4044" y="3732"/>
                      </a:lnTo>
                      <a:lnTo>
                        <a:pt x="4064" y="3748"/>
                      </a:lnTo>
                      <a:lnTo>
                        <a:pt x="4058" y="3754"/>
                      </a:lnTo>
                      <a:close/>
                      <a:moveTo>
                        <a:pt x="518" y="3744"/>
                      </a:moveTo>
                      <a:lnTo>
                        <a:pt x="514" y="3738"/>
                      </a:lnTo>
                      <a:lnTo>
                        <a:pt x="532" y="3724"/>
                      </a:lnTo>
                      <a:lnTo>
                        <a:pt x="536" y="3730"/>
                      </a:lnTo>
                      <a:lnTo>
                        <a:pt x="518" y="3744"/>
                      </a:lnTo>
                      <a:close/>
                      <a:moveTo>
                        <a:pt x="4128" y="3666"/>
                      </a:moveTo>
                      <a:lnTo>
                        <a:pt x="4108" y="3650"/>
                      </a:lnTo>
                      <a:lnTo>
                        <a:pt x="4114" y="3644"/>
                      </a:lnTo>
                      <a:lnTo>
                        <a:pt x="4132" y="3658"/>
                      </a:lnTo>
                      <a:lnTo>
                        <a:pt x="4128" y="3666"/>
                      </a:lnTo>
                      <a:close/>
                      <a:moveTo>
                        <a:pt x="450" y="3656"/>
                      </a:moveTo>
                      <a:lnTo>
                        <a:pt x="444" y="3650"/>
                      </a:lnTo>
                      <a:lnTo>
                        <a:pt x="464" y="3636"/>
                      </a:lnTo>
                      <a:lnTo>
                        <a:pt x="468" y="3642"/>
                      </a:lnTo>
                      <a:lnTo>
                        <a:pt x="450" y="3656"/>
                      </a:lnTo>
                      <a:close/>
                      <a:moveTo>
                        <a:pt x="4194" y="3574"/>
                      </a:moveTo>
                      <a:lnTo>
                        <a:pt x="4174" y="3560"/>
                      </a:lnTo>
                      <a:lnTo>
                        <a:pt x="4178" y="3554"/>
                      </a:lnTo>
                      <a:lnTo>
                        <a:pt x="4198" y="3566"/>
                      </a:lnTo>
                      <a:lnTo>
                        <a:pt x="4194" y="3574"/>
                      </a:lnTo>
                      <a:close/>
                      <a:moveTo>
                        <a:pt x="384" y="3564"/>
                      </a:moveTo>
                      <a:lnTo>
                        <a:pt x="380" y="3558"/>
                      </a:lnTo>
                      <a:lnTo>
                        <a:pt x="400" y="3544"/>
                      </a:lnTo>
                      <a:lnTo>
                        <a:pt x="404" y="3550"/>
                      </a:lnTo>
                      <a:lnTo>
                        <a:pt x="384" y="3564"/>
                      </a:lnTo>
                      <a:close/>
                      <a:moveTo>
                        <a:pt x="4254" y="3478"/>
                      </a:moveTo>
                      <a:lnTo>
                        <a:pt x="4234" y="3466"/>
                      </a:lnTo>
                      <a:lnTo>
                        <a:pt x="4238" y="3460"/>
                      </a:lnTo>
                      <a:lnTo>
                        <a:pt x="4258" y="3472"/>
                      </a:lnTo>
                      <a:lnTo>
                        <a:pt x="4254" y="3478"/>
                      </a:lnTo>
                      <a:close/>
                      <a:moveTo>
                        <a:pt x="324" y="3470"/>
                      </a:moveTo>
                      <a:lnTo>
                        <a:pt x="320" y="3462"/>
                      </a:lnTo>
                      <a:lnTo>
                        <a:pt x="340" y="3450"/>
                      </a:lnTo>
                      <a:lnTo>
                        <a:pt x="344" y="3456"/>
                      </a:lnTo>
                      <a:lnTo>
                        <a:pt x="324" y="3470"/>
                      </a:lnTo>
                      <a:close/>
                      <a:moveTo>
                        <a:pt x="4310" y="3380"/>
                      </a:moveTo>
                      <a:lnTo>
                        <a:pt x="4288" y="3370"/>
                      </a:lnTo>
                      <a:lnTo>
                        <a:pt x="4292" y="3362"/>
                      </a:lnTo>
                      <a:lnTo>
                        <a:pt x="4314" y="3374"/>
                      </a:lnTo>
                      <a:lnTo>
                        <a:pt x="4310" y="3380"/>
                      </a:lnTo>
                      <a:close/>
                      <a:moveTo>
                        <a:pt x="268" y="3372"/>
                      </a:moveTo>
                      <a:lnTo>
                        <a:pt x="266" y="3364"/>
                      </a:lnTo>
                      <a:lnTo>
                        <a:pt x="286" y="3354"/>
                      </a:lnTo>
                      <a:lnTo>
                        <a:pt x="290" y="3360"/>
                      </a:lnTo>
                      <a:lnTo>
                        <a:pt x="268" y="3372"/>
                      </a:lnTo>
                      <a:close/>
                      <a:moveTo>
                        <a:pt x="4362" y="3280"/>
                      </a:moveTo>
                      <a:lnTo>
                        <a:pt x="4340" y="3270"/>
                      </a:lnTo>
                      <a:lnTo>
                        <a:pt x="4342" y="3262"/>
                      </a:lnTo>
                      <a:lnTo>
                        <a:pt x="4364" y="3274"/>
                      </a:lnTo>
                      <a:lnTo>
                        <a:pt x="4362" y="3280"/>
                      </a:lnTo>
                      <a:close/>
                      <a:moveTo>
                        <a:pt x="218" y="3272"/>
                      </a:moveTo>
                      <a:lnTo>
                        <a:pt x="214" y="3264"/>
                      </a:lnTo>
                      <a:lnTo>
                        <a:pt x="236" y="3254"/>
                      </a:lnTo>
                      <a:lnTo>
                        <a:pt x="240" y="3260"/>
                      </a:lnTo>
                      <a:lnTo>
                        <a:pt x="218" y="3272"/>
                      </a:lnTo>
                      <a:close/>
                      <a:moveTo>
                        <a:pt x="4408" y="3178"/>
                      </a:moveTo>
                      <a:lnTo>
                        <a:pt x="4386" y="3168"/>
                      </a:lnTo>
                      <a:lnTo>
                        <a:pt x="4388" y="3160"/>
                      </a:lnTo>
                      <a:lnTo>
                        <a:pt x="4410" y="3170"/>
                      </a:lnTo>
                      <a:lnTo>
                        <a:pt x="4408" y="3178"/>
                      </a:lnTo>
                      <a:close/>
                      <a:moveTo>
                        <a:pt x="172" y="3168"/>
                      </a:moveTo>
                      <a:lnTo>
                        <a:pt x="170" y="3162"/>
                      </a:lnTo>
                      <a:lnTo>
                        <a:pt x="192" y="3152"/>
                      </a:lnTo>
                      <a:lnTo>
                        <a:pt x="196" y="3160"/>
                      </a:lnTo>
                      <a:lnTo>
                        <a:pt x="172" y="3168"/>
                      </a:lnTo>
                      <a:close/>
                      <a:moveTo>
                        <a:pt x="4448" y="3072"/>
                      </a:moveTo>
                      <a:lnTo>
                        <a:pt x="4426" y="3064"/>
                      </a:lnTo>
                      <a:lnTo>
                        <a:pt x="4428" y="3056"/>
                      </a:lnTo>
                      <a:lnTo>
                        <a:pt x="4452" y="3064"/>
                      </a:lnTo>
                      <a:lnTo>
                        <a:pt x="4448" y="3072"/>
                      </a:lnTo>
                      <a:close/>
                      <a:moveTo>
                        <a:pt x="132" y="3064"/>
                      </a:moveTo>
                      <a:lnTo>
                        <a:pt x="130" y="3056"/>
                      </a:lnTo>
                      <a:lnTo>
                        <a:pt x="152" y="3048"/>
                      </a:lnTo>
                      <a:lnTo>
                        <a:pt x="156" y="3056"/>
                      </a:lnTo>
                      <a:lnTo>
                        <a:pt x="132" y="3064"/>
                      </a:lnTo>
                      <a:close/>
                      <a:moveTo>
                        <a:pt x="4484" y="2966"/>
                      </a:moveTo>
                      <a:lnTo>
                        <a:pt x="4462" y="2958"/>
                      </a:lnTo>
                      <a:lnTo>
                        <a:pt x="4464" y="2950"/>
                      </a:lnTo>
                      <a:lnTo>
                        <a:pt x="4486" y="2958"/>
                      </a:lnTo>
                      <a:lnTo>
                        <a:pt x="4484" y="2966"/>
                      </a:lnTo>
                      <a:close/>
                      <a:moveTo>
                        <a:pt x="98" y="2956"/>
                      </a:moveTo>
                      <a:lnTo>
                        <a:pt x="94" y="2948"/>
                      </a:lnTo>
                      <a:lnTo>
                        <a:pt x="118" y="2942"/>
                      </a:lnTo>
                      <a:lnTo>
                        <a:pt x="120" y="2950"/>
                      </a:lnTo>
                      <a:lnTo>
                        <a:pt x="98" y="2956"/>
                      </a:lnTo>
                      <a:close/>
                      <a:moveTo>
                        <a:pt x="4514" y="2856"/>
                      </a:moveTo>
                      <a:lnTo>
                        <a:pt x="4492" y="2852"/>
                      </a:lnTo>
                      <a:lnTo>
                        <a:pt x="4494" y="2844"/>
                      </a:lnTo>
                      <a:lnTo>
                        <a:pt x="4516" y="2850"/>
                      </a:lnTo>
                      <a:lnTo>
                        <a:pt x="4514" y="2856"/>
                      </a:lnTo>
                      <a:close/>
                      <a:moveTo>
                        <a:pt x="68" y="2848"/>
                      </a:moveTo>
                      <a:lnTo>
                        <a:pt x="66" y="2840"/>
                      </a:lnTo>
                      <a:lnTo>
                        <a:pt x="88" y="2834"/>
                      </a:lnTo>
                      <a:lnTo>
                        <a:pt x="90" y="2842"/>
                      </a:lnTo>
                      <a:lnTo>
                        <a:pt x="68" y="2848"/>
                      </a:lnTo>
                      <a:close/>
                      <a:moveTo>
                        <a:pt x="4540" y="2748"/>
                      </a:moveTo>
                      <a:lnTo>
                        <a:pt x="4516" y="2742"/>
                      </a:lnTo>
                      <a:lnTo>
                        <a:pt x="4518" y="2734"/>
                      </a:lnTo>
                      <a:lnTo>
                        <a:pt x="4540" y="2740"/>
                      </a:lnTo>
                      <a:lnTo>
                        <a:pt x="4540" y="2748"/>
                      </a:lnTo>
                      <a:close/>
                      <a:moveTo>
                        <a:pt x="42" y="2738"/>
                      </a:moveTo>
                      <a:lnTo>
                        <a:pt x="42" y="2730"/>
                      </a:lnTo>
                      <a:lnTo>
                        <a:pt x="64" y="2726"/>
                      </a:lnTo>
                      <a:lnTo>
                        <a:pt x="66" y="2734"/>
                      </a:lnTo>
                      <a:lnTo>
                        <a:pt x="42" y="2738"/>
                      </a:lnTo>
                      <a:close/>
                      <a:moveTo>
                        <a:pt x="4558" y="2636"/>
                      </a:moveTo>
                      <a:lnTo>
                        <a:pt x="4536" y="2632"/>
                      </a:lnTo>
                      <a:lnTo>
                        <a:pt x="4536" y="2624"/>
                      </a:lnTo>
                      <a:lnTo>
                        <a:pt x="4560" y="2628"/>
                      </a:lnTo>
                      <a:lnTo>
                        <a:pt x="4558" y="2636"/>
                      </a:lnTo>
                      <a:close/>
                      <a:moveTo>
                        <a:pt x="24" y="2628"/>
                      </a:moveTo>
                      <a:lnTo>
                        <a:pt x="22" y="2620"/>
                      </a:lnTo>
                      <a:lnTo>
                        <a:pt x="46" y="2616"/>
                      </a:lnTo>
                      <a:lnTo>
                        <a:pt x="48" y="2624"/>
                      </a:lnTo>
                      <a:lnTo>
                        <a:pt x="24" y="2628"/>
                      </a:lnTo>
                      <a:close/>
                      <a:moveTo>
                        <a:pt x="4572" y="2524"/>
                      </a:moveTo>
                      <a:lnTo>
                        <a:pt x="4550" y="2522"/>
                      </a:lnTo>
                      <a:lnTo>
                        <a:pt x="4550" y="2514"/>
                      </a:lnTo>
                      <a:lnTo>
                        <a:pt x="4574" y="2516"/>
                      </a:lnTo>
                      <a:lnTo>
                        <a:pt x="4572" y="2524"/>
                      </a:lnTo>
                      <a:close/>
                      <a:moveTo>
                        <a:pt x="10" y="2516"/>
                      </a:moveTo>
                      <a:lnTo>
                        <a:pt x="10" y="2508"/>
                      </a:lnTo>
                      <a:lnTo>
                        <a:pt x="34" y="2506"/>
                      </a:lnTo>
                      <a:lnTo>
                        <a:pt x="34" y="2514"/>
                      </a:lnTo>
                      <a:lnTo>
                        <a:pt x="10" y="2516"/>
                      </a:lnTo>
                      <a:close/>
                      <a:moveTo>
                        <a:pt x="4582" y="2412"/>
                      </a:moveTo>
                      <a:lnTo>
                        <a:pt x="4558" y="2412"/>
                      </a:lnTo>
                      <a:lnTo>
                        <a:pt x="4558" y="2404"/>
                      </a:lnTo>
                      <a:lnTo>
                        <a:pt x="4582" y="2404"/>
                      </a:lnTo>
                      <a:lnTo>
                        <a:pt x="4582" y="2412"/>
                      </a:lnTo>
                      <a:close/>
                      <a:moveTo>
                        <a:pt x="2" y="2404"/>
                      </a:moveTo>
                      <a:lnTo>
                        <a:pt x="2" y="2396"/>
                      </a:lnTo>
                      <a:lnTo>
                        <a:pt x="26" y="2394"/>
                      </a:lnTo>
                      <a:lnTo>
                        <a:pt x="26" y="2402"/>
                      </a:lnTo>
                      <a:lnTo>
                        <a:pt x="2" y="2404"/>
                      </a:lnTo>
                      <a:close/>
                      <a:moveTo>
                        <a:pt x="4584" y="2300"/>
                      </a:moveTo>
                      <a:lnTo>
                        <a:pt x="4560" y="2300"/>
                      </a:lnTo>
                      <a:lnTo>
                        <a:pt x="4560" y="2292"/>
                      </a:lnTo>
                      <a:lnTo>
                        <a:pt x="4584" y="2292"/>
                      </a:lnTo>
                      <a:lnTo>
                        <a:pt x="4584" y="2300"/>
                      </a:lnTo>
                      <a:close/>
                      <a:moveTo>
                        <a:pt x="24" y="2290"/>
                      </a:moveTo>
                      <a:lnTo>
                        <a:pt x="0" y="2290"/>
                      </a:lnTo>
                      <a:lnTo>
                        <a:pt x="0" y="2282"/>
                      </a:lnTo>
                      <a:lnTo>
                        <a:pt x="24" y="2282"/>
                      </a:lnTo>
                      <a:lnTo>
                        <a:pt x="24" y="2290"/>
                      </a:lnTo>
                      <a:close/>
                      <a:moveTo>
                        <a:pt x="4558" y="2190"/>
                      </a:moveTo>
                      <a:lnTo>
                        <a:pt x="4558" y="2184"/>
                      </a:lnTo>
                      <a:lnTo>
                        <a:pt x="4582" y="2182"/>
                      </a:lnTo>
                      <a:lnTo>
                        <a:pt x="4582" y="2190"/>
                      </a:lnTo>
                      <a:lnTo>
                        <a:pt x="4558" y="2190"/>
                      </a:lnTo>
                      <a:close/>
                      <a:moveTo>
                        <a:pt x="26" y="2180"/>
                      </a:moveTo>
                      <a:lnTo>
                        <a:pt x="2" y="2178"/>
                      </a:lnTo>
                      <a:lnTo>
                        <a:pt x="2" y="2170"/>
                      </a:lnTo>
                      <a:lnTo>
                        <a:pt x="26" y="2172"/>
                      </a:lnTo>
                      <a:lnTo>
                        <a:pt x="26" y="2180"/>
                      </a:lnTo>
                      <a:close/>
                      <a:moveTo>
                        <a:pt x="4550" y="2080"/>
                      </a:moveTo>
                      <a:lnTo>
                        <a:pt x="4550" y="2072"/>
                      </a:lnTo>
                      <a:lnTo>
                        <a:pt x="4574" y="2070"/>
                      </a:lnTo>
                      <a:lnTo>
                        <a:pt x="4574" y="2078"/>
                      </a:lnTo>
                      <a:lnTo>
                        <a:pt x="4550" y="2080"/>
                      </a:lnTo>
                      <a:close/>
                      <a:moveTo>
                        <a:pt x="34" y="2068"/>
                      </a:moveTo>
                      <a:lnTo>
                        <a:pt x="10" y="2066"/>
                      </a:lnTo>
                      <a:lnTo>
                        <a:pt x="12" y="2058"/>
                      </a:lnTo>
                      <a:lnTo>
                        <a:pt x="36" y="2060"/>
                      </a:lnTo>
                      <a:lnTo>
                        <a:pt x="34" y="2068"/>
                      </a:lnTo>
                      <a:close/>
                      <a:moveTo>
                        <a:pt x="4538" y="1970"/>
                      </a:moveTo>
                      <a:lnTo>
                        <a:pt x="4536" y="1962"/>
                      </a:lnTo>
                      <a:lnTo>
                        <a:pt x="4560" y="1958"/>
                      </a:lnTo>
                      <a:lnTo>
                        <a:pt x="4562" y="1966"/>
                      </a:lnTo>
                      <a:lnTo>
                        <a:pt x="4538" y="1970"/>
                      </a:lnTo>
                      <a:close/>
                      <a:moveTo>
                        <a:pt x="48" y="1958"/>
                      </a:moveTo>
                      <a:lnTo>
                        <a:pt x="24" y="1954"/>
                      </a:lnTo>
                      <a:lnTo>
                        <a:pt x="26" y="1946"/>
                      </a:lnTo>
                      <a:lnTo>
                        <a:pt x="50" y="1950"/>
                      </a:lnTo>
                      <a:lnTo>
                        <a:pt x="48" y="1958"/>
                      </a:lnTo>
                      <a:close/>
                      <a:moveTo>
                        <a:pt x="4520" y="1860"/>
                      </a:moveTo>
                      <a:lnTo>
                        <a:pt x="4518" y="1852"/>
                      </a:lnTo>
                      <a:lnTo>
                        <a:pt x="4542" y="1846"/>
                      </a:lnTo>
                      <a:lnTo>
                        <a:pt x="4542" y="1854"/>
                      </a:lnTo>
                      <a:lnTo>
                        <a:pt x="4520" y="1860"/>
                      </a:lnTo>
                      <a:close/>
                      <a:moveTo>
                        <a:pt x="66" y="1848"/>
                      </a:moveTo>
                      <a:lnTo>
                        <a:pt x="44" y="1844"/>
                      </a:lnTo>
                      <a:lnTo>
                        <a:pt x="44" y="1836"/>
                      </a:lnTo>
                      <a:lnTo>
                        <a:pt x="68" y="1840"/>
                      </a:lnTo>
                      <a:lnTo>
                        <a:pt x="66" y="1848"/>
                      </a:lnTo>
                      <a:close/>
                      <a:moveTo>
                        <a:pt x="4496" y="1750"/>
                      </a:moveTo>
                      <a:lnTo>
                        <a:pt x="4494" y="1742"/>
                      </a:lnTo>
                      <a:lnTo>
                        <a:pt x="4518" y="1738"/>
                      </a:lnTo>
                      <a:lnTo>
                        <a:pt x="4518" y="1744"/>
                      </a:lnTo>
                      <a:lnTo>
                        <a:pt x="4496" y="1750"/>
                      </a:lnTo>
                      <a:close/>
                      <a:moveTo>
                        <a:pt x="92" y="1740"/>
                      </a:moveTo>
                      <a:lnTo>
                        <a:pt x="68" y="1734"/>
                      </a:lnTo>
                      <a:lnTo>
                        <a:pt x="70" y="1726"/>
                      </a:lnTo>
                      <a:lnTo>
                        <a:pt x="94" y="1732"/>
                      </a:lnTo>
                      <a:lnTo>
                        <a:pt x="92" y="1740"/>
                      </a:lnTo>
                      <a:close/>
                      <a:moveTo>
                        <a:pt x="4466" y="1644"/>
                      </a:moveTo>
                      <a:lnTo>
                        <a:pt x="4464" y="1636"/>
                      </a:lnTo>
                      <a:lnTo>
                        <a:pt x="4488" y="1628"/>
                      </a:lnTo>
                      <a:lnTo>
                        <a:pt x="4490" y="1636"/>
                      </a:lnTo>
                      <a:lnTo>
                        <a:pt x="4466" y="1644"/>
                      </a:lnTo>
                      <a:close/>
                      <a:moveTo>
                        <a:pt x="120" y="1632"/>
                      </a:moveTo>
                      <a:lnTo>
                        <a:pt x="98" y="1626"/>
                      </a:lnTo>
                      <a:lnTo>
                        <a:pt x="100" y="1618"/>
                      </a:lnTo>
                      <a:lnTo>
                        <a:pt x="124" y="1624"/>
                      </a:lnTo>
                      <a:lnTo>
                        <a:pt x="120" y="1632"/>
                      </a:lnTo>
                      <a:close/>
                      <a:moveTo>
                        <a:pt x="4432" y="1538"/>
                      </a:moveTo>
                      <a:lnTo>
                        <a:pt x="4430" y="1530"/>
                      </a:lnTo>
                      <a:lnTo>
                        <a:pt x="4452" y="1522"/>
                      </a:lnTo>
                      <a:lnTo>
                        <a:pt x="4454" y="1530"/>
                      </a:lnTo>
                      <a:lnTo>
                        <a:pt x="4432" y="1538"/>
                      </a:lnTo>
                      <a:close/>
                      <a:moveTo>
                        <a:pt x="156" y="1526"/>
                      </a:moveTo>
                      <a:lnTo>
                        <a:pt x="134" y="1518"/>
                      </a:lnTo>
                      <a:lnTo>
                        <a:pt x="136" y="1510"/>
                      </a:lnTo>
                      <a:lnTo>
                        <a:pt x="158" y="1518"/>
                      </a:lnTo>
                      <a:lnTo>
                        <a:pt x="156" y="1526"/>
                      </a:lnTo>
                      <a:close/>
                      <a:moveTo>
                        <a:pt x="4392" y="1434"/>
                      </a:moveTo>
                      <a:lnTo>
                        <a:pt x="4390" y="1426"/>
                      </a:lnTo>
                      <a:lnTo>
                        <a:pt x="4412" y="1416"/>
                      </a:lnTo>
                      <a:lnTo>
                        <a:pt x="4414" y="1424"/>
                      </a:lnTo>
                      <a:lnTo>
                        <a:pt x="4392" y="1434"/>
                      </a:lnTo>
                      <a:close/>
                      <a:moveTo>
                        <a:pt x="196" y="1422"/>
                      </a:moveTo>
                      <a:lnTo>
                        <a:pt x="174" y="1412"/>
                      </a:lnTo>
                      <a:lnTo>
                        <a:pt x="178" y="1406"/>
                      </a:lnTo>
                      <a:lnTo>
                        <a:pt x="200" y="1414"/>
                      </a:lnTo>
                      <a:lnTo>
                        <a:pt x="196" y="1422"/>
                      </a:lnTo>
                      <a:close/>
                      <a:moveTo>
                        <a:pt x="4348" y="1332"/>
                      </a:moveTo>
                      <a:lnTo>
                        <a:pt x="4344" y="1324"/>
                      </a:lnTo>
                      <a:lnTo>
                        <a:pt x="4366" y="1314"/>
                      </a:lnTo>
                      <a:lnTo>
                        <a:pt x="4370" y="1322"/>
                      </a:lnTo>
                      <a:lnTo>
                        <a:pt x="4348" y="1332"/>
                      </a:lnTo>
                      <a:close/>
                      <a:moveTo>
                        <a:pt x="242" y="1320"/>
                      </a:moveTo>
                      <a:lnTo>
                        <a:pt x="220" y="1310"/>
                      </a:lnTo>
                      <a:lnTo>
                        <a:pt x="224" y="1302"/>
                      </a:lnTo>
                      <a:lnTo>
                        <a:pt x="246" y="1312"/>
                      </a:lnTo>
                      <a:lnTo>
                        <a:pt x="242" y="1320"/>
                      </a:lnTo>
                      <a:close/>
                      <a:moveTo>
                        <a:pt x="4298" y="1232"/>
                      </a:moveTo>
                      <a:lnTo>
                        <a:pt x="4294" y="1224"/>
                      </a:lnTo>
                      <a:lnTo>
                        <a:pt x="4316" y="1214"/>
                      </a:lnTo>
                      <a:lnTo>
                        <a:pt x="4320" y="1220"/>
                      </a:lnTo>
                      <a:lnTo>
                        <a:pt x="4298" y="1232"/>
                      </a:lnTo>
                      <a:close/>
                      <a:moveTo>
                        <a:pt x="292" y="1220"/>
                      </a:moveTo>
                      <a:lnTo>
                        <a:pt x="270" y="1210"/>
                      </a:lnTo>
                      <a:lnTo>
                        <a:pt x="274" y="1202"/>
                      </a:lnTo>
                      <a:lnTo>
                        <a:pt x="296" y="1214"/>
                      </a:lnTo>
                      <a:lnTo>
                        <a:pt x="292" y="1220"/>
                      </a:lnTo>
                      <a:close/>
                      <a:moveTo>
                        <a:pt x="4244" y="1136"/>
                      </a:moveTo>
                      <a:lnTo>
                        <a:pt x="4240" y="1128"/>
                      </a:lnTo>
                      <a:lnTo>
                        <a:pt x="4260" y="1116"/>
                      </a:lnTo>
                      <a:lnTo>
                        <a:pt x="4264" y="1122"/>
                      </a:lnTo>
                      <a:lnTo>
                        <a:pt x="4244" y="1136"/>
                      </a:lnTo>
                      <a:close/>
                      <a:moveTo>
                        <a:pt x="348" y="1124"/>
                      </a:moveTo>
                      <a:lnTo>
                        <a:pt x="326" y="1112"/>
                      </a:lnTo>
                      <a:lnTo>
                        <a:pt x="330" y="1104"/>
                      </a:lnTo>
                      <a:lnTo>
                        <a:pt x="352" y="1116"/>
                      </a:lnTo>
                      <a:lnTo>
                        <a:pt x="348" y="1124"/>
                      </a:lnTo>
                      <a:close/>
                      <a:moveTo>
                        <a:pt x="4184" y="1040"/>
                      </a:moveTo>
                      <a:lnTo>
                        <a:pt x="4180" y="1034"/>
                      </a:lnTo>
                      <a:lnTo>
                        <a:pt x="4200" y="1020"/>
                      </a:lnTo>
                      <a:lnTo>
                        <a:pt x="4204" y="1028"/>
                      </a:lnTo>
                      <a:lnTo>
                        <a:pt x="4184" y="1040"/>
                      </a:lnTo>
                      <a:close/>
                      <a:moveTo>
                        <a:pt x="406" y="1030"/>
                      </a:moveTo>
                      <a:lnTo>
                        <a:pt x="386" y="1016"/>
                      </a:lnTo>
                      <a:lnTo>
                        <a:pt x="392" y="1010"/>
                      </a:lnTo>
                      <a:lnTo>
                        <a:pt x="412" y="1022"/>
                      </a:lnTo>
                      <a:lnTo>
                        <a:pt x="406" y="1030"/>
                      </a:lnTo>
                      <a:close/>
                      <a:moveTo>
                        <a:pt x="4120" y="950"/>
                      </a:moveTo>
                      <a:lnTo>
                        <a:pt x="4116" y="944"/>
                      </a:lnTo>
                      <a:lnTo>
                        <a:pt x="4136" y="928"/>
                      </a:lnTo>
                      <a:lnTo>
                        <a:pt x="4140" y="936"/>
                      </a:lnTo>
                      <a:lnTo>
                        <a:pt x="4120" y="950"/>
                      </a:lnTo>
                      <a:close/>
                      <a:moveTo>
                        <a:pt x="472" y="938"/>
                      </a:moveTo>
                      <a:lnTo>
                        <a:pt x="452" y="924"/>
                      </a:lnTo>
                      <a:lnTo>
                        <a:pt x="456" y="918"/>
                      </a:lnTo>
                      <a:lnTo>
                        <a:pt x="476" y="932"/>
                      </a:lnTo>
                      <a:lnTo>
                        <a:pt x="472" y="938"/>
                      </a:lnTo>
                      <a:close/>
                      <a:moveTo>
                        <a:pt x="4052" y="862"/>
                      </a:moveTo>
                      <a:lnTo>
                        <a:pt x="4048" y="856"/>
                      </a:lnTo>
                      <a:lnTo>
                        <a:pt x="4066" y="840"/>
                      </a:lnTo>
                      <a:lnTo>
                        <a:pt x="4072" y="846"/>
                      </a:lnTo>
                      <a:lnTo>
                        <a:pt x="4052" y="862"/>
                      </a:lnTo>
                      <a:close/>
                      <a:moveTo>
                        <a:pt x="540" y="850"/>
                      </a:moveTo>
                      <a:lnTo>
                        <a:pt x="522" y="836"/>
                      </a:lnTo>
                      <a:lnTo>
                        <a:pt x="526" y="830"/>
                      </a:lnTo>
                      <a:lnTo>
                        <a:pt x="546" y="844"/>
                      </a:lnTo>
                      <a:lnTo>
                        <a:pt x="540" y="850"/>
                      </a:lnTo>
                      <a:close/>
                      <a:moveTo>
                        <a:pt x="3980" y="776"/>
                      </a:moveTo>
                      <a:lnTo>
                        <a:pt x="3976" y="770"/>
                      </a:lnTo>
                      <a:lnTo>
                        <a:pt x="3992" y="754"/>
                      </a:lnTo>
                      <a:lnTo>
                        <a:pt x="3998" y="760"/>
                      </a:lnTo>
                      <a:lnTo>
                        <a:pt x="3980" y="776"/>
                      </a:lnTo>
                      <a:close/>
                      <a:moveTo>
                        <a:pt x="612" y="766"/>
                      </a:moveTo>
                      <a:lnTo>
                        <a:pt x="596" y="750"/>
                      </a:lnTo>
                      <a:lnTo>
                        <a:pt x="600" y="744"/>
                      </a:lnTo>
                      <a:lnTo>
                        <a:pt x="618" y="760"/>
                      </a:lnTo>
                      <a:lnTo>
                        <a:pt x="612" y="766"/>
                      </a:lnTo>
                      <a:close/>
                      <a:moveTo>
                        <a:pt x="3904" y="696"/>
                      </a:moveTo>
                      <a:lnTo>
                        <a:pt x="3898" y="690"/>
                      </a:lnTo>
                      <a:lnTo>
                        <a:pt x="3916" y="674"/>
                      </a:lnTo>
                      <a:lnTo>
                        <a:pt x="3922" y="678"/>
                      </a:lnTo>
                      <a:lnTo>
                        <a:pt x="3904" y="696"/>
                      </a:lnTo>
                      <a:close/>
                      <a:moveTo>
                        <a:pt x="690" y="686"/>
                      </a:moveTo>
                      <a:lnTo>
                        <a:pt x="672" y="668"/>
                      </a:lnTo>
                      <a:lnTo>
                        <a:pt x="678" y="664"/>
                      </a:lnTo>
                      <a:lnTo>
                        <a:pt x="696" y="680"/>
                      </a:lnTo>
                      <a:lnTo>
                        <a:pt x="690" y="686"/>
                      </a:lnTo>
                      <a:close/>
                      <a:moveTo>
                        <a:pt x="3824" y="618"/>
                      </a:moveTo>
                      <a:lnTo>
                        <a:pt x="3818" y="614"/>
                      </a:lnTo>
                      <a:lnTo>
                        <a:pt x="3834" y="596"/>
                      </a:lnTo>
                      <a:lnTo>
                        <a:pt x="3840" y="600"/>
                      </a:lnTo>
                      <a:lnTo>
                        <a:pt x="3824" y="618"/>
                      </a:lnTo>
                      <a:close/>
                      <a:moveTo>
                        <a:pt x="770" y="610"/>
                      </a:moveTo>
                      <a:lnTo>
                        <a:pt x="754" y="592"/>
                      </a:lnTo>
                      <a:lnTo>
                        <a:pt x="760" y="586"/>
                      </a:lnTo>
                      <a:lnTo>
                        <a:pt x="776" y="604"/>
                      </a:lnTo>
                      <a:lnTo>
                        <a:pt x="770" y="610"/>
                      </a:lnTo>
                      <a:close/>
                      <a:moveTo>
                        <a:pt x="3740" y="546"/>
                      </a:moveTo>
                      <a:lnTo>
                        <a:pt x="3734" y="540"/>
                      </a:lnTo>
                      <a:lnTo>
                        <a:pt x="3748" y="522"/>
                      </a:lnTo>
                      <a:lnTo>
                        <a:pt x="3756" y="526"/>
                      </a:lnTo>
                      <a:lnTo>
                        <a:pt x="3740" y="546"/>
                      </a:lnTo>
                      <a:close/>
                      <a:moveTo>
                        <a:pt x="854" y="536"/>
                      </a:moveTo>
                      <a:lnTo>
                        <a:pt x="840" y="518"/>
                      </a:lnTo>
                      <a:lnTo>
                        <a:pt x="846" y="512"/>
                      </a:lnTo>
                      <a:lnTo>
                        <a:pt x="862" y="532"/>
                      </a:lnTo>
                      <a:lnTo>
                        <a:pt x="854" y="536"/>
                      </a:lnTo>
                      <a:close/>
                      <a:moveTo>
                        <a:pt x="3652" y="476"/>
                      </a:moveTo>
                      <a:lnTo>
                        <a:pt x="3646" y="472"/>
                      </a:lnTo>
                      <a:lnTo>
                        <a:pt x="3660" y="452"/>
                      </a:lnTo>
                      <a:lnTo>
                        <a:pt x="3666" y="458"/>
                      </a:lnTo>
                      <a:lnTo>
                        <a:pt x="3652" y="476"/>
                      </a:lnTo>
                      <a:close/>
                      <a:moveTo>
                        <a:pt x="942" y="468"/>
                      </a:moveTo>
                      <a:lnTo>
                        <a:pt x="928" y="448"/>
                      </a:lnTo>
                      <a:lnTo>
                        <a:pt x="934" y="444"/>
                      </a:lnTo>
                      <a:lnTo>
                        <a:pt x="950" y="464"/>
                      </a:lnTo>
                      <a:lnTo>
                        <a:pt x="942" y="468"/>
                      </a:lnTo>
                      <a:close/>
                      <a:moveTo>
                        <a:pt x="3562" y="412"/>
                      </a:moveTo>
                      <a:lnTo>
                        <a:pt x="3556" y="408"/>
                      </a:lnTo>
                      <a:lnTo>
                        <a:pt x="3568" y="388"/>
                      </a:lnTo>
                      <a:lnTo>
                        <a:pt x="3576" y="392"/>
                      </a:lnTo>
                      <a:lnTo>
                        <a:pt x="3562" y="412"/>
                      </a:lnTo>
                      <a:close/>
                      <a:moveTo>
                        <a:pt x="1034" y="404"/>
                      </a:moveTo>
                      <a:lnTo>
                        <a:pt x="1020" y="384"/>
                      </a:lnTo>
                      <a:lnTo>
                        <a:pt x="1026" y="380"/>
                      </a:lnTo>
                      <a:lnTo>
                        <a:pt x="1040" y="400"/>
                      </a:lnTo>
                      <a:lnTo>
                        <a:pt x="1034" y="404"/>
                      </a:lnTo>
                      <a:close/>
                      <a:moveTo>
                        <a:pt x="3468" y="352"/>
                      </a:moveTo>
                      <a:lnTo>
                        <a:pt x="3460" y="348"/>
                      </a:lnTo>
                      <a:lnTo>
                        <a:pt x="3474" y="326"/>
                      </a:lnTo>
                      <a:lnTo>
                        <a:pt x="3480" y="330"/>
                      </a:lnTo>
                      <a:lnTo>
                        <a:pt x="3468" y="352"/>
                      </a:lnTo>
                      <a:close/>
                      <a:moveTo>
                        <a:pt x="1128" y="344"/>
                      </a:moveTo>
                      <a:lnTo>
                        <a:pt x="1116" y="324"/>
                      </a:lnTo>
                      <a:lnTo>
                        <a:pt x="1122" y="320"/>
                      </a:lnTo>
                      <a:lnTo>
                        <a:pt x="1134" y="340"/>
                      </a:lnTo>
                      <a:lnTo>
                        <a:pt x="1128" y="344"/>
                      </a:lnTo>
                      <a:close/>
                      <a:moveTo>
                        <a:pt x="3372" y="296"/>
                      </a:moveTo>
                      <a:lnTo>
                        <a:pt x="3364" y="292"/>
                      </a:lnTo>
                      <a:lnTo>
                        <a:pt x="3376" y="272"/>
                      </a:lnTo>
                      <a:lnTo>
                        <a:pt x="3382" y="274"/>
                      </a:lnTo>
                      <a:lnTo>
                        <a:pt x="3372" y="296"/>
                      </a:lnTo>
                      <a:close/>
                      <a:moveTo>
                        <a:pt x="1224" y="290"/>
                      </a:moveTo>
                      <a:lnTo>
                        <a:pt x="1214" y="268"/>
                      </a:lnTo>
                      <a:lnTo>
                        <a:pt x="1220" y="264"/>
                      </a:lnTo>
                      <a:lnTo>
                        <a:pt x="1232" y="286"/>
                      </a:lnTo>
                      <a:lnTo>
                        <a:pt x="1224" y="290"/>
                      </a:lnTo>
                      <a:close/>
                      <a:moveTo>
                        <a:pt x="3272" y="246"/>
                      </a:moveTo>
                      <a:lnTo>
                        <a:pt x="3264" y="242"/>
                      </a:lnTo>
                      <a:lnTo>
                        <a:pt x="3274" y="220"/>
                      </a:lnTo>
                      <a:lnTo>
                        <a:pt x="3282" y="224"/>
                      </a:lnTo>
                      <a:lnTo>
                        <a:pt x="3272" y="246"/>
                      </a:lnTo>
                      <a:close/>
                      <a:moveTo>
                        <a:pt x="1324" y="240"/>
                      </a:moveTo>
                      <a:lnTo>
                        <a:pt x="1314" y="218"/>
                      </a:lnTo>
                      <a:lnTo>
                        <a:pt x="1320" y="214"/>
                      </a:lnTo>
                      <a:lnTo>
                        <a:pt x="1330" y="236"/>
                      </a:lnTo>
                      <a:lnTo>
                        <a:pt x="1324" y="240"/>
                      </a:lnTo>
                      <a:close/>
                      <a:moveTo>
                        <a:pt x="3170" y="200"/>
                      </a:moveTo>
                      <a:lnTo>
                        <a:pt x="3162" y="196"/>
                      </a:lnTo>
                      <a:lnTo>
                        <a:pt x="3172" y="174"/>
                      </a:lnTo>
                      <a:lnTo>
                        <a:pt x="3180" y="178"/>
                      </a:lnTo>
                      <a:lnTo>
                        <a:pt x="3170" y="200"/>
                      </a:lnTo>
                      <a:close/>
                      <a:moveTo>
                        <a:pt x="1426" y="194"/>
                      </a:moveTo>
                      <a:lnTo>
                        <a:pt x="1416" y="172"/>
                      </a:lnTo>
                      <a:lnTo>
                        <a:pt x="1424" y="170"/>
                      </a:lnTo>
                      <a:lnTo>
                        <a:pt x="1432" y="192"/>
                      </a:lnTo>
                      <a:lnTo>
                        <a:pt x="1426" y="194"/>
                      </a:lnTo>
                      <a:close/>
                      <a:moveTo>
                        <a:pt x="3066" y="158"/>
                      </a:moveTo>
                      <a:lnTo>
                        <a:pt x="3058" y="156"/>
                      </a:lnTo>
                      <a:lnTo>
                        <a:pt x="3066" y="134"/>
                      </a:lnTo>
                      <a:lnTo>
                        <a:pt x="3074" y="136"/>
                      </a:lnTo>
                      <a:lnTo>
                        <a:pt x="3066" y="158"/>
                      </a:lnTo>
                      <a:close/>
                      <a:moveTo>
                        <a:pt x="1530" y="154"/>
                      </a:moveTo>
                      <a:lnTo>
                        <a:pt x="1522" y="132"/>
                      </a:lnTo>
                      <a:lnTo>
                        <a:pt x="1528" y="130"/>
                      </a:lnTo>
                      <a:lnTo>
                        <a:pt x="1536" y="152"/>
                      </a:lnTo>
                      <a:lnTo>
                        <a:pt x="1530" y="154"/>
                      </a:lnTo>
                      <a:close/>
                      <a:moveTo>
                        <a:pt x="2960" y="124"/>
                      </a:moveTo>
                      <a:lnTo>
                        <a:pt x="2952" y="122"/>
                      </a:lnTo>
                      <a:lnTo>
                        <a:pt x="2960" y="98"/>
                      </a:lnTo>
                      <a:lnTo>
                        <a:pt x="2968" y="100"/>
                      </a:lnTo>
                      <a:lnTo>
                        <a:pt x="2960" y="124"/>
                      </a:lnTo>
                      <a:close/>
                      <a:moveTo>
                        <a:pt x="1634" y="120"/>
                      </a:moveTo>
                      <a:lnTo>
                        <a:pt x="1628" y="98"/>
                      </a:lnTo>
                      <a:lnTo>
                        <a:pt x="1636" y="94"/>
                      </a:lnTo>
                      <a:lnTo>
                        <a:pt x="1642" y="118"/>
                      </a:lnTo>
                      <a:lnTo>
                        <a:pt x="1634" y="120"/>
                      </a:lnTo>
                      <a:close/>
                      <a:moveTo>
                        <a:pt x="2852" y="94"/>
                      </a:moveTo>
                      <a:lnTo>
                        <a:pt x="2846" y="92"/>
                      </a:lnTo>
                      <a:lnTo>
                        <a:pt x="2850" y="68"/>
                      </a:lnTo>
                      <a:lnTo>
                        <a:pt x="2858" y="70"/>
                      </a:lnTo>
                      <a:lnTo>
                        <a:pt x="2852" y="94"/>
                      </a:lnTo>
                      <a:close/>
                      <a:moveTo>
                        <a:pt x="1742" y="90"/>
                      </a:moveTo>
                      <a:lnTo>
                        <a:pt x="1736" y="68"/>
                      </a:lnTo>
                      <a:lnTo>
                        <a:pt x="1744" y="66"/>
                      </a:lnTo>
                      <a:lnTo>
                        <a:pt x="1750" y="88"/>
                      </a:lnTo>
                      <a:lnTo>
                        <a:pt x="1742" y="90"/>
                      </a:lnTo>
                      <a:close/>
                      <a:moveTo>
                        <a:pt x="2744" y="68"/>
                      </a:moveTo>
                      <a:lnTo>
                        <a:pt x="2736" y="66"/>
                      </a:lnTo>
                      <a:lnTo>
                        <a:pt x="2742" y="44"/>
                      </a:lnTo>
                      <a:lnTo>
                        <a:pt x="2750" y="44"/>
                      </a:lnTo>
                      <a:lnTo>
                        <a:pt x="2744" y="68"/>
                      </a:lnTo>
                      <a:close/>
                      <a:moveTo>
                        <a:pt x="1852" y="66"/>
                      </a:moveTo>
                      <a:lnTo>
                        <a:pt x="1846" y="42"/>
                      </a:lnTo>
                      <a:lnTo>
                        <a:pt x="1854" y="42"/>
                      </a:lnTo>
                      <a:lnTo>
                        <a:pt x="1858" y="64"/>
                      </a:lnTo>
                      <a:lnTo>
                        <a:pt x="1852" y="66"/>
                      </a:lnTo>
                      <a:close/>
                      <a:moveTo>
                        <a:pt x="2634" y="50"/>
                      </a:moveTo>
                      <a:lnTo>
                        <a:pt x="2626" y="48"/>
                      </a:lnTo>
                      <a:lnTo>
                        <a:pt x="2630" y="24"/>
                      </a:lnTo>
                      <a:lnTo>
                        <a:pt x="2638" y="26"/>
                      </a:lnTo>
                      <a:lnTo>
                        <a:pt x="2634" y="50"/>
                      </a:lnTo>
                      <a:close/>
                      <a:moveTo>
                        <a:pt x="1960" y="48"/>
                      </a:moveTo>
                      <a:lnTo>
                        <a:pt x="1958" y="24"/>
                      </a:lnTo>
                      <a:lnTo>
                        <a:pt x="1966" y="22"/>
                      </a:lnTo>
                      <a:lnTo>
                        <a:pt x="1968" y="46"/>
                      </a:lnTo>
                      <a:lnTo>
                        <a:pt x="1960" y="48"/>
                      </a:lnTo>
                      <a:close/>
                      <a:moveTo>
                        <a:pt x="2524" y="36"/>
                      </a:moveTo>
                      <a:lnTo>
                        <a:pt x="2516" y="34"/>
                      </a:lnTo>
                      <a:lnTo>
                        <a:pt x="2518" y="10"/>
                      </a:lnTo>
                      <a:lnTo>
                        <a:pt x="2526" y="12"/>
                      </a:lnTo>
                      <a:lnTo>
                        <a:pt x="2524" y="36"/>
                      </a:lnTo>
                      <a:close/>
                      <a:moveTo>
                        <a:pt x="2072" y="34"/>
                      </a:moveTo>
                      <a:lnTo>
                        <a:pt x="2070" y="10"/>
                      </a:lnTo>
                      <a:lnTo>
                        <a:pt x="2078" y="10"/>
                      </a:lnTo>
                      <a:lnTo>
                        <a:pt x="2080" y="34"/>
                      </a:lnTo>
                      <a:lnTo>
                        <a:pt x="2072" y="34"/>
                      </a:lnTo>
                      <a:close/>
                      <a:moveTo>
                        <a:pt x="2414" y="26"/>
                      </a:moveTo>
                      <a:lnTo>
                        <a:pt x="2406" y="26"/>
                      </a:lnTo>
                      <a:lnTo>
                        <a:pt x="2406" y="2"/>
                      </a:lnTo>
                      <a:lnTo>
                        <a:pt x="2414" y="2"/>
                      </a:lnTo>
                      <a:lnTo>
                        <a:pt x="2414" y="26"/>
                      </a:lnTo>
                      <a:close/>
                      <a:moveTo>
                        <a:pt x="2182" y="26"/>
                      </a:moveTo>
                      <a:lnTo>
                        <a:pt x="2182" y="2"/>
                      </a:lnTo>
                      <a:lnTo>
                        <a:pt x="2190" y="2"/>
                      </a:lnTo>
                      <a:lnTo>
                        <a:pt x="2190" y="26"/>
                      </a:lnTo>
                      <a:lnTo>
                        <a:pt x="2182" y="26"/>
                      </a:lnTo>
                      <a:close/>
                      <a:moveTo>
                        <a:pt x="2302" y="24"/>
                      </a:moveTo>
                      <a:lnTo>
                        <a:pt x="2294" y="24"/>
                      </a:lnTo>
                      <a:lnTo>
                        <a:pt x="2294" y="0"/>
                      </a:lnTo>
                      <a:lnTo>
                        <a:pt x="2302" y="0"/>
                      </a:lnTo>
                      <a:lnTo>
                        <a:pt x="2302" y="24"/>
                      </a:lnTo>
                      <a:close/>
                    </a:path>
                  </a:pathLst>
                </a:custGeom>
                <a:solidFill>
                  <a:srgbClr val="00AE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900764">
                    <a:defRPr/>
                  </a:pPr>
                  <a:endParaRPr lang="zh-CN" altLang="en-US" sz="3800" kern="0" smtClean="0"/>
                </a:p>
              </p:txBody>
            </p:sp>
            <p:sp>
              <p:nvSpPr>
                <p:cNvPr id="398" name="Freeform 42"/>
                <p:cNvSpPr>
                  <a:spLocks noEditPoints="1"/>
                </p:cNvSpPr>
                <p:nvPr/>
              </p:nvSpPr>
              <p:spPr bwMode="auto">
                <a:xfrm>
                  <a:off x="-14947899" y="-10048080"/>
                  <a:ext cx="6731001" cy="6731001"/>
                </a:xfrm>
                <a:custGeom>
                  <a:avLst/>
                  <a:gdLst>
                    <a:gd name="T0" fmla="*/ 2248 w 4240"/>
                    <a:gd name="T1" fmla="*/ 4236 h 4240"/>
                    <a:gd name="T2" fmla="*/ 1856 w 4240"/>
                    <a:gd name="T3" fmla="*/ 4224 h 4240"/>
                    <a:gd name="T4" fmla="*/ 2468 w 4240"/>
                    <a:gd name="T5" fmla="*/ 4196 h 4240"/>
                    <a:gd name="T6" fmla="*/ 1634 w 4240"/>
                    <a:gd name="T7" fmla="*/ 4184 h 4240"/>
                    <a:gd name="T8" fmla="*/ 2686 w 4240"/>
                    <a:gd name="T9" fmla="*/ 4148 h 4240"/>
                    <a:gd name="T10" fmla="*/ 1366 w 4240"/>
                    <a:gd name="T11" fmla="*/ 4102 h 4240"/>
                    <a:gd name="T12" fmla="*/ 2950 w 4240"/>
                    <a:gd name="T13" fmla="*/ 4056 h 4240"/>
                    <a:gd name="T14" fmla="*/ 1168 w 4240"/>
                    <a:gd name="T15" fmla="*/ 3998 h 4240"/>
                    <a:gd name="T16" fmla="*/ 3156 w 4240"/>
                    <a:gd name="T17" fmla="*/ 3970 h 4240"/>
                    <a:gd name="T18" fmla="*/ 974 w 4240"/>
                    <a:gd name="T19" fmla="*/ 3886 h 4240"/>
                    <a:gd name="T20" fmla="*/ 3346 w 4240"/>
                    <a:gd name="T21" fmla="*/ 3850 h 4240"/>
                    <a:gd name="T22" fmla="*/ 838 w 4240"/>
                    <a:gd name="T23" fmla="*/ 3788 h 4240"/>
                    <a:gd name="T24" fmla="*/ 3480 w 4240"/>
                    <a:gd name="T25" fmla="*/ 3748 h 4240"/>
                    <a:gd name="T26" fmla="*/ 658 w 4240"/>
                    <a:gd name="T27" fmla="*/ 3656 h 4240"/>
                    <a:gd name="T28" fmla="*/ 3644 w 4240"/>
                    <a:gd name="T29" fmla="*/ 3594 h 4240"/>
                    <a:gd name="T30" fmla="*/ 3792 w 4240"/>
                    <a:gd name="T31" fmla="*/ 3424 h 4240"/>
                    <a:gd name="T32" fmla="*/ 366 w 4240"/>
                    <a:gd name="T33" fmla="*/ 3314 h 4240"/>
                    <a:gd name="T34" fmla="*/ 3908 w 4240"/>
                    <a:gd name="T35" fmla="*/ 3232 h 4240"/>
                    <a:gd name="T36" fmla="*/ 250 w 4240"/>
                    <a:gd name="T37" fmla="*/ 3122 h 4240"/>
                    <a:gd name="T38" fmla="*/ 4014 w 4240"/>
                    <a:gd name="T39" fmla="*/ 3036 h 4240"/>
                    <a:gd name="T40" fmla="*/ 134 w 4240"/>
                    <a:gd name="T41" fmla="*/ 2866 h 4240"/>
                    <a:gd name="T42" fmla="*/ 4120 w 4240"/>
                    <a:gd name="T43" fmla="*/ 2778 h 4240"/>
                    <a:gd name="T44" fmla="*/ 82 w 4240"/>
                    <a:gd name="T45" fmla="*/ 2648 h 4240"/>
                    <a:gd name="T46" fmla="*/ 4194 w 4240"/>
                    <a:gd name="T47" fmla="*/ 2566 h 4240"/>
                    <a:gd name="T48" fmla="*/ 38 w 4240"/>
                    <a:gd name="T49" fmla="*/ 2430 h 4240"/>
                    <a:gd name="T50" fmla="*/ 4228 w 4240"/>
                    <a:gd name="T51" fmla="*/ 2344 h 4240"/>
                    <a:gd name="T52" fmla="*/ 20 w 4240"/>
                    <a:gd name="T53" fmla="*/ 2262 h 4240"/>
                    <a:gd name="T54" fmla="*/ 4240 w 4240"/>
                    <a:gd name="T55" fmla="*/ 2176 h 4240"/>
                    <a:gd name="T56" fmla="*/ 4224 w 4240"/>
                    <a:gd name="T57" fmla="*/ 2114 h 4240"/>
                    <a:gd name="T58" fmla="*/ 16 w 4240"/>
                    <a:gd name="T59" fmla="*/ 2040 h 4240"/>
                    <a:gd name="T60" fmla="*/ 36 w 4240"/>
                    <a:gd name="T61" fmla="*/ 1818 h 4240"/>
                    <a:gd name="T62" fmla="*/ 4176 w 4240"/>
                    <a:gd name="T63" fmla="*/ 1670 h 4240"/>
                    <a:gd name="T64" fmla="*/ 64 w 4240"/>
                    <a:gd name="T65" fmla="*/ 1596 h 4240"/>
                    <a:gd name="T66" fmla="*/ 4118 w 4240"/>
                    <a:gd name="T67" fmla="*/ 1456 h 4240"/>
                    <a:gd name="T68" fmla="*/ 132 w 4240"/>
                    <a:gd name="T69" fmla="*/ 1380 h 4240"/>
                    <a:gd name="T70" fmla="*/ 4012 w 4240"/>
                    <a:gd name="T71" fmla="*/ 1198 h 4240"/>
                    <a:gd name="T72" fmla="*/ 248 w 4240"/>
                    <a:gd name="T73" fmla="*/ 1124 h 4240"/>
                    <a:gd name="T74" fmla="*/ 3918 w 4240"/>
                    <a:gd name="T75" fmla="*/ 994 h 4240"/>
                    <a:gd name="T76" fmla="*/ 376 w 4240"/>
                    <a:gd name="T77" fmla="*/ 940 h 4240"/>
                    <a:gd name="T78" fmla="*/ 3788 w 4240"/>
                    <a:gd name="T79" fmla="*/ 810 h 4240"/>
                    <a:gd name="T80" fmla="*/ 512 w 4240"/>
                    <a:gd name="T81" fmla="*/ 762 h 4240"/>
                    <a:gd name="T82" fmla="*/ 3680 w 4240"/>
                    <a:gd name="T83" fmla="*/ 682 h 4240"/>
                    <a:gd name="T84" fmla="*/ 624 w 4240"/>
                    <a:gd name="T85" fmla="*/ 640 h 4240"/>
                    <a:gd name="T86" fmla="*/ 3508 w 4240"/>
                    <a:gd name="T87" fmla="*/ 538 h 4240"/>
                    <a:gd name="T88" fmla="*/ 790 w 4240"/>
                    <a:gd name="T89" fmla="*/ 490 h 4240"/>
                    <a:gd name="T90" fmla="*/ 970 w 4240"/>
                    <a:gd name="T91" fmla="*/ 358 h 4240"/>
                    <a:gd name="T92" fmla="*/ 3144 w 4240"/>
                    <a:gd name="T93" fmla="*/ 280 h 4240"/>
                    <a:gd name="T94" fmla="*/ 1154 w 4240"/>
                    <a:gd name="T95" fmla="*/ 232 h 4240"/>
                    <a:gd name="T96" fmla="*/ 2944 w 4240"/>
                    <a:gd name="T97" fmla="*/ 182 h 4240"/>
                    <a:gd name="T98" fmla="*/ 1360 w 4240"/>
                    <a:gd name="T99" fmla="*/ 140 h 4240"/>
                    <a:gd name="T100" fmla="*/ 2680 w 4240"/>
                    <a:gd name="T101" fmla="*/ 90 h 4240"/>
                    <a:gd name="T102" fmla="*/ 1628 w 4240"/>
                    <a:gd name="T103" fmla="*/ 56 h 4240"/>
                    <a:gd name="T104" fmla="*/ 2464 w 4240"/>
                    <a:gd name="T105" fmla="*/ 28 h 4240"/>
                    <a:gd name="T106" fmla="*/ 1850 w 4240"/>
                    <a:gd name="T107" fmla="*/ 32 h 4240"/>
                    <a:gd name="T108" fmla="*/ 2242 w 4240"/>
                    <a:gd name="T109" fmla="*/ 2 h 4240"/>
                    <a:gd name="T110" fmla="*/ 2074 w 4240"/>
                    <a:gd name="T111" fmla="*/ 16 h 4240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240"/>
                    <a:gd name="T169" fmla="*/ 0 h 4240"/>
                    <a:gd name="T170" fmla="*/ 4240 w 4240"/>
                    <a:gd name="T171" fmla="*/ 4240 h 4240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240" h="4240">
                      <a:moveTo>
                        <a:pt x="2080" y="4240"/>
                      </a:moveTo>
                      <a:lnTo>
                        <a:pt x="2080" y="4240"/>
                      </a:lnTo>
                      <a:lnTo>
                        <a:pt x="2024" y="4238"/>
                      </a:lnTo>
                      <a:lnTo>
                        <a:pt x="2024" y="4222"/>
                      </a:lnTo>
                      <a:lnTo>
                        <a:pt x="2080" y="4224"/>
                      </a:lnTo>
                      <a:lnTo>
                        <a:pt x="2080" y="4240"/>
                      </a:lnTo>
                      <a:close/>
                      <a:moveTo>
                        <a:pt x="2248" y="4236"/>
                      </a:moveTo>
                      <a:lnTo>
                        <a:pt x="2248" y="4220"/>
                      </a:lnTo>
                      <a:lnTo>
                        <a:pt x="2302" y="4216"/>
                      </a:lnTo>
                      <a:lnTo>
                        <a:pt x="2304" y="4232"/>
                      </a:lnTo>
                      <a:lnTo>
                        <a:pt x="2248" y="4236"/>
                      </a:lnTo>
                      <a:close/>
                      <a:moveTo>
                        <a:pt x="1856" y="4224"/>
                      </a:moveTo>
                      <a:lnTo>
                        <a:pt x="1856" y="4224"/>
                      </a:lnTo>
                      <a:lnTo>
                        <a:pt x="1800" y="4216"/>
                      </a:lnTo>
                      <a:lnTo>
                        <a:pt x="1802" y="4200"/>
                      </a:lnTo>
                      <a:lnTo>
                        <a:pt x="1858" y="4208"/>
                      </a:lnTo>
                      <a:lnTo>
                        <a:pt x="1856" y="4224"/>
                      </a:lnTo>
                      <a:close/>
                      <a:moveTo>
                        <a:pt x="2472" y="4212"/>
                      </a:moveTo>
                      <a:lnTo>
                        <a:pt x="2468" y="4196"/>
                      </a:lnTo>
                      <a:lnTo>
                        <a:pt x="2524" y="4186"/>
                      </a:lnTo>
                      <a:lnTo>
                        <a:pt x="2526" y="4202"/>
                      </a:lnTo>
                      <a:lnTo>
                        <a:pt x="2472" y="4212"/>
                      </a:lnTo>
                      <a:close/>
                      <a:moveTo>
                        <a:pt x="1634" y="4184"/>
                      </a:moveTo>
                      <a:lnTo>
                        <a:pt x="1634" y="4184"/>
                      </a:lnTo>
                      <a:lnTo>
                        <a:pt x="1580" y="4172"/>
                      </a:lnTo>
                      <a:lnTo>
                        <a:pt x="1584" y="4156"/>
                      </a:lnTo>
                      <a:lnTo>
                        <a:pt x="1638" y="4170"/>
                      </a:lnTo>
                      <a:lnTo>
                        <a:pt x="1634" y="4184"/>
                      </a:lnTo>
                      <a:close/>
                      <a:moveTo>
                        <a:pt x="2690" y="4162"/>
                      </a:moveTo>
                      <a:lnTo>
                        <a:pt x="2686" y="4148"/>
                      </a:lnTo>
                      <a:lnTo>
                        <a:pt x="2740" y="4132"/>
                      </a:lnTo>
                      <a:lnTo>
                        <a:pt x="2744" y="4148"/>
                      </a:lnTo>
                      <a:lnTo>
                        <a:pt x="2690" y="4162"/>
                      </a:lnTo>
                      <a:close/>
                      <a:moveTo>
                        <a:pt x="1418" y="4122"/>
                      </a:moveTo>
                      <a:lnTo>
                        <a:pt x="1418" y="4122"/>
                      </a:lnTo>
                      <a:lnTo>
                        <a:pt x="1366" y="4102"/>
                      </a:lnTo>
                      <a:lnTo>
                        <a:pt x="1372" y="4088"/>
                      </a:lnTo>
                      <a:lnTo>
                        <a:pt x="1424" y="4106"/>
                      </a:lnTo>
                      <a:lnTo>
                        <a:pt x="1418" y="4122"/>
                      </a:lnTo>
                      <a:close/>
                      <a:moveTo>
                        <a:pt x="2904" y="4092"/>
                      </a:moveTo>
                      <a:lnTo>
                        <a:pt x="2898" y="4076"/>
                      </a:lnTo>
                      <a:lnTo>
                        <a:pt x="2950" y="4056"/>
                      </a:lnTo>
                      <a:lnTo>
                        <a:pt x="2956" y="4070"/>
                      </a:lnTo>
                      <a:lnTo>
                        <a:pt x="2904" y="4092"/>
                      </a:lnTo>
                      <a:close/>
                      <a:moveTo>
                        <a:pt x="1210" y="4036"/>
                      </a:moveTo>
                      <a:lnTo>
                        <a:pt x="1210" y="4036"/>
                      </a:lnTo>
                      <a:lnTo>
                        <a:pt x="1160" y="4012"/>
                      </a:lnTo>
                      <a:lnTo>
                        <a:pt x="1168" y="3998"/>
                      </a:lnTo>
                      <a:lnTo>
                        <a:pt x="1218" y="4022"/>
                      </a:lnTo>
                      <a:lnTo>
                        <a:pt x="1210" y="4036"/>
                      </a:lnTo>
                      <a:close/>
                      <a:moveTo>
                        <a:pt x="3108" y="3998"/>
                      </a:moveTo>
                      <a:lnTo>
                        <a:pt x="3100" y="3984"/>
                      </a:lnTo>
                      <a:lnTo>
                        <a:pt x="3148" y="3956"/>
                      </a:lnTo>
                      <a:lnTo>
                        <a:pt x="3156" y="3970"/>
                      </a:lnTo>
                      <a:lnTo>
                        <a:pt x="3108" y="3998"/>
                      </a:lnTo>
                      <a:close/>
                      <a:moveTo>
                        <a:pt x="1012" y="3930"/>
                      </a:moveTo>
                      <a:lnTo>
                        <a:pt x="1012" y="3930"/>
                      </a:lnTo>
                      <a:lnTo>
                        <a:pt x="966" y="3898"/>
                      </a:lnTo>
                      <a:lnTo>
                        <a:pt x="974" y="3886"/>
                      </a:lnTo>
                      <a:lnTo>
                        <a:pt x="1022" y="3916"/>
                      </a:lnTo>
                      <a:lnTo>
                        <a:pt x="1012" y="3930"/>
                      </a:lnTo>
                      <a:close/>
                      <a:moveTo>
                        <a:pt x="3300" y="3882"/>
                      </a:moveTo>
                      <a:lnTo>
                        <a:pt x="3292" y="3868"/>
                      </a:lnTo>
                      <a:lnTo>
                        <a:pt x="3338" y="3838"/>
                      </a:lnTo>
                      <a:lnTo>
                        <a:pt x="3346" y="3850"/>
                      </a:lnTo>
                      <a:lnTo>
                        <a:pt x="3300" y="3882"/>
                      </a:lnTo>
                      <a:close/>
                      <a:moveTo>
                        <a:pt x="828" y="3802"/>
                      </a:moveTo>
                      <a:lnTo>
                        <a:pt x="828" y="3802"/>
                      </a:lnTo>
                      <a:lnTo>
                        <a:pt x="784" y="3766"/>
                      </a:lnTo>
                      <a:lnTo>
                        <a:pt x="794" y="3754"/>
                      </a:lnTo>
                      <a:lnTo>
                        <a:pt x="838" y="3788"/>
                      </a:lnTo>
                      <a:lnTo>
                        <a:pt x="828" y="3802"/>
                      </a:lnTo>
                      <a:close/>
                      <a:moveTo>
                        <a:pt x="3480" y="3748"/>
                      </a:moveTo>
                      <a:lnTo>
                        <a:pt x="3470" y="3736"/>
                      </a:lnTo>
                      <a:lnTo>
                        <a:pt x="3512" y="3698"/>
                      </a:lnTo>
                      <a:lnTo>
                        <a:pt x="3522" y="3710"/>
                      </a:lnTo>
                      <a:lnTo>
                        <a:pt x="3480" y="3748"/>
                      </a:lnTo>
                      <a:close/>
                      <a:moveTo>
                        <a:pt x="658" y="3656"/>
                      </a:moveTo>
                      <a:lnTo>
                        <a:pt x="658" y="3656"/>
                      </a:lnTo>
                      <a:lnTo>
                        <a:pt x="616" y="3616"/>
                      </a:lnTo>
                      <a:lnTo>
                        <a:pt x="628" y="3604"/>
                      </a:lnTo>
                      <a:lnTo>
                        <a:pt x="668" y="3644"/>
                      </a:lnTo>
                      <a:lnTo>
                        <a:pt x="658" y="3656"/>
                      </a:lnTo>
                      <a:close/>
                      <a:moveTo>
                        <a:pt x="3644" y="3594"/>
                      </a:moveTo>
                      <a:lnTo>
                        <a:pt x="3632" y="3584"/>
                      </a:lnTo>
                      <a:lnTo>
                        <a:pt x="3672" y="3542"/>
                      </a:lnTo>
                      <a:lnTo>
                        <a:pt x="3682" y="3554"/>
                      </a:lnTo>
                      <a:lnTo>
                        <a:pt x="3644" y="3594"/>
                      </a:lnTo>
                      <a:close/>
                      <a:moveTo>
                        <a:pt x="502" y="3492"/>
                      </a:moveTo>
                      <a:lnTo>
                        <a:pt x="502" y="3492"/>
                      </a:lnTo>
                      <a:lnTo>
                        <a:pt x="468" y="3448"/>
                      </a:lnTo>
                      <a:lnTo>
                        <a:pt x="480" y="3438"/>
                      </a:lnTo>
                      <a:lnTo>
                        <a:pt x="516" y="3482"/>
                      </a:lnTo>
                      <a:lnTo>
                        <a:pt x="502" y="3492"/>
                      </a:lnTo>
                      <a:close/>
                      <a:moveTo>
                        <a:pt x="3792" y="3424"/>
                      </a:moveTo>
                      <a:lnTo>
                        <a:pt x="3780" y="3414"/>
                      </a:lnTo>
                      <a:lnTo>
                        <a:pt x="3812" y="3370"/>
                      </a:lnTo>
                      <a:lnTo>
                        <a:pt x="3826" y="3380"/>
                      </a:lnTo>
                      <a:lnTo>
                        <a:pt x="3792" y="3424"/>
                      </a:lnTo>
                      <a:close/>
                      <a:moveTo>
                        <a:pt x="366" y="3314"/>
                      </a:moveTo>
                      <a:lnTo>
                        <a:pt x="366" y="3314"/>
                      </a:lnTo>
                      <a:lnTo>
                        <a:pt x="336" y="3266"/>
                      </a:lnTo>
                      <a:lnTo>
                        <a:pt x="350" y="3258"/>
                      </a:lnTo>
                      <a:lnTo>
                        <a:pt x="380" y="3304"/>
                      </a:lnTo>
                      <a:lnTo>
                        <a:pt x="366" y="3314"/>
                      </a:lnTo>
                      <a:close/>
                      <a:moveTo>
                        <a:pt x="3920" y="3240"/>
                      </a:moveTo>
                      <a:lnTo>
                        <a:pt x="3908" y="3232"/>
                      </a:lnTo>
                      <a:lnTo>
                        <a:pt x="3936" y="3184"/>
                      </a:lnTo>
                      <a:lnTo>
                        <a:pt x="3950" y="3192"/>
                      </a:lnTo>
                      <a:lnTo>
                        <a:pt x="3920" y="3240"/>
                      </a:lnTo>
                      <a:close/>
                      <a:moveTo>
                        <a:pt x="250" y="3122"/>
                      </a:moveTo>
                      <a:lnTo>
                        <a:pt x="250" y="3122"/>
                      </a:lnTo>
                      <a:lnTo>
                        <a:pt x="224" y="3072"/>
                      </a:lnTo>
                      <a:lnTo>
                        <a:pt x="238" y="3064"/>
                      </a:lnTo>
                      <a:lnTo>
                        <a:pt x="264" y="3114"/>
                      </a:lnTo>
                      <a:lnTo>
                        <a:pt x="250" y="3122"/>
                      </a:lnTo>
                      <a:close/>
                      <a:moveTo>
                        <a:pt x="4030" y="3044"/>
                      </a:moveTo>
                      <a:lnTo>
                        <a:pt x="4014" y="3036"/>
                      </a:lnTo>
                      <a:lnTo>
                        <a:pt x="4038" y="2986"/>
                      </a:lnTo>
                      <a:lnTo>
                        <a:pt x="4054" y="2992"/>
                      </a:lnTo>
                      <a:lnTo>
                        <a:pt x="4030" y="3044"/>
                      </a:lnTo>
                      <a:close/>
                      <a:moveTo>
                        <a:pt x="154" y="2918"/>
                      </a:moveTo>
                      <a:lnTo>
                        <a:pt x="154" y="2918"/>
                      </a:lnTo>
                      <a:lnTo>
                        <a:pt x="134" y="2866"/>
                      </a:lnTo>
                      <a:lnTo>
                        <a:pt x="150" y="2860"/>
                      </a:lnTo>
                      <a:lnTo>
                        <a:pt x="170" y="2912"/>
                      </a:lnTo>
                      <a:lnTo>
                        <a:pt x="154" y="2918"/>
                      </a:lnTo>
                      <a:close/>
                      <a:moveTo>
                        <a:pt x="4116" y="2836"/>
                      </a:moveTo>
                      <a:lnTo>
                        <a:pt x="4102" y="2832"/>
                      </a:lnTo>
                      <a:lnTo>
                        <a:pt x="4120" y="2778"/>
                      </a:lnTo>
                      <a:lnTo>
                        <a:pt x="4134" y="2784"/>
                      </a:lnTo>
                      <a:lnTo>
                        <a:pt x="4116" y="2836"/>
                      </a:lnTo>
                      <a:close/>
                      <a:moveTo>
                        <a:pt x="82" y="2706"/>
                      </a:moveTo>
                      <a:lnTo>
                        <a:pt x="82" y="2706"/>
                      </a:lnTo>
                      <a:lnTo>
                        <a:pt x="66" y="2652"/>
                      </a:lnTo>
                      <a:lnTo>
                        <a:pt x="82" y="2648"/>
                      </a:lnTo>
                      <a:lnTo>
                        <a:pt x="96" y="2702"/>
                      </a:lnTo>
                      <a:lnTo>
                        <a:pt x="82" y="2706"/>
                      </a:lnTo>
                      <a:close/>
                      <a:moveTo>
                        <a:pt x="4182" y="2622"/>
                      </a:moveTo>
                      <a:lnTo>
                        <a:pt x="4166" y="2618"/>
                      </a:lnTo>
                      <a:lnTo>
                        <a:pt x="4178" y="2562"/>
                      </a:lnTo>
                      <a:lnTo>
                        <a:pt x="4194" y="2566"/>
                      </a:lnTo>
                      <a:lnTo>
                        <a:pt x="4182" y="2622"/>
                      </a:lnTo>
                      <a:close/>
                      <a:moveTo>
                        <a:pt x="30" y="2486"/>
                      </a:moveTo>
                      <a:lnTo>
                        <a:pt x="30" y="2486"/>
                      </a:lnTo>
                      <a:lnTo>
                        <a:pt x="22" y="2432"/>
                      </a:lnTo>
                      <a:lnTo>
                        <a:pt x="38" y="2430"/>
                      </a:lnTo>
                      <a:lnTo>
                        <a:pt x="46" y="2484"/>
                      </a:lnTo>
                      <a:lnTo>
                        <a:pt x="30" y="2486"/>
                      </a:lnTo>
                      <a:close/>
                      <a:moveTo>
                        <a:pt x="4222" y="2400"/>
                      </a:moveTo>
                      <a:lnTo>
                        <a:pt x="4206" y="2398"/>
                      </a:lnTo>
                      <a:lnTo>
                        <a:pt x="4212" y="2342"/>
                      </a:lnTo>
                      <a:lnTo>
                        <a:pt x="4228" y="2344"/>
                      </a:lnTo>
                      <a:lnTo>
                        <a:pt x="4222" y="2400"/>
                      </a:lnTo>
                      <a:close/>
                      <a:moveTo>
                        <a:pt x="4" y="2264"/>
                      </a:moveTo>
                      <a:lnTo>
                        <a:pt x="4" y="2264"/>
                      </a:lnTo>
                      <a:lnTo>
                        <a:pt x="2" y="2208"/>
                      </a:lnTo>
                      <a:lnTo>
                        <a:pt x="18" y="2208"/>
                      </a:lnTo>
                      <a:lnTo>
                        <a:pt x="20" y="2262"/>
                      </a:lnTo>
                      <a:lnTo>
                        <a:pt x="4" y="2264"/>
                      </a:lnTo>
                      <a:close/>
                      <a:moveTo>
                        <a:pt x="4240" y="2176"/>
                      </a:moveTo>
                      <a:lnTo>
                        <a:pt x="4224" y="2176"/>
                      </a:lnTo>
                      <a:lnTo>
                        <a:pt x="4224" y="2120"/>
                      </a:lnTo>
                      <a:lnTo>
                        <a:pt x="4240" y="2120"/>
                      </a:lnTo>
                      <a:lnTo>
                        <a:pt x="4240" y="2176"/>
                      </a:lnTo>
                      <a:close/>
                      <a:moveTo>
                        <a:pt x="4224" y="2114"/>
                      </a:moveTo>
                      <a:lnTo>
                        <a:pt x="4224" y="2114"/>
                      </a:lnTo>
                      <a:lnTo>
                        <a:pt x="4224" y="2058"/>
                      </a:lnTo>
                      <a:lnTo>
                        <a:pt x="4240" y="2056"/>
                      </a:lnTo>
                      <a:lnTo>
                        <a:pt x="4240" y="2114"/>
                      </a:lnTo>
                      <a:lnTo>
                        <a:pt x="4224" y="2114"/>
                      </a:lnTo>
                      <a:close/>
                      <a:moveTo>
                        <a:pt x="16" y="2040"/>
                      </a:moveTo>
                      <a:lnTo>
                        <a:pt x="0" y="2040"/>
                      </a:lnTo>
                      <a:lnTo>
                        <a:pt x="4" y="1984"/>
                      </a:lnTo>
                      <a:lnTo>
                        <a:pt x="20" y="1984"/>
                      </a:lnTo>
                      <a:lnTo>
                        <a:pt x="16" y="2040"/>
                      </a:lnTo>
                      <a:close/>
                      <a:moveTo>
                        <a:pt x="4212" y="1890"/>
                      </a:moveTo>
                      <a:lnTo>
                        <a:pt x="4212" y="1890"/>
                      </a:lnTo>
                      <a:lnTo>
                        <a:pt x="4206" y="1836"/>
                      </a:lnTo>
                      <a:lnTo>
                        <a:pt x="4222" y="1832"/>
                      </a:lnTo>
                      <a:lnTo>
                        <a:pt x="4228" y="1888"/>
                      </a:lnTo>
                      <a:lnTo>
                        <a:pt x="4212" y="1890"/>
                      </a:lnTo>
                      <a:close/>
                      <a:moveTo>
                        <a:pt x="36" y="1818"/>
                      </a:moveTo>
                      <a:lnTo>
                        <a:pt x="22" y="1816"/>
                      </a:lnTo>
                      <a:lnTo>
                        <a:pt x="30" y="1760"/>
                      </a:lnTo>
                      <a:lnTo>
                        <a:pt x="46" y="1762"/>
                      </a:lnTo>
                      <a:lnTo>
                        <a:pt x="36" y="1818"/>
                      </a:lnTo>
                      <a:close/>
                      <a:moveTo>
                        <a:pt x="4176" y="1670"/>
                      </a:moveTo>
                      <a:lnTo>
                        <a:pt x="4176" y="1670"/>
                      </a:lnTo>
                      <a:lnTo>
                        <a:pt x="4164" y="1616"/>
                      </a:lnTo>
                      <a:lnTo>
                        <a:pt x="4180" y="1612"/>
                      </a:lnTo>
                      <a:lnTo>
                        <a:pt x="4192" y="1666"/>
                      </a:lnTo>
                      <a:lnTo>
                        <a:pt x="4176" y="1670"/>
                      </a:lnTo>
                      <a:close/>
                      <a:moveTo>
                        <a:pt x="80" y="1598"/>
                      </a:moveTo>
                      <a:lnTo>
                        <a:pt x="64" y="1596"/>
                      </a:lnTo>
                      <a:lnTo>
                        <a:pt x="80" y="1540"/>
                      </a:lnTo>
                      <a:lnTo>
                        <a:pt x="94" y="1546"/>
                      </a:lnTo>
                      <a:lnTo>
                        <a:pt x="80" y="1598"/>
                      </a:lnTo>
                      <a:close/>
                      <a:moveTo>
                        <a:pt x="4118" y="1456"/>
                      </a:moveTo>
                      <a:lnTo>
                        <a:pt x="4118" y="1456"/>
                      </a:lnTo>
                      <a:lnTo>
                        <a:pt x="4100" y="1402"/>
                      </a:lnTo>
                      <a:lnTo>
                        <a:pt x="4114" y="1398"/>
                      </a:lnTo>
                      <a:lnTo>
                        <a:pt x="4132" y="1450"/>
                      </a:lnTo>
                      <a:lnTo>
                        <a:pt x="4118" y="1456"/>
                      </a:lnTo>
                      <a:close/>
                      <a:moveTo>
                        <a:pt x="146" y="1386"/>
                      </a:moveTo>
                      <a:lnTo>
                        <a:pt x="132" y="1380"/>
                      </a:lnTo>
                      <a:lnTo>
                        <a:pt x="152" y="1328"/>
                      </a:lnTo>
                      <a:lnTo>
                        <a:pt x="168" y="1334"/>
                      </a:lnTo>
                      <a:lnTo>
                        <a:pt x="146" y="1386"/>
                      </a:lnTo>
                      <a:close/>
                      <a:moveTo>
                        <a:pt x="4036" y="1248"/>
                      </a:moveTo>
                      <a:lnTo>
                        <a:pt x="4036" y="1248"/>
                      </a:lnTo>
                      <a:lnTo>
                        <a:pt x="4012" y="1198"/>
                      </a:lnTo>
                      <a:lnTo>
                        <a:pt x="4026" y="1190"/>
                      </a:lnTo>
                      <a:lnTo>
                        <a:pt x="4050" y="1242"/>
                      </a:lnTo>
                      <a:lnTo>
                        <a:pt x="4036" y="1248"/>
                      </a:lnTo>
                      <a:close/>
                      <a:moveTo>
                        <a:pt x="236" y="1182"/>
                      </a:moveTo>
                      <a:lnTo>
                        <a:pt x="222" y="1174"/>
                      </a:lnTo>
                      <a:lnTo>
                        <a:pt x="248" y="1124"/>
                      </a:lnTo>
                      <a:lnTo>
                        <a:pt x="262" y="1132"/>
                      </a:lnTo>
                      <a:lnTo>
                        <a:pt x="236" y="1182"/>
                      </a:lnTo>
                      <a:close/>
                      <a:moveTo>
                        <a:pt x="3932" y="1050"/>
                      </a:moveTo>
                      <a:lnTo>
                        <a:pt x="3932" y="1050"/>
                      </a:lnTo>
                      <a:lnTo>
                        <a:pt x="3904" y="1002"/>
                      </a:lnTo>
                      <a:lnTo>
                        <a:pt x="3918" y="994"/>
                      </a:lnTo>
                      <a:lnTo>
                        <a:pt x="3946" y="1042"/>
                      </a:lnTo>
                      <a:lnTo>
                        <a:pt x="3932" y="1050"/>
                      </a:lnTo>
                      <a:close/>
                      <a:moveTo>
                        <a:pt x="346" y="988"/>
                      </a:moveTo>
                      <a:lnTo>
                        <a:pt x="332" y="978"/>
                      </a:lnTo>
                      <a:lnTo>
                        <a:pt x="364" y="932"/>
                      </a:lnTo>
                      <a:lnTo>
                        <a:pt x="376" y="940"/>
                      </a:lnTo>
                      <a:lnTo>
                        <a:pt x="346" y="988"/>
                      </a:lnTo>
                      <a:close/>
                      <a:moveTo>
                        <a:pt x="3810" y="864"/>
                      </a:moveTo>
                      <a:lnTo>
                        <a:pt x="3810" y="864"/>
                      </a:lnTo>
                      <a:lnTo>
                        <a:pt x="3776" y="820"/>
                      </a:lnTo>
                      <a:lnTo>
                        <a:pt x="3788" y="810"/>
                      </a:lnTo>
                      <a:lnTo>
                        <a:pt x="3822" y="856"/>
                      </a:lnTo>
                      <a:lnTo>
                        <a:pt x="3810" y="864"/>
                      </a:lnTo>
                      <a:close/>
                      <a:moveTo>
                        <a:pt x="476" y="806"/>
                      </a:moveTo>
                      <a:lnTo>
                        <a:pt x="464" y="796"/>
                      </a:lnTo>
                      <a:lnTo>
                        <a:pt x="500" y="752"/>
                      </a:lnTo>
                      <a:lnTo>
                        <a:pt x="512" y="762"/>
                      </a:lnTo>
                      <a:lnTo>
                        <a:pt x="476" y="806"/>
                      </a:lnTo>
                      <a:close/>
                      <a:moveTo>
                        <a:pt x="3668" y="694"/>
                      </a:moveTo>
                      <a:lnTo>
                        <a:pt x="3668" y="694"/>
                      </a:lnTo>
                      <a:lnTo>
                        <a:pt x="3628" y="652"/>
                      </a:lnTo>
                      <a:lnTo>
                        <a:pt x="3640" y="642"/>
                      </a:lnTo>
                      <a:lnTo>
                        <a:pt x="3680" y="682"/>
                      </a:lnTo>
                      <a:lnTo>
                        <a:pt x="3668" y="694"/>
                      </a:lnTo>
                      <a:close/>
                      <a:moveTo>
                        <a:pt x="624" y="640"/>
                      </a:moveTo>
                      <a:lnTo>
                        <a:pt x="612" y="628"/>
                      </a:lnTo>
                      <a:lnTo>
                        <a:pt x="652" y="588"/>
                      </a:lnTo>
                      <a:lnTo>
                        <a:pt x="664" y="600"/>
                      </a:lnTo>
                      <a:lnTo>
                        <a:pt x="624" y="640"/>
                      </a:lnTo>
                      <a:close/>
                      <a:moveTo>
                        <a:pt x="3508" y="538"/>
                      </a:moveTo>
                      <a:lnTo>
                        <a:pt x="3508" y="538"/>
                      </a:lnTo>
                      <a:lnTo>
                        <a:pt x="3466" y="502"/>
                      </a:lnTo>
                      <a:lnTo>
                        <a:pt x="3476" y="490"/>
                      </a:lnTo>
                      <a:lnTo>
                        <a:pt x="3518" y="526"/>
                      </a:lnTo>
                      <a:lnTo>
                        <a:pt x="3508" y="538"/>
                      </a:lnTo>
                      <a:close/>
                      <a:moveTo>
                        <a:pt x="790" y="490"/>
                      </a:moveTo>
                      <a:lnTo>
                        <a:pt x="780" y="476"/>
                      </a:lnTo>
                      <a:lnTo>
                        <a:pt x="824" y="442"/>
                      </a:lnTo>
                      <a:lnTo>
                        <a:pt x="832" y="454"/>
                      </a:lnTo>
                      <a:lnTo>
                        <a:pt x="790" y="490"/>
                      </a:lnTo>
                      <a:close/>
                      <a:moveTo>
                        <a:pt x="3332" y="400"/>
                      </a:moveTo>
                      <a:lnTo>
                        <a:pt x="3332" y="400"/>
                      </a:lnTo>
                      <a:lnTo>
                        <a:pt x="3286" y="368"/>
                      </a:lnTo>
                      <a:lnTo>
                        <a:pt x="3296" y="354"/>
                      </a:lnTo>
                      <a:lnTo>
                        <a:pt x="3342" y="386"/>
                      </a:lnTo>
                      <a:lnTo>
                        <a:pt x="3332" y="400"/>
                      </a:lnTo>
                      <a:close/>
                      <a:moveTo>
                        <a:pt x="970" y="358"/>
                      </a:moveTo>
                      <a:lnTo>
                        <a:pt x="960" y="344"/>
                      </a:lnTo>
                      <a:lnTo>
                        <a:pt x="1008" y="314"/>
                      </a:lnTo>
                      <a:lnTo>
                        <a:pt x="1016" y="328"/>
                      </a:lnTo>
                      <a:lnTo>
                        <a:pt x="970" y="358"/>
                      </a:lnTo>
                      <a:close/>
                      <a:moveTo>
                        <a:pt x="3144" y="280"/>
                      </a:moveTo>
                      <a:lnTo>
                        <a:pt x="3144" y="280"/>
                      </a:lnTo>
                      <a:lnTo>
                        <a:pt x="3094" y="254"/>
                      </a:lnTo>
                      <a:lnTo>
                        <a:pt x="3102" y="240"/>
                      </a:lnTo>
                      <a:lnTo>
                        <a:pt x="3152" y="266"/>
                      </a:lnTo>
                      <a:lnTo>
                        <a:pt x="3144" y="280"/>
                      </a:lnTo>
                      <a:close/>
                      <a:moveTo>
                        <a:pt x="1162" y="246"/>
                      </a:moveTo>
                      <a:lnTo>
                        <a:pt x="1154" y="232"/>
                      </a:lnTo>
                      <a:lnTo>
                        <a:pt x="1204" y="206"/>
                      </a:lnTo>
                      <a:lnTo>
                        <a:pt x="1212" y="220"/>
                      </a:lnTo>
                      <a:lnTo>
                        <a:pt x="1162" y="246"/>
                      </a:lnTo>
                      <a:close/>
                      <a:moveTo>
                        <a:pt x="2944" y="182"/>
                      </a:moveTo>
                      <a:lnTo>
                        <a:pt x="2944" y="182"/>
                      </a:lnTo>
                      <a:lnTo>
                        <a:pt x="2892" y="162"/>
                      </a:lnTo>
                      <a:lnTo>
                        <a:pt x="2898" y="146"/>
                      </a:lnTo>
                      <a:lnTo>
                        <a:pt x="2950" y="168"/>
                      </a:lnTo>
                      <a:lnTo>
                        <a:pt x="2944" y="182"/>
                      </a:lnTo>
                      <a:close/>
                      <a:moveTo>
                        <a:pt x="1366" y="154"/>
                      </a:moveTo>
                      <a:lnTo>
                        <a:pt x="1360" y="140"/>
                      </a:lnTo>
                      <a:lnTo>
                        <a:pt x="1412" y="120"/>
                      </a:lnTo>
                      <a:lnTo>
                        <a:pt x="1418" y="136"/>
                      </a:lnTo>
                      <a:lnTo>
                        <a:pt x="1366" y="154"/>
                      </a:lnTo>
                      <a:close/>
                      <a:moveTo>
                        <a:pt x="2734" y="106"/>
                      </a:moveTo>
                      <a:lnTo>
                        <a:pt x="2734" y="106"/>
                      </a:lnTo>
                      <a:lnTo>
                        <a:pt x="2680" y="90"/>
                      </a:lnTo>
                      <a:lnTo>
                        <a:pt x="2684" y="76"/>
                      </a:lnTo>
                      <a:lnTo>
                        <a:pt x="2738" y="90"/>
                      </a:lnTo>
                      <a:lnTo>
                        <a:pt x="2734" y="106"/>
                      </a:lnTo>
                      <a:close/>
                      <a:moveTo>
                        <a:pt x="1578" y="86"/>
                      </a:moveTo>
                      <a:lnTo>
                        <a:pt x="1574" y="70"/>
                      </a:lnTo>
                      <a:lnTo>
                        <a:pt x="1628" y="56"/>
                      </a:lnTo>
                      <a:lnTo>
                        <a:pt x="1632" y="72"/>
                      </a:lnTo>
                      <a:lnTo>
                        <a:pt x="1578" y="86"/>
                      </a:lnTo>
                      <a:close/>
                      <a:moveTo>
                        <a:pt x="2516" y="52"/>
                      </a:moveTo>
                      <a:lnTo>
                        <a:pt x="2516" y="52"/>
                      </a:lnTo>
                      <a:lnTo>
                        <a:pt x="2462" y="44"/>
                      </a:lnTo>
                      <a:lnTo>
                        <a:pt x="2464" y="28"/>
                      </a:lnTo>
                      <a:lnTo>
                        <a:pt x="2520" y="38"/>
                      </a:lnTo>
                      <a:lnTo>
                        <a:pt x="2516" y="52"/>
                      </a:lnTo>
                      <a:close/>
                      <a:moveTo>
                        <a:pt x="1796" y="40"/>
                      </a:moveTo>
                      <a:lnTo>
                        <a:pt x="1792" y="24"/>
                      </a:lnTo>
                      <a:lnTo>
                        <a:pt x="1848" y="16"/>
                      </a:lnTo>
                      <a:lnTo>
                        <a:pt x="1850" y="32"/>
                      </a:lnTo>
                      <a:lnTo>
                        <a:pt x="1796" y="40"/>
                      </a:lnTo>
                      <a:close/>
                      <a:moveTo>
                        <a:pt x="2296" y="22"/>
                      </a:moveTo>
                      <a:lnTo>
                        <a:pt x="2296" y="22"/>
                      </a:lnTo>
                      <a:lnTo>
                        <a:pt x="2240" y="18"/>
                      </a:lnTo>
                      <a:lnTo>
                        <a:pt x="2242" y="2"/>
                      </a:lnTo>
                      <a:lnTo>
                        <a:pt x="2298" y="6"/>
                      </a:lnTo>
                      <a:lnTo>
                        <a:pt x="2296" y="22"/>
                      </a:lnTo>
                      <a:close/>
                      <a:moveTo>
                        <a:pt x="2018" y="18"/>
                      </a:moveTo>
                      <a:lnTo>
                        <a:pt x="2016" y="2"/>
                      </a:lnTo>
                      <a:lnTo>
                        <a:pt x="2072" y="0"/>
                      </a:lnTo>
                      <a:lnTo>
                        <a:pt x="2074" y="16"/>
                      </a:lnTo>
                      <a:lnTo>
                        <a:pt x="2018" y="18"/>
                      </a:lnTo>
                      <a:close/>
                    </a:path>
                  </a:pathLst>
                </a:custGeom>
                <a:solidFill>
                  <a:srgbClr val="00AEE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900764">
                    <a:defRPr/>
                  </a:pPr>
                  <a:endParaRPr lang="zh-CN" altLang="en-US" sz="3800" kern="0" smtClean="0"/>
                </a:p>
              </p:txBody>
            </p:sp>
          </p:grpSp>
          <p:grpSp>
            <p:nvGrpSpPr>
              <p:cNvPr id="341" name="组合 5"/>
              <p:cNvGrpSpPr/>
              <p:nvPr/>
            </p:nvGrpSpPr>
            <p:grpSpPr>
              <a:xfrm>
                <a:off x="23114818" y="6480795"/>
                <a:ext cx="1115791" cy="1057426"/>
                <a:chOff x="24417286" y="5694035"/>
                <a:chExt cx="1115791" cy="1057426"/>
              </a:xfrm>
            </p:grpSpPr>
            <p:sp>
              <p:nvSpPr>
                <p:cNvPr id="394" name="椭圆 393"/>
                <p:cNvSpPr/>
                <p:nvPr/>
              </p:nvSpPr>
              <p:spPr>
                <a:xfrm>
                  <a:off x="24417286" y="5694035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pic>
              <p:nvPicPr>
                <p:cNvPr id="395" name="图片 394"/>
                <p:cNvPicPr>
                  <a:picLocks noChangeAspect="1"/>
                </p:cNvPicPr>
                <p:nvPr/>
              </p:nvPicPr>
              <p:blipFill>
                <a:blip r:embed="rId4" cstate="print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555720" y="5861521"/>
                  <a:ext cx="838923" cy="722454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42" name="组合 6"/>
              <p:cNvGrpSpPr/>
              <p:nvPr/>
            </p:nvGrpSpPr>
            <p:grpSpPr>
              <a:xfrm>
                <a:off x="23114818" y="3312443"/>
                <a:ext cx="1115791" cy="1057426"/>
                <a:chOff x="24417286" y="4138092"/>
                <a:chExt cx="1115791" cy="1057426"/>
              </a:xfrm>
            </p:grpSpPr>
            <p:sp>
              <p:nvSpPr>
                <p:cNvPr id="379" name="椭圆 378"/>
                <p:cNvSpPr/>
                <p:nvPr/>
              </p:nvSpPr>
              <p:spPr>
                <a:xfrm>
                  <a:off x="24417286" y="4138092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grpSp>
              <p:nvGrpSpPr>
                <p:cNvPr id="381" name="组合 136"/>
                <p:cNvGrpSpPr/>
                <p:nvPr/>
              </p:nvGrpSpPr>
              <p:grpSpPr>
                <a:xfrm flipH="1">
                  <a:off x="24663520" y="4345923"/>
                  <a:ext cx="623324" cy="641762"/>
                  <a:chOff x="8314044" y="4645771"/>
                  <a:chExt cx="827263" cy="881107"/>
                </a:xfr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382" name="矩形 381"/>
                  <p:cNvSpPr/>
                  <p:nvPr/>
                </p:nvSpPr>
                <p:spPr bwMode="auto">
                  <a:xfrm rot="18900000" flipH="1">
                    <a:off x="8867936" y="4645771"/>
                    <a:ext cx="196073" cy="193139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1971" tIns="35986" rIns="71971" bIns="35986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438770" fontAlgn="base"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CC9900"/>
                      </a:buClr>
                      <a:buFont typeface="Wingdings" pitchFamily="2" charset="2"/>
                      <a:buChar char="n"/>
                      <a:defRPr/>
                    </a:pPr>
                    <a:endParaRPr lang="zh-CN" altLang="en-US" sz="1800" b="1" kern="0" dirty="0" smtClean="0"/>
                  </a:p>
                </p:txBody>
              </p:sp>
              <p:pic>
                <p:nvPicPr>
                  <p:cNvPr id="383" name="图片 382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8314044" y="4811893"/>
                    <a:ext cx="827263" cy="714985"/>
                  </a:xfrm>
                  <a:prstGeom prst="rect">
                    <a:avLst/>
                  </a:prstGeom>
                </p:spPr>
              </p:pic>
              <p:grpSp>
                <p:nvGrpSpPr>
                  <p:cNvPr id="384" name="组合 399"/>
                  <p:cNvGrpSpPr/>
                  <p:nvPr/>
                </p:nvGrpSpPr>
                <p:grpSpPr>
                  <a:xfrm flipH="1">
                    <a:off x="8637080" y="5167898"/>
                    <a:ext cx="89298" cy="94961"/>
                    <a:chOff x="7490216" y="1910679"/>
                    <a:chExt cx="129422" cy="159847"/>
                  </a:xfrm>
                  <a:solidFill>
                    <a:sysClr val="window" lastClr="FFFFFF"/>
                  </a:solidFill>
                </p:grpSpPr>
                <p:sp>
                  <p:nvSpPr>
                    <p:cNvPr id="391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7490216" y="1910679"/>
                      <a:ext cx="102386" cy="129267"/>
                    </a:xfrm>
                    <a:custGeom>
                      <a:avLst/>
                      <a:gdLst/>
                      <a:ahLst/>
                      <a:cxnLst>
                        <a:cxn ang="0">
                          <a:pos x="169" y="0"/>
                        </a:cxn>
                        <a:cxn ang="0">
                          <a:pos x="169" y="0"/>
                        </a:cxn>
                        <a:cxn ang="0">
                          <a:pos x="134" y="5"/>
                        </a:cxn>
                        <a:cxn ang="0">
                          <a:pos x="104" y="13"/>
                        </a:cxn>
                        <a:cxn ang="0">
                          <a:pos x="78" y="26"/>
                        </a:cxn>
                        <a:cxn ang="0">
                          <a:pos x="56" y="48"/>
                        </a:cxn>
                        <a:cxn ang="0">
                          <a:pos x="56" y="48"/>
                        </a:cxn>
                        <a:cxn ang="0">
                          <a:pos x="35" y="74"/>
                        </a:cxn>
                        <a:cxn ang="0">
                          <a:pos x="18" y="104"/>
                        </a:cxn>
                        <a:cxn ang="0">
                          <a:pos x="5" y="139"/>
                        </a:cxn>
                        <a:cxn ang="0">
                          <a:pos x="0" y="178"/>
                        </a:cxn>
                        <a:cxn ang="0">
                          <a:pos x="0" y="178"/>
                        </a:cxn>
                        <a:cxn ang="0">
                          <a:pos x="5" y="182"/>
                        </a:cxn>
                        <a:cxn ang="0">
                          <a:pos x="13" y="186"/>
                        </a:cxn>
                        <a:cxn ang="0">
                          <a:pos x="13" y="186"/>
                        </a:cxn>
                        <a:cxn ang="0">
                          <a:pos x="18" y="182"/>
                        </a:cxn>
                        <a:cxn ang="0">
                          <a:pos x="22" y="178"/>
                        </a:cxn>
                        <a:cxn ang="0">
                          <a:pos x="22" y="178"/>
                        </a:cxn>
                        <a:cxn ang="0">
                          <a:pos x="22" y="143"/>
                        </a:cxn>
                        <a:cxn ang="0">
                          <a:pos x="35" y="113"/>
                        </a:cxn>
                        <a:cxn ang="0">
                          <a:pos x="48" y="87"/>
                        </a:cxn>
                        <a:cxn ang="0">
                          <a:pos x="69" y="61"/>
                        </a:cxn>
                        <a:cxn ang="0">
                          <a:pos x="69" y="61"/>
                        </a:cxn>
                        <a:cxn ang="0">
                          <a:pos x="87" y="44"/>
                        </a:cxn>
                        <a:cxn ang="0">
                          <a:pos x="113" y="31"/>
                        </a:cxn>
                        <a:cxn ang="0">
                          <a:pos x="139" y="22"/>
                        </a:cxn>
                        <a:cxn ang="0">
                          <a:pos x="169" y="18"/>
                        </a:cxn>
                        <a:cxn ang="0">
                          <a:pos x="169" y="18"/>
                        </a:cxn>
                        <a:cxn ang="0">
                          <a:pos x="173" y="18"/>
                        </a:cxn>
                        <a:cxn ang="0">
                          <a:pos x="178" y="9"/>
                        </a:cxn>
                        <a:cxn ang="0">
                          <a:pos x="178" y="9"/>
                        </a:cxn>
                        <a:cxn ang="0">
                          <a:pos x="173" y="5"/>
                        </a:cxn>
                        <a:cxn ang="0">
                          <a:pos x="169" y="0"/>
                        </a:cxn>
                        <a:cxn ang="0">
                          <a:pos x="169" y="0"/>
                        </a:cxn>
                      </a:cxnLst>
                      <a:rect l="0" t="0" r="r" b="b"/>
                      <a:pathLst>
                        <a:path w="178" h="186">
                          <a:moveTo>
                            <a:pt x="169" y="0"/>
                          </a:moveTo>
                          <a:lnTo>
                            <a:pt x="169" y="0"/>
                          </a:lnTo>
                          <a:lnTo>
                            <a:pt x="134" y="5"/>
                          </a:lnTo>
                          <a:lnTo>
                            <a:pt x="104" y="13"/>
                          </a:lnTo>
                          <a:lnTo>
                            <a:pt x="78" y="26"/>
                          </a:lnTo>
                          <a:lnTo>
                            <a:pt x="56" y="48"/>
                          </a:lnTo>
                          <a:lnTo>
                            <a:pt x="56" y="48"/>
                          </a:lnTo>
                          <a:lnTo>
                            <a:pt x="35" y="74"/>
                          </a:lnTo>
                          <a:lnTo>
                            <a:pt x="18" y="104"/>
                          </a:lnTo>
                          <a:lnTo>
                            <a:pt x="5" y="139"/>
                          </a:lnTo>
                          <a:lnTo>
                            <a:pt x="0" y="178"/>
                          </a:lnTo>
                          <a:lnTo>
                            <a:pt x="0" y="178"/>
                          </a:lnTo>
                          <a:lnTo>
                            <a:pt x="5" y="182"/>
                          </a:lnTo>
                          <a:lnTo>
                            <a:pt x="13" y="186"/>
                          </a:lnTo>
                          <a:lnTo>
                            <a:pt x="13" y="186"/>
                          </a:lnTo>
                          <a:lnTo>
                            <a:pt x="18" y="182"/>
                          </a:lnTo>
                          <a:lnTo>
                            <a:pt x="22" y="178"/>
                          </a:lnTo>
                          <a:lnTo>
                            <a:pt x="22" y="178"/>
                          </a:lnTo>
                          <a:lnTo>
                            <a:pt x="22" y="143"/>
                          </a:lnTo>
                          <a:lnTo>
                            <a:pt x="35" y="113"/>
                          </a:lnTo>
                          <a:lnTo>
                            <a:pt x="48" y="87"/>
                          </a:lnTo>
                          <a:lnTo>
                            <a:pt x="69" y="61"/>
                          </a:lnTo>
                          <a:lnTo>
                            <a:pt x="69" y="61"/>
                          </a:lnTo>
                          <a:lnTo>
                            <a:pt x="87" y="44"/>
                          </a:lnTo>
                          <a:lnTo>
                            <a:pt x="113" y="31"/>
                          </a:lnTo>
                          <a:lnTo>
                            <a:pt x="139" y="22"/>
                          </a:lnTo>
                          <a:lnTo>
                            <a:pt x="169" y="18"/>
                          </a:lnTo>
                          <a:lnTo>
                            <a:pt x="169" y="18"/>
                          </a:lnTo>
                          <a:lnTo>
                            <a:pt x="173" y="18"/>
                          </a:lnTo>
                          <a:lnTo>
                            <a:pt x="178" y="9"/>
                          </a:lnTo>
                          <a:lnTo>
                            <a:pt x="178" y="9"/>
                          </a:lnTo>
                          <a:lnTo>
                            <a:pt x="173" y="5"/>
                          </a:lnTo>
                          <a:lnTo>
                            <a:pt x="169" y="0"/>
                          </a:lnTo>
                          <a:lnTo>
                            <a:pt x="169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5962" tIns="47980" rIns="95962" bIns="479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00764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9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7517826" y="1944038"/>
                      <a:ext cx="86856" cy="111198"/>
                    </a:xfrm>
                    <a:custGeom>
                      <a:avLst/>
                      <a:gdLst/>
                      <a:ahLst/>
                      <a:cxnLst>
                        <a:cxn ang="0">
                          <a:pos x="143" y="0"/>
                        </a:cxn>
                        <a:cxn ang="0">
                          <a:pos x="143" y="0"/>
                        </a:cxn>
                        <a:cxn ang="0">
                          <a:pos x="117" y="0"/>
                        </a:cxn>
                        <a:cxn ang="0">
                          <a:pos x="91" y="9"/>
                        </a:cxn>
                        <a:cxn ang="0">
                          <a:pos x="65" y="22"/>
                        </a:cxn>
                        <a:cxn ang="0">
                          <a:pos x="43" y="39"/>
                        </a:cxn>
                        <a:cxn ang="0">
                          <a:pos x="43" y="39"/>
                        </a:cxn>
                        <a:cxn ang="0">
                          <a:pos x="26" y="65"/>
                        </a:cxn>
                        <a:cxn ang="0">
                          <a:pos x="13" y="91"/>
                        </a:cxn>
                        <a:cxn ang="0">
                          <a:pos x="4" y="121"/>
                        </a:cxn>
                        <a:cxn ang="0">
                          <a:pos x="0" y="151"/>
                        </a:cxn>
                        <a:cxn ang="0">
                          <a:pos x="0" y="151"/>
                        </a:cxn>
                        <a:cxn ang="0">
                          <a:pos x="4" y="160"/>
                        </a:cxn>
                        <a:cxn ang="0">
                          <a:pos x="8" y="160"/>
                        </a:cxn>
                        <a:cxn ang="0">
                          <a:pos x="8" y="160"/>
                        </a:cxn>
                        <a:cxn ang="0">
                          <a:pos x="17" y="160"/>
                        </a:cxn>
                        <a:cxn ang="0">
                          <a:pos x="17" y="151"/>
                        </a:cxn>
                        <a:cxn ang="0">
                          <a:pos x="17" y="151"/>
                        </a:cxn>
                        <a:cxn ang="0">
                          <a:pos x="21" y="121"/>
                        </a:cxn>
                        <a:cxn ang="0">
                          <a:pos x="30" y="95"/>
                        </a:cxn>
                        <a:cxn ang="0">
                          <a:pos x="43" y="74"/>
                        </a:cxn>
                        <a:cxn ang="0">
                          <a:pos x="56" y="52"/>
                        </a:cxn>
                        <a:cxn ang="0">
                          <a:pos x="56" y="52"/>
                        </a:cxn>
                        <a:cxn ang="0">
                          <a:pos x="78" y="39"/>
                        </a:cxn>
                        <a:cxn ang="0">
                          <a:pos x="95" y="26"/>
                        </a:cxn>
                        <a:cxn ang="0">
                          <a:pos x="117" y="22"/>
                        </a:cxn>
                        <a:cxn ang="0">
                          <a:pos x="143" y="17"/>
                        </a:cxn>
                        <a:cxn ang="0">
                          <a:pos x="143" y="17"/>
                        </a:cxn>
                        <a:cxn ang="0">
                          <a:pos x="151" y="13"/>
                        </a:cxn>
                        <a:cxn ang="0">
                          <a:pos x="151" y="9"/>
                        </a:cxn>
                        <a:cxn ang="0">
                          <a:pos x="151" y="9"/>
                        </a:cxn>
                        <a:cxn ang="0">
                          <a:pos x="151" y="0"/>
                        </a:cxn>
                        <a:cxn ang="0">
                          <a:pos x="143" y="0"/>
                        </a:cxn>
                        <a:cxn ang="0">
                          <a:pos x="143" y="0"/>
                        </a:cxn>
                      </a:cxnLst>
                      <a:rect l="0" t="0" r="r" b="b"/>
                      <a:pathLst>
                        <a:path w="151" h="160">
                          <a:moveTo>
                            <a:pt x="143" y="0"/>
                          </a:moveTo>
                          <a:lnTo>
                            <a:pt x="143" y="0"/>
                          </a:lnTo>
                          <a:lnTo>
                            <a:pt x="117" y="0"/>
                          </a:lnTo>
                          <a:lnTo>
                            <a:pt x="91" y="9"/>
                          </a:lnTo>
                          <a:lnTo>
                            <a:pt x="65" y="22"/>
                          </a:lnTo>
                          <a:lnTo>
                            <a:pt x="43" y="39"/>
                          </a:lnTo>
                          <a:lnTo>
                            <a:pt x="43" y="39"/>
                          </a:lnTo>
                          <a:lnTo>
                            <a:pt x="26" y="65"/>
                          </a:lnTo>
                          <a:lnTo>
                            <a:pt x="13" y="91"/>
                          </a:lnTo>
                          <a:lnTo>
                            <a:pt x="4" y="121"/>
                          </a:lnTo>
                          <a:lnTo>
                            <a:pt x="0" y="151"/>
                          </a:lnTo>
                          <a:lnTo>
                            <a:pt x="0" y="151"/>
                          </a:lnTo>
                          <a:lnTo>
                            <a:pt x="4" y="160"/>
                          </a:lnTo>
                          <a:lnTo>
                            <a:pt x="8" y="160"/>
                          </a:lnTo>
                          <a:lnTo>
                            <a:pt x="8" y="160"/>
                          </a:lnTo>
                          <a:lnTo>
                            <a:pt x="17" y="160"/>
                          </a:lnTo>
                          <a:lnTo>
                            <a:pt x="17" y="151"/>
                          </a:lnTo>
                          <a:lnTo>
                            <a:pt x="17" y="151"/>
                          </a:lnTo>
                          <a:lnTo>
                            <a:pt x="21" y="121"/>
                          </a:lnTo>
                          <a:lnTo>
                            <a:pt x="30" y="95"/>
                          </a:lnTo>
                          <a:lnTo>
                            <a:pt x="43" y="74"/>
                          </a:lnTo>
                          <a:lnTo>
                            <a:pt x="56" y="52"/>
                          </a:lnTo>
                          <a:lnTo>
                            <a:pt x="56" y="52"/>
                          </a:lnTo>
                          <a:lnTo>
                            <a:pt x="78" y="39"/>
                          </a:lnTo>
                          <a:lnTo>
                            <a:pt x="95" y="26"/>
                          </a:lnTo>
                          <a:lnTo>
                            <a:pt x="117" y="22"/>
                          </a:lnTo>
                          <a:lnTo>
                            <a:pt x="143" y="17"/>
                          </a:lnTo>
                          <a:lnTo>
                            <a:pt x="143" y="17"/>
                          </a:lnTo>
                          <a:lnTo>
                            <a:pt x="151" y="13"/>
                          </a:lnTo>
                          <a:lnTo>
                            <a:pt x="151" y="9"/>
                          </a:lnTo>
                          <a:lnTo>
                            <a:pt x="151" y="9"/>
                          </a:lnTo>
                          <a:lnTo>
                            <a:pt x="151" y="0"/>
                          </a:lnTo>
                          <a:lnTo>
                            <a:pt x="143" y="0"/>
                          </a:lnTo>
                          <a:lnTo>
                            <a:pt x="143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5962" tIns="47980" rIns="95962" bIns="479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00764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9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7544861" y="1973923"/>
                      <a:ext cx="74777" cy="96603"/>
                    </a:xfrm>
                    <a:custGeom>
                      <a:avLst/>
                      <a:gdLst/>
                      <a:ahLst/>
                      <a:cxnLst>
                        <a:cxn ang="0">
                          <a:pos x="117" y="0"/>
                        </a:cxn>
                        <a:cxn ang="0">
                          <a:pos x="117" y="0"/>
                        </a:cxn>
                        <a:cxn ang="0">
                          <a:pos x="96" y="5"/>
                        </a:cxn>
                        <a:cxn ang="0">
                          <a:pos x="74" y="13"/>
                        </a:cxn>
                        <a:cxn ang="0">
                          <a:pos x="52" y="22"/>
                        </a:cxn>
                        <a:cxn ang="0">
                          <a:pos x="35" y="39"/>
                        </a:cxn>
                        <a:cxn ang="0">
                          <a:pos x="35" y="39"/>
                        </a:cxn>
                        <a:cxn ang="0">
                          <a:pos x="22" y="56"/>
                        </a:cxn>
                        <a:cxn ang="0">
                          <a:pos x="9" y="78"/>
                        </a:cxn>
                        <a:cxn ang="0">
                          <a:pos x="0" y="104"/>
                        </a:cxn>
                        <a:cxn ang="0">
                          <a:pos x="0" y="130"/>
                        </a:cxn>
                        <a:cxn ang="0">
                          <a:pos x="0" y="130"/>
                        </a:cxn>
                        <a:cxn ang="0">
                          <a:pos x="0" y="139"/>
                        </a:cxn>
                        <a:cxn ang="0">
                          <a:pos x="9" y="139"/>
                        </a:cxn>
                        <a:cxn ang="0">
                          <a:pos x="9" y="139"/>
                        </a:cxn>
                        <a:cxn ang="0">
                          <a:pos x="13" y="139"/>
                        </a:cxn>
                        <a:cxn ang="0">
                          <a:pos x="18" y="130"/>
                        </a:cxn>
                        <a:cxn ang="0">
                          <a:pos x="18" y="130"/>
                        </a:cxn>
                        <a:cxn ang="0">
                          <a:pos x="18" y="108"/>
                        </a:cxn>
                        <a:cxn ang="0">
                          <a:pos x="26" y="87"/>
                        </a:cxn>
                        <a:cxn ang="0">
                          <a:pos x="35" y="65"/>
                        </a:cxn>
                        <a:cxn ang="0">
                          <a:pos x="48" y="52"/>
                        </a:cxn>
                        <a:cxn ang="0">
                          <a:pos x="48" y="52"/>
                        </a:cxn>
                        <a:cxn ang="0">
                          <a:pos x="65" y="39"/>
                        </a:cxn>
                        <a:cxn ang="0">
                          <a:pos x="83" y="31"/>
                        </a:cxn>
                        <a:cxn ang="0">
                          <a:pos x="100" y="22"/>
                        </a:cxn>
                        <a:cxn ang="0">
                          <a:pos x="117" y="22"/>
                        </a:cxn>
                        <a:cxn ang="0">
                          <a:pos x="117" y="22"/>
                        </a:cxn>
                        <a:cxn ang="0">
                          <a:pos x="126" y="18"/>
                        </a:cxn>
                        <a:cxn ang="0">
                          <a:pos x="130" y="13"/>
                        </a:cxn>
                        <a:cxn ang="0">
                          <a:pos x="130" y="13"/>
                        </a:cxn>
                        <a:cxn ang="0">
                          <a:pos x="126" y="5"/>
                        </a:cxn>
                        <a:cxn ang="0">
                          <a:pos x="117" y="0"/>
                        </a:cxn>
                        <a:cxn ang="0">
                          <a:pos x="117" y="0"/>
                        </a:cxn>
                      </a:cxnLst>
                      <a:rect l="0" t="0" r="r" b="b"/>
                      <a:pathLst>
                        <a:path w="130" h="139">
                          <a:moveTo>
                            <a:pt x="117" y="0"/>
                          </a:moveTo>
                          <a:lnTo>
                            <a:pt x="117" y="0"/>
                          </a:lnTo>
                          <a:lnTo>
                            <a:pt x="96" y="5"/>
                          </a:lnTo>
                          <a:lnTo>
                            <a:pt x="74" y="13"/>
                          </a:lnTo>
                          <a:lnTo>
                            <a:pt x="52" y="22"/>
                          </a:lnTo>
                          <a:lnTo>
                            <a:pt x="35" y="39"/>
                          </a:lnTo>
                          <a:lnTo>
                            <a:pt x="35" y="39"/>
                          </a:lnTo>
                          <a:lnTo>
                            <a:pt x="22" y="56"/>
                          </a:lnTo>
                          <a:lnTo>
                            <a:pt x="9" y="78"/>
                          </a:lnTo>
                          <a:lnTo>
                            <a:pt x="0" y="104"/>
                          </a:lnTo>
                          <a:lnTo>
                            <a:pt x="0" y="130"/>
                          </a:lnTo>
                          <a:lnTo>
                            <a:pt x="0" y="130"/>
                          </a:lnTo>
                          <a:lnTo>
                            <a:pt x="0" y="139"/>
                          </a:lnTo>
                          <a:lnTo>
                            <a:pt x="9" y="139"/>
                          </a:lnTo>
                          <a:lnTo>
                            <a:pt x="9" y="139"/>
                          </a:lnTo>
                          <a:lnTo>
                            <a:pt x="13" y="139"/>
                          </a:lnTo>
                          <a:lnTo>
                            <a:pt x="18" y="130"/>
                          </a:lnTo>
                          <a:lnTo>
                            <a:pt x="18" y="130"/>
                          </a:lnTo>
                          <a:lnTo>
                            <a:pt x="18" y="108"/>
                          </a:lnTo>
                          <a:lnTo>
                            <a:pt x="26" y="87"/>
                          </a:lnTo>
                          <a:lnTo>
                            <a:pt x="35" y="65"/>
                          </a:lnTo>
                          <a:lnTo>
                            <a:pt x="48" y="52"/>
                          </a:lnTo>
                          <a:lnTo>
                            <a:pt x="48" y="52"/>
                          </a:lnTo>
                          <a:lnTo>
                            <a:pt x="65" y="39"/>
                          </a:lnTo>
                          <a:lnTo>
                            <a:pt x="83" y="31"/>
                          </a:lnTo>
                          <a:lnTo>
                            <a:pt x="100" y="22"/>
                          </a:lnTo>
                          <a:lnTo>
                            <a:pt x="117" y="22"/>
                          </a:lnTo>
                          <a:lnTo>
                            <a:pt x="117" y="22"/>
                          </a:lnTo>
                          <a:lnTo>
                            <a:pt x="126" y="18"/>
                          </a:lnTo>
                          <a:lnTo>
                            <a:pt x="130" y="13"/>
                          </a:lnTo>
                          <a:lnTo>
                            <a:pt x="130" y="13"/>
                          </a:lnTo>
                          <a:lnTo>
                            <a:pt x="126" y="5"/>
                          </a:lnTo>
                          <a:lnTo>
                            <a:pt x="117" y="0"/>
                          </a:lnTo>
                          <a:lnTo>
                            <a:pt x="117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5962" tIns="47980" rIns="95962" bIns="479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00764">
                        <a:defRPr/>
                      </a:pPr>
                      <a:endParaRPr lang="zh-CN" altLang="en-US" sz="1800" kern="0" dirty="0" smtClean="0"/>
                    </a:p>
                  </p:txBody>
                </p:sp>
              </p:grpSp>
              <p:cxnSp>
                <p:nvCxnSpPr>
                  <p:cNvPr id="385" name="直接连接符 86"/>
                  <p:cNvCxnSpPr/>
                  <p:nvPr/>
                </p:nvCxnSpPr>
                <p:spPr bwMode="auto">
                  <a:xfrm flipH="1">
                    <a:off x="8965970" y="4852318"/>
                    <a:ext cx="1" cy="138341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ysClr val="window" lastClr="FFFF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grpSp>
                <p:nvGrpSpPr>
                  <p:cNvPr id="386" name="组合 124"/>
                  <p:cNvGrpSpPr/>
                  <p:nvPr/>
                </p:nvGrpSpPr>
                <p:grpSpPr>
                  <a:xfrm rot="10169748" flipH="1">
                    <a:off x="8811358" y="5003621"/>
                    <a:ext cx="137701" cy="143094"/>
                    <a:chOff x="10268928" y="3318669"/>
                    <a:chExt cx="414586" cy="396000"/>
                  </a:xfrm>
                </p:grpSpPr>
                <p:sp>
                  <p:nvSpPr>
                    <p:cNvPr id="388" name="弧形 387"/>
                    <p:cNvSpPr/>
                    <p:nvPr/>
                  </p:nvSpPr>
                  <p:spPr bwMode="auto">
                    <a:xfrm rot="15386798">
                      <a:off x="10467514" y="3464482"/>
                      <a:ext cx="216000" cy="216000"/>
                    </a:xfrm>
                    <a:prstGeom prst="arc">
                      <a:avLst/>
                    </a:prstGeom>
                    <a:noFill/>
                    <a:ln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71971" tIns="35986" rIns="71971" bIns="35986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43877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Font typeface="Wingdings" pitchFamily="2" charset="2"/>
                        <a:buChar char="n"/>
                        <a:defRPr/>
                      </a:pPr>
                      <a:endParaRPr lang="zh-CN" altLang="en-US" sz="1800" b="1" kern="0" dirty="0" smtClean="0"/>
                    </a:p>
                  </p:txBody>
                </p:sp>
                <p:sp>
                  <p:nvSpPr>
                    <p:cNvPr id="389" name="弧形 388"/>
                    <p:cNvSpPr/>
                    <p:nvPr/>
                  </p:nvSpPr>
                  <p:spPr bwMode="auto">
                    <a:xfrm rot="15386798">
                      <a:off x="10268928" y="3318669"/>
                      <a:ext cx="396000" cy="396000"/>
                    </a:xfrm>
                    <a:prstGeom prst="arc">
                      <a:avLst/>
                    </a:prstGeom>
                    <a:noFill/>
                    <a:ln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71971" tIns="35986" rIns="71971" bIns="35986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43877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Font typeface="Wingdings" pitchFamily="2" charset="2"/>
                        <a:buChar char="n"/>
                        <a:defRPr/>
                      </a:pPr>
                      <a:endParaRPr lang="zh-CN" altLang="en-US" sz="1800" b="1" kern="0" dirty="0" smtClean="0"/>
                    </a:p>
                  </p:txBody>
                </p:sp>
                <p:sp>
                  <p:nvSpPr>
                    <p:cNvPr id="390" name="弧形 389"/>
                    <p:cNvSpPr/>
                    <p:nvPr/>
                  </p:nvSpPr>
                  <p:spPr bwMode="auto">
                    <a:xfrm rot="15386798">
                      <a:off x="10371316" y="3409228"/>
                      <a:ext cx="288000" cy="288000"/>
                    </a:xfrm>
                    <a:prstGeom prst="arc">
                      <a:avLst/>
                    </a:prstGeom>
                    <a:noFill/>
                    <a:ln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71971" tIns="35986" rIns="71971" bIns="35986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43877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CC9900"/>
                        </a:buClr>
                        <a:buFont typeface="Wingdings" pitchFamily="2" charset="2"/>
                        <a:buChar char="n"/>
                        <a:defRPr/>
                      </a:pPr>
                      <a:endParaRPr lang="zh-CN" altLang="en-US" sz="1800" b="1" kern="0" dirty="0" smtClean="0"/>
                    </a:p>
                  </p:txBody>
                </p:sp>
              </p:grpSp>
              <p:pic>
                <p:nvPicPr>
                  <p:cNvPr id="387" name="图片 386"/>
                  <p:cNvPicPr>
                    <a:picLocks noChangeAspect="1"/>
                  </p:cNvPicPr>
                  <p:nvPr/>
                </p:nvPicPr>
                <p:blipFill>
                  <a:blip r:embed="rId6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41085" y="5201359"/>
                    <a:ext cx="285293" cy="289626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43" name="组合 7"/>
              <p:cNvGrpSpPr/>
              <p:nvPr/>
            </p:nvGrpSpPr>
            <p:grpSpPr>
              <a:xfrm>
                <a:off x="25851122" y="1800275"/>
                <a:ext cx="1115791" cy="1057426"/>
                <a:chOff x="25881906" y="3402593"/>
                <a:chExt cx="1115791" cy="1057426"/>
              </a:xfrm>
            </p:grpSpPr>
            <p:sp>
              <p:nvSpPr>
                <p:cNvPr id="376" name="椭圆 375"/>
                <p:cNvSpPr/>
                <p:nvPr/>
              </p:nvSpPr>
              <p:spPr>
                <a:xfrm>
                  <a:off x="25881906" y="3402593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pic>
              <p:nvPicPr>
                <p:cNvPr id="378" name="电视.png"/>
                <p:cNvPicPr/>
                <p:nvPr/>
              </p:nvPicPr>
              <p:blipFill>
                <a:blip r:embed="rId7" cstate="print">
                  <a:extLst/>
                </a:blip>
                <a:stretch>
                  <a:fillRect/>
                </a:stretch>
              </p:blipFill>
              <p:spPr>
                <a:xfrm>
                  <a:off x="26076122" y="3589097"/>
                  <a:ext cx="727357" cy="6844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44" name="组合 4"/>
              <p:cNvGrpSpPr/>
              <p:nvPr/>
            </p:nvGrpSpPr>
            <p:grpSpPr>
              <a:xfrm>
                <a:off x="25995138" y="7920955"/>
                <a:ext cx="1115791" cy="1057426"/>
                <a:chOff x="25856594" y="6532293"/>
                <a:chExt cx="1115791" cy="1057426"/>
              </a:xfrm>
            </p:grpSpPr>
            <p:sp>
              <p:nvSpPr>
                <p:cNvPr id="363" name="椭圆 362"/>
                <p:cNvSpPr/>
                <p:nvPr/>
              </p:nvSpPr>
              <p:spPr>
                <a:xfrm>
                  <a:off x="25856594" y="6532293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grpSp>
              <p:nvGrpSpPr>
                <p:cNvPr id="364" name="Group 485"/>
                <p:cNvGrpSpPr>
                  <a:grpSpLocks noChangeAspect="1"/>
                </p:cNvGrpSpPr>
                <p:nvPr/>
              </p:nvGrpSpPr>
              <p:grpSpPr>
                <a:xfrm>
                  <a:off x="26002888" y="6727357"/>
                  <a:ext cx="823203" cy="667301"/>
                  <a:chOff x="6593945" y="4932177"/>
                  <a:chExt cx="943698" cy="801873"/>
                </a:xfrm>
                <a:solidFill>
                  <a:sysClr val="window" lastClr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grpSpPr>
              <p:grpSp>
                <p:nvGrpSpPr>
                  <p:cNvPr id="365" name="组合 58"/>
                  <p:cNvGrpSpPr>
                    <a:grpSpLocks noChangeAspect="1"/>
                  </p:cNvGrpSpPr>
                  <p:nvPr/>
                </p:nvGrpSpPr>
                <p:grpSpPr>
                  <a:xfrm>
                    <a:off x="6601643" y="5163501"/>
                    <a:ext cx="936000" cy="570549"/>
                    <a:chOff x="6780213" y="3627438"/>
                    <a:chExt cx="398463" cy="242887"/>
                  </a:xfrm>
                  <a:grpFill/>
                </p:grpSpPr>
                <p:sp>
                  <p:nvSpPr>
                    <p:cNvPr id="373" name="Freeform 402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826251" y="3781425"/>
                      <a:ext cx="93663" cy="88900"/>
                    </a:xfrm>
                    <a:custGeom>
                      <a:avLst/>
                      <a:gdLst>
                        <a:gd name="T0" fmla="*/ 0 w 25"/>
                        <a:gd name="T1" fmla="*/ 12 h 24"/>
                        <a:gd name="T2" fmla="*/ 12 w 25"/>
                        <a:gd name="T3" fmla="*/ 24 h 24"/>
                        <a:gd name="T4" fmla="*/ 25 w 25"/>
                        <a:gd name="T5" fmla="*/ 12 h 24"/>
                        <a:gd name="T6" fmla="*/ 12 w 25"/>
                        <a:gd name="T7" fmla="*/ 0 h 24"/>
                        <a:gd name="T8" fmla="*/ 0 w 25"/>
                        <a:gd name="T9" fmla="*/ 12 h 24"/>
                        <a:gd name="T10" fmla="*/ 9 w 25"/>
                        <a:gd name="T11" fmla="*/ 12 h 24"/>
                        <a:gd name="T12" fmla="*/ 12 w 25"/>
                        <a:gd name="T13" fmla="*/ 9 h 24"/>
                        <a:gd name="T14" fmla="*/ 16 w 25"/>
                        <a:gd name="T15" fmla="*/ 12 h 24"/>
                        <a:gd name="T16" fmla="*/ 12 w 25"/>
                        <a:gd name="T17" fmla="*/ 16 h 24"/>
                        <a:gd name="T18" fmla="*/ 9 w 25"/>
                        <a:gd name="T19" fmla="*/ 12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" h="24">
                          <a:moveTo>
                            <a:pt x="0" y="12"/>
                          </a:moveTo>
                          <a:cubicBezTo>
                            <a:pt x="0" y="19"/>
                            <a:pt x="6" y="24"/>
                            <a:pt x="12" y="24"/>
                          </a:cubicBezTo>
                          <a:cubicBezTo>
                            <a:pt x="19" y="24"/>
                            <a:pt x="25" y="19"/>
                            <a:pt x="25" y="12"/>
                          </a:cubicBezTo>
                          <a:cubicBezTo>
                            <a:pt x="25" y="5"/>
                            <a:pt x="19" y="0"/>
                            <a:pt x="12" y="0"/>
                          </a:cubicBezTo>
                          <a:cubicBezTo>
                            <a:pt x="6" y="0"/>
                            <a:pt x="0" y="5"/>
                            <a:pt x="0" y="12"/>
                          </a:cubicBezTo>
                          <a:close/>
                          <a:moveTo>
                            <a:pt x="9" y="12"/>
                          </a:moveTo>
                          <a:cubicBezTo>
                            <a:pt x="9" y="10"/>
                            <a:pt x="10" y="9"/>
                            <a:pt x="12" y="9"/>
                          </a:cubicBezTo>
                          <a:cubicBezTo>
                            <a:pt x="14" y="9"/>
                            <a:pt x="16" y="10"/>
                            <a:pt x="16" y="12"/>
                          </a:cubicBezTo>
                          <a:cubicBezTo>
                            <a:pt x="16" y="14"/>
                            <a:pt x="14" y="16"/>
                            <a:pt x="12" y="16"/>
                          </a:cubicBezTo>
                          <a:cubicBezTo>
                            <a:pt x="10" y="16"/>
                            <a:pt x="9" y="14"/>
                            <a:pt x="9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74" name="Freeform 4022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6780213" y="3627438"/>
                      <a:ext cx="398463" cy="195262"/>
                    </a:xfrm>
                    <a:custGeom>
                      <a:avLst/>
                      <a:gdLst>
                        <a:gd name="T0" fmla="*/ 5 w 106"/>
                        <a:gd name="T1" fmla="*/ 47 h 52"/>
                        <a:gd name="T2" fmla="*/ 9 w 106"/>
                        <a:gd name="T3" fmla="*/ 50 h 52"/>
                        <a:gd name="T4" fmla="*/ 25 w 106"/>
                        <a:gd name="T5" fmla="*/ 37 h 52"/>
                        <a:gd name="T6" fmla="*/ 40 w 106"/>
                        <a:gd name="T7" fmla="*/ 50 h 52"/>
                        <a:gd name="T8" fmla="*/ 69 w 106"/>
                        <a:gd name="T9" fmla="*/ 50 h 52"/>
                        <a:gd name="T10" fmla="*/ 84 w 106"/>
                        <a:gd name="T11" fmla="*/ 37 h 52"/>
                        <a:gd name="T12" fmla="*/ 100 w 106"/>
                        <a:gd name="T13" fmla="*/ 51 h 52"/>
                        <a:gd name="T14" fmla="*/ 106 w 106"/>
                        <a:gd name="T15" fmla="*/ 45 h 52"/>
                        <a:gd name="T16" fmla="*/ 83 w 106"/>
                        <a:gd name="T17" fmla="*/ 7 h 52"/>
                        <a:gd name="T18" fmla="*/ 32 w 106"/>
                        <a:gd name="T19" fmla="*/ 21 h 52"/>
                        <a:gd name="T20" fmla="*/ 5 w 106"/>
                        <a:gd name="T21" fmla="*/ 47 h 52"/>
                        <a:gd name="T22" fmla="*/ 72 w 106"/>
                        <a:gd name="T23" fmla="*/ 22 h 52"/>
                        <a:gd name="T24" fmla="*/ 72 w 106"/>
                        <a:gd name="T25" fmla="*/ 9 h 52"/>
                        <a:gd name="T26" fmla="*/ 96 w 106"/>
                        <a:gd name="T27" fmla="*/ 22 h 52"/>
                        <a:gd name="T28" fmla="*/ 72 w 106"/>
                        <a:gd name="T29" fmla="*/ 22 h 52"/>
                        <a:gd name="T30" fmla="*/ 40 w 106"/>
                        <a:gd name="T31" fmla="*/ 22 h 52"/>
                        <a:gd name="T32" fmla="*/ 62 w 106"/>
                        <a:gd name="T33" fmla="*/ 9 h 52"/>
                        <a:gd name="T34" fmla="*/ 68 w 106"/>
                        <a:gd name="T35" fmla="*/ 9 h 52"/>
                        <a:gd name="T36" fmla="*/ 68 w 106"/>
                        <a:gd name="T37" fmla="*/ 22 h 52"/>
                        <a:gd name="T38" fmla="*/ 40 w 106"/>
                        <a:gd name="T39" fmla="*/ 22 h 5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106" h="52">
                          <a:moveTo>
                            <a:pt x="5" y="47"/>
                          </a:moveTo>
                          <a:cubicBezTo>
                            <a:pt x="5" y="48"/>
                            <a:pt x="5" y="50"/>
                            <a:pt x="9" y="50"/>
                          </a:cubicBezTo>
                          <a:cubicBezTo>
                            <a:pt x="10" y="43"/>
                            <a:pt x="17" y="37"/>
                            <a:pt x="25" y="37"/>
                          </a:cubicBezTo>
                          <a:cubicBezTo>
                            <a:pt x="32" y="37"/>
                            <a:pt x="39" y="43"/>
                            <a:pt x="40" y="50"/>
                          </a:cubicBezTo>
                          <a:cubicBezTo>
                            <a:pt x="69" y="50"/>
                            <a:pt x="69" y="50"/>
                            <a:pt x="69" y="50"/>
                          </a:cubicBezTo>
                          <a:cubicBezTo>
                            <a:pt x="70" y="43"/>
                            <a:pt x="76" y="37"/>
                            <a:pt x="84" y="37"/>
                          </a:cubicBezTo>
                          <a:cubicBezTo>
                            <a:pt x="92" y="37"/>
                            <a:pt x="99" y="43"/>
                            <a:pt x="100" y="51"/>
                          </a:cubicBezTo>
                          <a:cubicBezTo>
                            <a:pt x="102" y="51"/>
                            <a:pt x="106" y="52"/>
                            <a:pt x="106" y="45"/>
                          </a:cubicBezTo>
                          <a:cubicBezTo>
                            <a:pt x="106" y="37"/>
                            <a:pt x="106" y="13"/>
                            <a:pt x="83" y="7"/>
                          </a:cubicBezTo>
                          <a:cubicBezTo>
                            <a:pt x="60" y="0"/>
                            <a:pt x="41" y="6"/>
                            <a:pt x="32" y="21"/>
                          </a:cubicBezTo>
                          <a:cubicBezTo>
                            <a:pt x="32" y="21"/>
                            <a:pt x="0" y="26"/>
                            <a:pt x="5" y="47"/>
                          </a:cubicBezTo>
                          <a:close/>
                          <a:moveTo>
                            <a:pt x="72" y="22"/>
                          </a:moveTo>
                          <a:cubicBezTo>
                            <a:pt x="72" y="9"/>
                            <a:pt x="72" y="9"/>
                            <a:pt x="72" y="9"/>
                          </a:cubicBezTo>
                          <a:cubicBezTo>
                            <a:pt x="83" y="10"/>
                            <a:pt x="92" y="14"/>
                            <a:pt x="96" y="22"/>
                          </a:cubicBezTo>
                          <a:lnTo>
                            <a:pt x="72" y="22"/>
                          </a:lnTo>
                          <a:close/>
                          <a:moveTo>
                            <a:pt x="40" y="22"/>
                          </a:moveTo>
                          <a:cubicBezTo>
                            <a:pt x="40" y="22"/>
                            <a:pt x="45" y="9"/>
                            <a:pt x="62" y="9"/>
                          </a:cubicBezTo>
                          <a:cubicBezTo>
                            <a:pt x="64" y="9"/>
                            <a:pt x="66" y="9"/>
                            <a:pt x="68" y="9"/>
                          </a:cubicBezTo>
                          <a:cubicBezTo>
                            <a:pt x="68" y="22"/>
                            <a:pt x="68" y="22"/>
                            <a:pt x="68" y="22"/>
                          </a:cubicBezTo>
                          <a:lnTo>
                            <a:pt x="40" y="22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75" name="Freeform 4025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7050088" y="3781425"/>
                      <a:ext cx="95250" cy="88900"/>
                    </a:xfrm>
                    <a:custGeom>
                      <a:avLst/>
                      <a:gdLst>
                        <a:gd name="T0" fmla="*/ 0 w 25"/>
                        <a:gd name="T1" fmla="*/ 12 h 24"/>
                        <a:gd name="T2" fmla="*/ 12 w 25"/>
                        <a:gd name="T3" fmla="*/ 24 h 24"/>
                        <a:gd name="T4" fmla="*/ 25 w 25"/>
                        <a:gd name="T5" fmla="*/ 12 h 24"/>
                        <a:gd name="T6" fmla="*/ 12 w 25"/>
                        <a:gd name="T7" fmla="*/ 0 h 24"/>
                        <a:gd name="T8" fmla="*/ 0 w 25"/>
                        <a:gd name="T9" fmla="*/ 12 h 24"/>
                        <a:gd name="T10" fmla="*/ 9 w 25"/>
                        <a:gd name="T11" fmla="*/ 12 h 24"/>
                        <a:gd name="T12" fmla="*/ 12 w 25"/>
                        <a:gd name="T13" fmla="*/ 9 h 24"/>
                        <a:gd name="T14" fmla="*/ 16 w 25"/>
                        <a:gd name="T15" fmla="*/ 12 h 24"/>
                        <a:gd name="T16" fmla="*/ 12 w 25"/>
                        <a:gd name="T17" fmla="*/ 16 h 24"/>
                        <a:gd name="T18" fmla="*/ 9 w 25"/>
                        <a:gd name="T19" fmla="*/ 12 h 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5" h="24">
                          <a:moveTo>
                            <a:pt x="0" y="12"/>
                          </a:moveTo>
                          <a:cubicBezTo>
                            <a:pt x="0" y="19"/>
                            <a:pt x="6" y="24"/>
                            <a:pt x="12" y="24"/>
                          </a:cubicBezTo>
                          <a:cubicBezTo>
                            <a:pt x="19" y="24"/>
                            <a:pt x="25" y="19"/>
                            <a:pt x="25" y="12"/>
                          </a:cubicBezTo>
                          <a:cubicBezTo>
                            <a:pt x="25" y="5"/>
                            <a:pt x="19" y="0"/>
                            <a:pt x="12" y="0"/>
                          </a:cubicBezTo>
                          <a:cubicBezTo>
                            <a:pt x="6" y="0"/>
                            <a:pt x="0" y="5"/>
                            <a:pt x="0" y="12"/>
                          </a:cubicBezTo>
                          <a:close/>
                          <a:moveTo>
                            <a:pt x="9" y="12"/>
                          </a:moveTo>
                          <a:cubicBezTo>
                            <a:pt x="9" y="10"/>
                            <a:pt x="10" y="9"/>
                            <a:pt x="12" y="9"/>
                          </a:cubicBezTo>
                          <a:cubicBezTo>
                            <a:pt x="14" y="9"/>
                            <a:pt x="16" y="10"/>
                            <a:pt x="16" y="12"/>
                          </a:cubicBezTo>
                          <a:cubicBezTo>
                            <a:pt x="16" y="14"/>
                            <a:pt x="14" y="16"/>
                            <a:pt x="12" y="16"/>
                          </a:cubicBezTo>
                          <a:cubicBezTo>
                            <a:pt x="10" y="16"/>
                            <a:pt x="9" y="14"/>
                            <a:pt x="9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</p:grpSp>
              <p:grpSp>
                <p:nvGrpSpPr>
                  <p:cNvPr id="366" name="组合 22"/>
                  <p:cNvGrpSpPr>
                    <a:grpSpLocks noChangeAspect="1"/>
                  </p:cNvGrpSpPr>
                  <p:nvPr/>
                </p:nvGrpSpPr>
                <p:grpSpPr>
                  <a:xfrm rot="17987352">
                    <a:off x="6565553" y="4960569"/>
                    <a:ext cx="416784" cy="360000"/>
                    <a:chOff x="7408863" y="1169988"/>
                    <a:chExt cx="582613" cy="503237"/>
                  </a:xfrm>
                  <a:grpFill/>
                </p:grpSpPr>
                <p:sp>
                  <p:nvSpPr>
                    <p:cNvPr id="367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7546975" y="1404938"/>
                      <a:ext cx="304800" cy="115888"/>
                    </a:xfrm>
                    <a:custGeom>
                      <a:avLst/>
                      <a:gdLst>
                        <a:gd name="T0" fmla="*/ 16 w 142"/>
                        <a:gd name="T1" fmla="*/ 53 h 54"/>
                        <a:gd name="T2" fmla="*/ 6 w 142"/>
                        <a:gd name="T3" fmla="*/ 48 h 54"/>
                        <a:gd name="T4" fmla="*/ 6 w 142"/>
                        <a:gd name="T5" fmla="*/ 27 h 54"/>
                        <a:gd name="T6" fmla="*/ 71 w 142"/>
                        <a:gd name="T7" fmla="*/ 0 h 54"/>
                        <a:gd name="T8" fmla="*/ 71 w 142"/>
                        <a:gd name="T9" fmla="*/ 0 h 54"/>
                        <a:gd name="T10" fmla="*/ 136 w 142"/>
                        <a:gd name="T11" fmla="*/ 26 h 54"/>
                        <a:gd name="T12" fmla="*/ 136 w 142"/>
                        <a:gd name="T13" fmla="*/ 48 h 54"/>
                        <a:gd name="T14" fmla="*/ 114 w 142"/>
                        <a:gd name="T15" fmla="*/ 48 h 54"/>
                        <a:gd name="T16" fmla="*/ 71 w 142"/>
                        <a:gd name="T17" fmla="*/ 30 h 54"/>
                        <a:gd name="T18" fmla="*/ 71 w 142"/>
                        <a:gd name="T19" fmla="*/ 30 h 54"/>
                        <a:gd name="T20" fmla="*/ 27 w 142"/>
                        <a:gd name="T21" fmla="*/ 48 h 54"/>
                        <a:gd name="T22" fmla="*/ 16 w 142"/>
                        <a:gd name="T23" fmla="*/ 53 h 5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142" h="54">
                          <a:moveTo>
                            <a:pt x="16" y="53"/>
                          </a:moveTo>
                          <a:cubicBezTo>
                            <a:pt x="13" y="53"/>
                            <a:pt x="9" y="51"/>
                            <a:pt x="6" y="48"/>
                          </a:cubicBezTo>
                          <a:cubicBezTo>
                            <a:pt x="0" y="42"/>
                            <a:pt x="0" y="33"/>
                            <a:pt x="6" y="27"/>
                          </a:cubicBezTo>
                          <a:cubicBezTo>
                            <a:pt x="23" y="9"/>
                            <a:pt x="46" y="0"/>
                            <a:pt x="71" y="0"/>
                          </a:cubicBezTo>
                          <a:cubicBezTo>
                            <a:pt x="71" y="0"/>
                            <a:pt x="71" y="0"/>
                            <a:pt x="71" y="0"/>
                          </a:cubicBezTo>
                          <a:cubicBezTo>
                            <a:pt x="95" y="0"/>
                            <a:pt x="118" y="9"/>
                            <a:pt x="136" y="26"/>
                          </a:cubicBezTo>
                          <a:cubicBezTo>
                            <a:pt x="142" y="32"/>
                            <a:pt x="142" y="42"/>
                            <a:pt x="136" y="48"/>
                          </a:cubicBezTo>
                          <a:cubicBezTo>
                            <a:pt x="130" y="54"/>
                            <a:pt x="120" y="54"/>
                            <a:pt x="114" y="48"/>
                          </a:cubicBezTo>
                          <a:cubicBezTo>
                            <a:pt x="102" y="37"/>
                            <a:pt x="87" y="30"/>
                            <a:pt x="71" y="30"/>
                          </a:cubicBezTo>
                          <a:cubicBezTo>
                            <a:pt x="71" y="30"/>
                            <a:pt x="71" y="30"/>
                            <a:pt x="71" y="30"/>
                          </a:cubicBezTo>
                          <a:cubicBezTo>
                            <a:pt x="54" y="30"/>
                            <a:pt x="39" y="37"/>
                            <a:pt x="27" y="48"/>
                          </a:cubicBezTo>
                          <a:cubicBezTo>
                            <a:pt x="24" y="51"/>
                            <a:pt x="20" y="53"/>
                            <a:pt x="16" y="53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68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7477125" y="1306513"/>
                      <a:ext cx="442913" cy="146050"/>
                    </a:xfrm>
                    <a:custGeom>
                      <a:avLst/>
                      <a:gdLst>
                        <a:gd name="T0" fmla="*/ 17 w 207"/>
                        <a:gd name="T1" fmla="*/ 66 h 68"/>
                        <a:gd name="T2" fmla="*/ 6 w 207"/>
                        <a:gd name="T3" fmla="*/ 62 h 68"/>
                        <a:gd name="T4" fmla="*/ 6 w 207"/>
                        <a:gd name="T5" fmla="*/ 40 h 68"/>
                        <a:gd name="T6" fmla="*/ 104 w 207"/>
                        <a:gd name="T7" fmla="*/ 0 h 68"/>
                        <a:gd name="T8" fmla="*/ 104 w 207"/>
                        <a:gd name="T9" fmla="*/ 0 h 68"/>
                        <a:gd name="T10" fmla="*/ 201 w 207"/>
                        <a:gd name="T11" fmla="*/ 40 h 68"/>
                        <a:gd name="T12" fmla="*/ 201 w 207"/>
                        <a:gd name="T13" fmla="*/ 62 h 68"/>
                        <a:gd name="T14" fmla="*/ 180 w 207"/>
                        <a:gd name="T15" fmla="*/ 62 h 68"/>
                        <a:gd name="T16" fmla="*/ 104 w 207"/>
                        <a:gd name="T17" fmla="*/ 30 h 68"/>
                        <a:gd name="T18" fmla="*/ 104 w 207"/>
                        <a:gd name="T19" fmla="*/ 30 h 68"/>
                        <a:gd name="T20" fmla="*/ 28 w 207"/>
                        <a:gd name="T21" fmla="*/ 62 h 68"/>
                        <a:gd name="T22" fmla="*/ 17 w 207"/>
                        <a:gd name="T23" fmla="*/ 66 h 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</a:cxnLst>
                      <a:rect l="0" t="0" r="r" b="b"/>
                      <a:pathLst>
                        <a:path w="207" h="68">
                          <a:moveTo>
                            <a:pt x="17" y="66"/>
                          </a:moveTo>
                          <a:cubicBezTo>
                            <a:pt x="13" y="66"/>
                            <a:pt x="9" y="65"/>
                            <a:pt x="6" y="62"/>
                          </a:cubicBezTo>
                          <a:cubicBezTo>
                            <a:pt x="0" y="56"/>
                            <a:pt x="0" y="46"/>
                            <a:pt x="6" y="40"/>
                          </a:cubicBezTo>
                          <a:cubicBezTo>
                            <a:pt x="32" y="14"/>
                            <a:pt x="67" y="0"/>
                            <a:pt x="104" y="0"/>
                          </a:cubicBezTo>
                          <a:cubicBezTo>
                            <a:pt x="104" y="0"/>
                            <a:pt x="104" y="0"/>
                            <a:pt x="104" y="0"/>
                          </a:cubicBezTo>
                          <a:cubicBezTo>
                            <a:pt x="141" y="0"/>
                            <a:pt x="175" y="14"/>
                            <a:pt x="201" y="40"/>
                          </a:cubicBezTo>
                          <a:cubicBezTo>
                            <a:pt x="207" y="46"/>
                            <a:pt x="207" y="56"/>
                            <a:pt x="201" y="62"/>
                          </a:cubicBezTo>
                          <a:cubicBezTo>
                            <a:pt x="195" y="68"/>
                            <a:pt x="186" y="68"/>
                            <a:pt x="180" y="62"/>
                          </a:cubicBezTo>
                          <a:cubicBezTo>
                            <a:pt x="159" y="41"/>
                            <a:pt x="132" y="30"/>
                            <a:pt x="104" y="30"/>
                          </a:cubicBezTo>
                          <a:cubicBezTo>
                            <a:pt x="104" y="30"/>
                            <a:pt x="104" y="30"/>
                            <a:pt x="104" y="30"/>
                          </a:cubicBezTo>
                          <a:cubicBezTo>
                            <a:pt x="75" y="30"/>
                            <a:pt x="48" y="41"/>
                            <a:pt x="28" y="62"/>
                          </a:cubicBezTo>
                          <a:cubicBezTo>
                            <a:pt x="25" y="65"/>
                            <a:pt x="21" y="66"/>
                            <a:pt x="17" y="66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69" name="Freeform 490"/>
                    <p:cNvSpPr>
                      <a:spLocks/>
                    </p:cNvSpPr>
                    <p:nvPr/>
                  </p:nvSpPr>
                  <p:spPr bwMode="auto">
                    <a:xfrm>
                      <a:off x="7408863" y="1169988"/>
                      <a:ext cx="582613" cy="211138"/>
                    </a:xfrm>
                    <a:custGeom>
                      <a:avLst/>
                      <a:gdLst>
                        <a:gd name="T0" fmla="*/ 16 w 272"/>
                        <a:gd name="T1" fmla="*/ 98 h 99"/>
                        <a:gd name="T2" fmla="*/ 6 w 272"/>
                        <a:gd name="T3" fmla="*/ 93 h 99"/>
                        <a:gd name="T4" fmla="*/ 6 w 272"/>
                        <a:gd name="T5" fmla="*/ 72 h 99"/>
                        <a:gd name="T6" fmla="*/ 266 w 272"/>
                        <a:gd name="T7" fmla="*/ 71 h 99"/>
                        <a:gd name="T8" fmla="*/ 266 w 272"/>
                        <a:gd name="T9" fmla="*/ 93 h 99"/>
                        <a:gd name="T10" fmla="*/ 244 w 272"/>
                        <a:gd name="T11" fmla="*/ 93 h 99"/>
                        <a:gd name="T12" fmla="*/ 27 w 272"/>
                        <a:gd name="T13" fmla="*/ 93 h 99"/>
                        <a:gd name="T14" fmla="*/ 16 w 272"/>
                        <a:gd name="T15" fmla="*/ 98 h 9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72" h="99">
                          <a:moveTo>
                            <a:pt x="16" y="98"/>
                          </a:moveTo>
                          <a:cubicBezTo>
                            <a:pt x="12" y="98"/>
                            <a:pt x="9" y="96"/>
                            <a:pt x="6" y="93"/>
                          </a:cubicBezTo>
                          <a:cubicBezTo>
                            <a:pt x="0" y="87"/>
                            <a:pt x="0" y="78"/>
                            <a:pt x="6" y="72"/>
                          </a:cubicBezTo>
                          <a:cubicBezTo>
                            <a:pt x="77" y="0"/>
                            <a:pt x="194" y="0"/>
                            <a:pt x="266" y="71"/>
                          </a:cubicBezTo>
                          <a:cubicBezTo>
                            <a:pt x="272" y="77"/>
                            <a:pt x="272" y="87"/>
                            <a:pt x="266" y="93"/>
                          </a:cubicBezTo>
                          <a:cubicBezTo>
                            <a:pt x="260" y="99"/>
                            <a:pt x="250" y="99"/>
                            <a:pt x="244" y="93"/>
                          </a:cubicBezTo>
                          <a:cubicBezTo>
                            <a:pt x="184" y="33"/>
                            <a:pt x="87" y="33"/>
                            <a:pt x="27" y="93"/>
                          </a:cubicBezTo>
                          <a:cubicBezTo>
                            <a:pt x="24" y="96"/>
                            <a:pt x="20" y="98"/>
                            <a:pt x="16" y="9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70" name="Freeform 491"/>
                    <p:cNvSpPr>
                      <a:spLocks/>
                    </p:cNvSpPr>
                    <p:nvPr/>
                  </p:nvSpPr>
                  <p:spPr bwMode="auto">
                    <a:xfrm>
                      <a:off x="7626350" y="1530350"/>
                      <a:ext cx="144463" cy="142875"/>
                    </a:xfrm>
                    <a:custGeom>
                      <a:avLst/>
                      <a:gdLst>
                        <a:gd name="T0" fmla="*/ 55 w 67"/>
                        <a:gd name="T1" fmla="*/ 12 h 67"/>
                        <a:gd name="T2" fmla="*/ 55 w 67"/>
                        <a:gd name="T3" fmla="*/ 55 h 67"/>
                        <a:gd name="T4" fmla="*/ 12 w 67"/>
                        <a:gd name="T5" fmla="*/ 55 h 67"/>
                        <a:gd name="T6" fmla="*/ 12 w 67"/>
                        <a:gd name="T7" fmla="*/ 12 h 67"/>
                        <a:gd name="T8" fmla="*/ 55 w 67"/>
                        <a:gd name="T9" fmla="*/ 12 h 6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67" h="67">
                          <a:moveTo>
                            <a:pt x="55" y="12"/>
                          </a:moveTo>
                          <a:cubicBezTo>
                            <a:pt x="67" y="24"/>
                            <a:pt x="67" y="43"/>
                            <a:pt x="55" y="55"/>
                          </a:cubicBezTo>
                          <a:cubicBezTo>
                            <a:pt x="43" y="67"/>
                            <a:pt x="24" y="67"/>
                            <a:pt x="12" y="55"/>
                          </a:cubicBezTo>
                          <a:cubicBezTo>
                            <a:pt x="0" y="43"/>
                            <a:pt x="0" y="24"/>
                            <a:pt x="12" y="12"/>
                          </a:cubicBezTo>
                          <a:cubicBezTo>
                            <a:pt x="24" y="0"/>
                            <a:pt x="43" y="0"/>
                            <a:pt x="55" y="12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71" name="Freeform 492"/>
                    <p:cNvSpPr>
                      <a:spLocks/>
                    </p:cNvSpPr>
                    <p:nvPr/>
                  </p:nvSpPr>
                  <p:spPr bwMode="auto">
                    <a:xfrm>
                      <a:off x="7786688" y="1558925"/>
                      <a:ext cx="57150" cy="84138"/>
                    </a:xfrm>
                    <a:custGeom>
                      <a:avLst/>
                      <a:gdLst>
                        <a:gd name="T0" fmla="*/ 11 w 26"/>
                        <a:gd name="T1" fmla="*/ 1 h 39"/>
                        <a:gd name="T2" fmla="*/ 0 w 26"/>
                        <a:gd name="T3" fmla="*/ 17 h 39"/>
                        <a:gd name="T4" fmla="*/ 2 w 26"/>
                        <a:gd name="T5" fmla="*/ 18 h 39"/>
                        <a:gd name="T6" fmla="*/ 6 w 26"/>
                        <a:gd name="T7" fmla="*/ 18 h 39"/>
                        <a:gd name="T8" fmla="*/ 6 w 26"/>
                        <a:gd name="T9" fmla="*/ 38 h 39"/>
                        <a:gd name="T10" fmla="*/ 7 w 26"/>
                        <a:gd name="T11" fmla="*/ 39 h 39"/>
                        <a:gd name="T12" fmla="*/ 18 w 26"/>
                        <a:gd name="T13" fmla="*/ 39 h 39"/>
                        <a:gd name="T14" fmla="*/ 20 w 26"/>
                        <a:gd name="T15" fmla="*/ 38 h 39"/>
                        <a:gd name="T16" fmla="*/ 20 w 26"/>
                        <a:gd name="T17" fmla="*/ 18 h 39"/>
                        <a:gd name="T18" fmla="*/ 24 w 26"/>
                        <a:gd name="T19" fmla="*/ 18 h 39"/>
                        <a:gd name="T20" fmla="*/ 26 w 26"/>
                        <a:gd name="T21" fmla="*/ 17 h 39"/>
                        <a:gd name="T22" fmla="*/ 14 w 26"/>
                        <a:gd name="T23" fmla="*/ 1 h 39"/>
                        <a:gd name="T24" fmla="*/ 13 w 26"/>
                        <a:gd name="T25" fmla="*/ 0 h 39"/>
                        <a:gd name="T26" fmla="*/ 11 w 26"/>
                        <a:gd name="T27" fmla="*/ 1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6" h="39">
                          <a:moveTo>
                            <a:pt x="11" y="1"/>
                          </a:moveTo>
                          <a:cubicBezTo>
                            <a:pt x="11" y="1"/>
                            <a:pt x="0" y="16"/>
                            <a:pt x="0" y="17"/>
                          </a:cubicBezTo>
                          <a:cubicBezTo>
                            <a:pt x="0" y="18"/>
                            <a:pt x="1" y="18"/>
                            <a:pt x="2" y="18"/>
                          </a:cubicBezTo>
                          <a:cubicBezTo>
                            <a:pt x="2" y="18"/>
                            <a:pt x="3" y="18"/>
                            <a:pt x="6" y="18"/>
                          </a:cubicBezTo>
                          <a:cubicBezTo>
                            <a:pt x="6" y="38"/>
                            <a:pt x="6" y="38"/>
                            <a:pt x="6" y="38"/>
                          </a:cubicBezTo>
                          <a:cubicBezTo>
                            <a:pt x="6" y="39"/>
                            <a:pt x="6" y="39"/>
                            <a:pt x="7" y="39"/>
                          </a:cubicBezTo>
                          <a:cubicBezTo>
                            <a:pt x="18" y="39"/>
                            <a:pt x="18" y="39"/>
                            <a:pt x="18" y="39"/>
                          </a:cubicBezTo>
                          <a:cubicBezTo>
                            <a:pt x="19" y="39"/>
                            <a:pt x="20" y="39"/>
                            <a:pt x="20" y="38"/>
                          </a:cubicBezTo>
                          <a:cubicBezTo>
                            <a:pt x="20" y="18"/>
                            <a:pt x="20" y="18"/>
                            <a:pt x="20" y="18"/>
                          </a:cubicBezTo>
                          <a:cubicBezTo>
                            <a:pt x="22" y="18"/>
                            <a:pt x="24" y="18"/>
                            <a:pt x="24" y="18"/>
                          </a:cubicBezTo>
                          <a:cubicBezTo>
                            <a:pt x="25" y="18"/>
                            <a:pt x="26" y="18"/>
                            <a:pt x="26" y="17"/>
                          </a:cubicBezTo>
                          <a:cubicBezTo>
                            <a:pt x="26" y="16"/>
                            <a:pt x="15" y="1"/>
                            <a:pt x="14" y="1"/>
                          </a:cubicBezTo>
                          <a:cubicBezTo>
                            <a:pt x="14" y="0"/>
                            <a:pt x="14" y="0"/>
                            <a:pt x="13" y="0"/>
                          </a:cubicBezTo>
                          <a:cubicBezTo>
                            <a:pt x="12" y="0"/>
                            <a:pt x="12" y="0"/>
                            <a:pt x="11" y="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  <p:sp>
                  <p:nvSpPr>
                    <p:cNvPr id="372" name="Freeform 493"/>
                    <p:cNvSpPr>
                      <a:spLocks/>
                    </p:cNvSpPr>
                    <p:nvPr/>
                  </p:nvSpPr>
                  <p:spPr bwMode="auto">
                    <a:xfrm>
                      <a:off x="7556500" y="1558925"/>
                      <a:ext cx="52388" cy="84138"/>
                    </a:xfrm>
                    <a:custGeom>
                      <a:avLst/>
                      <a:gdLst>
                        <a:gd name="T0" fmla="*/ 14 w 25"/>
                        <a:gd name="T1" fmla="*/ 38 h 39"/>
                        <a:gd name="T2" fmla="*/ 25 w 25"/>
                        <a:gd name="T3" fmla="*/ 22 h 39"/>
                        <a:gd name="T4" fmla="*/ 24 w 25"/>
                        <a:gd name="T5" fmla="*/ 21 h 39"/>
                        <a:gd name="T6" fmla="*/ 20 w 25"/>
                        <a:gd name="T7" fmla="*/ 21 h 39"/>
                        <a:gd name="T8" fmla="*/ 20 w 25"/>
                        <a:gd name="T9" fmla="*/ 1 h 39"/>
                        <a:gd name="T10" fmla="*/ 18 w 25"/>
                        <a:gd name="T11" fmla="*/ 0 h 39"/>
                        <a:gd name="T12" fmla="*/ 7 w 25"/>
                        <a:gd name="T13" fmla="*/ 0 h 39"/>
                        <a:gd name="T14" fmla="*/ 5 w 25"/>
                        <a:gd name="T15" fmla="*/ 1 h 39"/>
                        <a:gd name="T16" fmla="*/ 5 w 25"/>
                        <a:gd name="T17" fmla="*/ 21 h 39"/>
                        <a:gd name="T18" fmla="*/ 1 w 25"/>
                        <a:gd name="T19" fmla="*/ 21 h 39"/>
                        <a:gd name="T20" fmla="*/ 0 w 25"/>
                        <a:gd name="T21" fmla="*/ 22 h 39"/>
                        <a:gd name="T22" fmla="*/ 11 w 25"/>
                        <a:gd name="T23" fmla="*/ 38 h 39"/>
                        <a:gd name="T24" fmla="*/ 12 w 25"/>
                        <a:gd name="T25" fmla="*/ 39 h 39"/>
                        <a:gd name="T26" fmla="*/ 14 w 25"/>
                        <a:gd name="T27" fmla="*/ 38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5" h="39">
                          <a:moveTo>
                            <a:pt x="14" y="38"/>
                          </a:moveTo>
                          <a:cubicBezTo>
                            <a:pt x="14" y="38"/>
                            <a:pt x="25" y="23"/>
                            <a:pt x="25" y="22"/>
                          </a:cubicBezTo>
                          <a:cubicBezTo>
                            <a:pt x="25" y="21"/>
                            <a:pt x="25" y="21"/>
                            <a:pt x="24" y="21"/>
                          </a:cubicBezTo>
                          <a:cubicBezTo>
                            <a:pt x="24" y="21"/>
                            <a:pt x="22" y="21"/>
                            <a:pt x="20" y="21"/>
                          </a:cubicBezTo>
                          <a:cubicBezTo>
                            <a:pt x="20" y="1"/>
                            <a:pt x="20" y="1"/>
                            <a:pt x="20" y="1"/>
                          </a:cubicBezTo>
                          <a:cubicBezTo>
                            <a:pt x="20" y="0"/>
                            <a:pt x="19" y="0"/>
                            <a:pt x="18" y="0"/>
                          </a:cubicBezTo>
                          <a:cubicBezTo>
                            <a:pt x="7" y="0"/>
                            <a:pt x="7" y="0"/>
                            <a:pt x="7" y="0"/>
                          </a:cubicBezTo>
                          <a:cubicBezTo>
                            <a:pt x="6" y="0"/>
                            <a:pt x="5" y="0"/>
                            <a:pt x="5" y="1"/>
                          </a:cubicBezTo>
                          <a:cubicBezTo>
                            <a:pt x="5" y="21"/>
                            <a:pt x="5" y="21"/>
                            <a:pt x="5" y="21"/>
                          </a:cubicBezTo>
                          <a:cubicBezTo>
                            <a:pt x="3" y="21"/>
                            <a:pt x="1" y="21"/>
                            <a:pt x="1" y="21"/>
                          </a:cubicBezTo>
                          <a:cubicBezTo>
                            <a:pt x="0" y="21"/>
                            <a:pt x="0" y="21"/>
                            <a:pt x="0" y="22"/>
                          </a:cubicBezTo>
                          <a:cubicBezTo>
                            <a:pt x="0" y="23"/>
                            <a:pt x="11" y="38"/>
                            <a:pt x="11" y="38"/>
                          </a:cubicBezTo>
                          <a:cubicBezTo>
                            <a:pt x="11" y="39"/>
                            <a:pt x="12" y="39"/>
                            <a:pt x="12" y="39"/>
                          </a:cubicBezTo>
                          <a:cubicBezTo>
                            <a:pt x="13" y="39"/>
                            <a:pt x="14" y="39"/>
                            <a:pt x="14" y="38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71971" tIns="35986" rIns="71971" bIns="3598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918740">
                        <a:defRPr/>
                      </a:pPr>
                      <a:endParaRPr lang="zh-CN" altLang="en-US" sz="1800" kern="0" dirty="0" smtClean="0"/>
                    </a:p>
                  </p:txBody>
                </p:sp>
              </p:grpSp>
            </p:grpSp>
          </p:grpSp>
          <p:grpSp>
            <p:nvGrpSpPr>
              <p:cNvPr id="345" name="组合 2"/>
              <p:cNvGrpSpPr/>
              <p:nvPr/>
            </p:nvGrpSpPr>
            <p:grpSpPr>
              <a:xfrm>
                <a:off x="28659434" y="6480795"/>
                <a:ext cx="1115791" cy="1057426"/>
                <a:chOff x="27216084" y="5698140"/>
                <a:chExt cx="1115791" cy="1057426"/>
              </a:xfrm>
            </p:grpSpPr>
            <p:sp>
              <p:nvSpPr>
                <p:cNvPr id="361" name="椭圆 360"/>
                <p:cNvSpPr/>
                <p:nvPr/>
              </p:nvSpPr>
              <p:spPr>
                <a:xfrm>
                  <a:off x="27216084" y="5698140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pic>
              <p:nvPicPr>
                <p:cNvPr id="362" name="游戏.png"/>
                <p:cNvPicPr/>
                <p:nvPr/>
              </p:nvPicPr>
              <p:blipFill>
                <a:blip r:embed="rId8" cstate="print">
                  <a:extLst/>
                </a:blip>
                <a:stretch>
                  <a:fillRect/>
                </a:stretch>
              </p:blipFill>
              <p:spPr>
                <a:xfrm>
                  <a:off x="27388078" y="5992522"/>
                  <a:ext cx="771805" cy="4686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46" name="组合 1"/>
              <p:cNvGrpSpPr/>
              <p:nvPr/>
            </p:nvGrpSpPr>
            <p:grpSpPr>
              <a:xfrm>
                <a:off x="28659434" y="3312443"/>
                <a:ext cx="1115791" cy="1057426"/>
                <a:chOff x="27216084" y="4018029"/>
                <a:chExt cx="1115791" cy="1057426"/>
              </a:xfrm>
            </p:grpSpPr>
            <p:sp>
              <p:nvSpPr>
                <p:cNvPr id="359" name="椭圆 358"/>
                <p:cNvSpPr/>
                <p:nvPr/>
              </p:nvSpPr>
              <p:spPr>
                <a:xfrm>
                  <a:off x="27216084" y="4018029"/>
                  <a:ext cx="1115791" cy="1057426"/>
                </a:xfrm>
                <a:prstGeom prst="ellipse">
                  <a:avLst/>
                </a:prstGeom>
                <a:solidFill>
                  <a:srgbClr val="4BD4FF">
                    <a:alpha val="70000"/>
                  </a:srgb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defTabSz="1900764">
                    <a:defRPr/>
                  </a:pPr>
                  <a:endParaRPr lang="zh-CN" altLang="en-US" sz="1800" kern="0" smtClean="0">
                    <a:cs typeface="Arial" pitchFamily="34" charset="0"/>
                  </a:endParaRPr>
                </a:p>
              </p:txBody>
            </p:sp>
            <p:sp>
              <p:nvSpPr>
                <p:cNvPr id="360" name="Shape 192"/>
                <p:cNvSpPr/>
                <p:nvPr/>
              </p:nvSpPr>
              <p:spPr>
                <a:xfrm>
                  <a:off x="27363915" y="4207786"/>
                  <a:ext cx="820129" cy="677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932" y="4199"/>
                      </a:moveTo>
                      <a:lnTo>
                        <a:pt x="18818" y="4199"/>
                      </a:lnTo>
                      <a:lnTo>
                        <a:pt x="18818" y="9673"/>
                      </a:lnTo>
                      <a:lnTo>
                        <a:pt x="18808" y="9656"/>
                      </a:lnTo>
                      <a:lnTo>
                        <a:pt x="18781" y="9604"/>
                      </a:lnTo>
                      <a:lnTo>
                        <a:pt x="18735" y="9521"/>
                      </a:lnTo>
                      <a:lnTo>
                        <a:pt x="18673" y="9411"/>
                      </a:lnTo>
                      <a:lnTo>
                        <a:pt x="18594" y="9282"/>
                      </a:lnTo>
                      <a:lnTo>
                        <a:pt x="18504" y="9129"/>
                      </a:lnTo>
                      <a:lnTo>
                        <a:pt x="18450" y="9048"/>
                      </a:lnTo>
                      <a:lnTo>
                        <a:pt x="18395" y="8963"/>
                      </a:lnTo>
                      <a:lnTo>
                        <a:pt x="18337" y="8875"/>
                      </a:lnTo>
                      <a:lnTo>
                        <a:pt x="18277" y="8782"/>
                      </a:lnTo>
                      <a:lnTo>
                        <a:pt x="18210" y="8691"/>
                      </a:lnTo>
                      <a:lnTo>
                        <a:pt x="18143" y="8596"/>
                      </a:lnTo>
                      <a:lnTo>
                        <a:pt x="18072" y="8500"/>
                      </a:lnTo>
                      <a:lnTo>
                        <a:pt x="17999" y="8405"/>
                      </a:lnTo>
                      <a:lnTo>
                        <a:pt x="17923" y="8308"/>
                      </a:lnTo>
                      <a:lnTo>
                        <a:pt x="17762" y="8117"/>
                      </a:lnTo>
                      <a:lnTo>
                        <a:pt x="17678" y="8021"/>
                      </a:lnTo>
                      <a:lnTo>
                        <a:pt x="17591" y="7930"/>
                      </a:lnTo>
                      <a:lnTo>
                        <a:pt x="17504" y="7838"/>
                      </a:lnTo>
                      <a:lnTo>
                        <a:pt x="17414" y="7751"/>
                      </a:lnTo>
                      <a:lnTo>
                        <a:pt x="17321" y="7665"/>
                      </a:lnTo>
                      <a:lnTo>
                        <a:pt x="17228" y="7582"/>
                      </a:lnTo>
                      <a:lnTo>
                        <a:pt x="17132" y="7505"/>
                      </a:lnTo>
                      <a:lnTo>
                        <a:pt x="17034" y="7432"/>
                      </a:lnTo>
                      <a:lnTo>
                        <a:pt x="16935" y="7361"/>
                      </a:lnTo>
                      <a:lnTo>
                        <a:pt x="16837" y="7298"/>
                      </a:lnTo>
                      <a:lnTo>
                        <a:pt x="16739" y="7240"/>
                      </a:lnTo>
                      <a:lnTo>
                        <a:pt x="16641" y="7186"/>
                      </a:lnTo>
                      <a:lnTo>
                        <a:pt x="16547" y="7136"/>
                      </a:lnTo>
                      <a:lnTo>
                        <a:pt x="16453" y="7092"/>
                      </a:lnTo>
                      <a:lnTo>
                        <a:pt x="16364" y="7052"/>
                      </a:lnTo>
                      <a:lnTo>
                        <a:pt x="16273" y="7015"/>
                      </a:lnTo>
                      <a:lnTo>
                        <a:pt x="16186" y="6982"/>
                      </a:lnTo>
                      <a:lnTo>
                        <a:pt x="16102" y="6953"/>
                      </a:lnTo>
                      <a:lnTo>
                        <a:pt x="16018" y="6928"/>
                      </a:lnTo>
                      <a:lnTo>
                        <a:pt x="15936" y="6905"/>
                      </a:lnTo>
                      <a:lnTo>
                        <a:pt x="15860" y="6887"/>
                      </a:lnTo>
                      <a:lnTo>
                        <a:pt x="15784" y="6871"/>
                      </a:lnTo>
                      <a:lnTo>
                        <a:pt x="15712" y="6857"/>
                      </a:lnTo>
                      <a:lnTo>
                        <a:pt x="15641" y="6847"/>
                      </a:lnTo>
                      <a:lnTo>
                        <a:pt x="15576" y="6837"/>
                      </a:lnTo>
                      <a:lnTo>
                        <a:pt x="15511" y="6831"/>
                      </a:lnTo>
                      <a:lnTo>
                        <a:pt x="15451" y="6826"/>
                      </a:lnTo>
                      <a:lnTo>
                        <a:pt x="15394" y="6823"/>
                      </a:lnTo>
                      <a:lnTo>
                        <a:pt x="15340" y="6820"/>
                      </a:lnTo>
                      <a:lnTo>
                        <a:pt x="15290" y="6820"/>
                      </a:lnTo>
                      <a:lnTo>
                        <a:pt x="15244" y="6822"/>
                      </a:lnTo>
                      <a:lnTo>
                        <a:pt x="15201" y="6823"/>
                      </a:lnTo>
                      <a:lnTo>
                        <a:pt x="15163" y="6825"/>
                      </a:lnTo>
                      <a:lnTo>
                        <a:pt x="15051" y="6836"/>
                      </a:lnTo>
                      <a:lnTo>
                        <a:pt x="15022" y="6842"/>
                      </a:lnTo>
                      <a:lnTo>
                        <a:pt x="15013" y="6843"/>
                      </a:lnTo>
                      <a:lnTo>
                        <a:pt x="14932" y="4199"/>
                      </a:lnTo>
                      <a:close/>
                      <a:moveTo>
                        <a:pt x="12231" y="0"/>
                      </a:moveTo>
                      <a:lnTo>
                        <a:pt x="21600" y="0"/>
                      </a:lnTo>
                      <a:lnTo>
                        <a:pt x="21600" y="1936"/>
                      </a:lnTo>
                      <a:lnTo>
                        <a:pt x="17877" y="1936"/>
                      </a:lnTo>
                      <a:lnTo>
                        <a:pt x="17877" y="3351"/>
                      </a:lnTo>
                      <a:lnTo>
                        <a:pt x="15789" y="3351"/>
                      </a:lnTo>
                      <a:lnTo>
                        <a:pt x="15789" y="1936"/>
                      </a:lnTo>
                      <a:lnTo>
                        <a:pt x="12231" y="1936"/>
                      </a:lnTo>
                      <a:lnTo>
                        <a:pt x="12231" y="0"/>
                      </a:lnTo>
                      <a:close/>
                      <a:moveTo>
                        <a:pt x="6476" y="14760"/>
                      </a:moveTo>
                      <a:lnTo>
                        <a:pt x="6485" y="14767"/>
                      </a:lnTo>
                      <a:lnTo>
                        <a:pt x="6515" y="14789"/>
                      </a:lnTo>
                      <a:lnTo>
                        <a:pt x="6561" y="14820"/>
                      </a:lnTo>
                      <a:lnTo>
                        <a:pt x="6623" y="14861"/>
                      </a:lnTo>
                      <a:lnTo>
                        <a:pt x="6696" y="14912"/>
                      </a:lnTo>
                      <a:lnTo>
                        <a:pt x="6779" y="14971"/>
                      </a:lnTo>
                      <a:lnTo>
                        <a:pt x="6870" y="15034"/>
                      </a:lnTo>
                      <a:lnTo>
                        <a:pt x="6968" y="15102"/>
                      </a:lnTo>
                      <a:lnTo>
                        <a:pt x="7068" y="15171"/>
                      </a:lnTo>
                      <a:lnTo>
                        <a:pt x="7168" y="15244"/>
                      </a:lnTo>
                      <a:lnTo>
                        <a:pt x="7268" y="15315"/>
                      </a:lnTo>
                      <a:lnTo>
                        <a:pt x="7366" y="15384"/>
                      </a:lnTo>
                      <a:lnTo>
                        <a:pt x="7458" y="15452"/>
                      </a:lnTo>
                      <a:lnTo>
                        <a:pt x="7539" y="15512"/>
                      </a:lnTo>
                      <a:lnTo>
                        <a:pt x="7613" y="15569"/>
                      </a:lnTo>
                      <a:lnTo>
                        <a:pt x="7673" y="15615"/>
                      </a:lnTo>
                      <a:lnTo>
                        <a:pt x="7725" y="15658"/>
                      </a:lnTo>
                      <a:lnTo>
                        <a:pt x="7770" y="15700"/>
                      </a:lnTo>
                      <a:lnTo>
                        <a:pt x="7813" y="15743"/>
                      </a:lnTo>
                      <a:lnTo>
                        <a:pt x="7852" y="15785"/>
                      </a:lnTo>
                      <a:lnTo>
                        <a:pt x="7885" y="15823"/>
                      </a:lnTo>
                      <a:lnTo>
                        <a:pt x="7916" y="15863"/>
                      </a:lnTo>
                      <a:lnTo>
                        <a:pt x="7943" y="15899"/>
                      </a:lnTo>
                      <a:lnTo>
                        <a:pt x="7965" y="15931"/>
                      </a:lnTo>
                      <a:lnTo>
                        <a:pt x="7985" y="15962"/>
                      </a:lnTo>
                      <a:lnTo>
                        <a:pt x="8001" y="15990"/>
                      </a:lnTo>
                      <a:lnTo>
                        <a:pt x="8015" y="16016"/>
                      </a:lnTo>
                      <a:lnTo>
                        <a:pt x="8026" y="16036"/>
                      </a:lnTo>
                      <a:lnTo>
                        <a:pt x="8039" y="16065"/>
                      </a:lnTo>
                      <a:lnTo>
                        <a:pt x="8043" y="16076"/>
                      </a:lnTo>
                      <a:lnTo>
                        <a:pt x="8044" y="16093"/>
                      </a:lnTo>
                      <a:lnTo>
                        <a:pt x="8047" y="16141"/>
                      </a:lnTo>
                      <a:lnTo>
                        <a:pt x="8051" y="16218"/>
                      </a:lnTo>
                      <a:lnTo>
                        <a:pt x="8054" y="16316"/>
                      </a:lnTo>
                      <a:lnTo>
                        <a:pt x="8054" y="16434"/>
                      </a:lnTo>
                      <a:lnTo>
                        <a:pt x="8052" y="16568"/>
                      </a:lnTo>
                      <a:lnTo>
                        <a:pt x="8047" y="16712"/>
                      </a:lnTo>
                      <a:lnTo>
                        <a:pt x="8043" y="16790"/>
                      </a:lnTo>
                      <a:lnTo>
                        <a:pt x="8036" y="16865"/>
                      </a:lnTo>
                      <a:lnTo>
                        <a:pt x="8030" y="16942"/>
                      </a:lnTo>
                      <a:lnTo>
                        <a:pt x="8020" y="17019"/>
                      </a:lnTo>
                      <a:lnTo>
                        <a:pt x="8009" y="17098"/>
                      </a:lnTo>
                      <a:lnTo>
                        <a:pt x="7996" y="17173"/>
                      </a:lnTo>
                      <a:lnTo>
                        <a:pt x="7981" y="17250"/>
                      </a:lnTo>
                      <a:lnTo>
                        <a:pt x="7965" y="17323"/>
                      </a:lnTo>
                      <a:lnTo>
                        <a:pt x="7945" y="17395"/>
                      </a:lnTo>
                      <a:lnTo>
                        <a:pt x="7923" y="17463"/>
                      </a:lnTo>
                      <a:lnTo>
                        <a:pt x="7899" y="17528"/>
                      </a:lnTo>
                      <a:lnTo>
                        <a:pt x="7872" y="17589"/>
                      </a:lnTo>
                      <a:lnTo>
                        <a:pt x="7843" y="17647"/>
                      </a:lnTo>
                      <a:lnTo>
                        <a:pt x="7809" y="17700"/>
                      </a:lnTo>
                      <a:lnTo>
                        <a:pt x="7773" y="17747"/>
                      </a:lnTo>
                      <a:lnTo>
                        <a:pt x="7734" y="17788"/>
                      </a:lnTo>
                      <a:lnTo>
                        <a:pt x="7692" y="17822"/>
                      </a:lnTo>
                      <a:lnTo>
                        <a:pt x="7645" y="17852"/>
                      </a:lnTo>
                      <a:lnTo>
                        <a:pt x="7597" y="17873"/>
                      </a:lnTo>
                      <a:lnTo>
                        <a:pt x="7546" y="17884"/>
                      </a:lnTo>
                      <a:lnTo>
                        <a:pt x="7497" y="17889"/>
                      </a:lnTo>
                      <a:lnTo>
                        <a:pt x="7446" y="17885"/>
                      </a:lnTo>
                      <a:lnTo>
                        <a:pt x="7394" y="17876"/>
                      </a:lnTo>
                      <a:lnTo>
                        <a:pt x="7343" y="17859"/>
                      </a:lnTo>
                      <a:lnTo>
                        <a:pt x="7291" y="17835"/>
                      </a:lnTo>
                      <a:lnTo>
                        <a:pt x="7240" y="17805"/>
                      </a:lnTo>
                      <a:lnTo>
                        <a:pt x="7189" y="17770"/>
                      </a:lnTo>
                      <a:lnTo>
                        <a:pt x="7139" y="17730"/>
                      </a:lnTo>
                      <a:lnTo>
                        <a:pt x="7088" y="17684"/>
                      </a:lnTo>
                      <a:lnTo>
                        <a:pt x="7038" y="17633"/>
                      </a:lnTo>
                      <a:lnTo>
                        <a:pt x="6990" y="17577"/>
                      </a:lnTo>
                      <a:lnTo>
                        <a:pt x="6942" y="17517"/>
                      </a:lnTo>
                      <a:lnTo>
                        <a:pt x="6895" y="17454"/>
                      </a:lnTo>
                      <a:lnTo>
                        <a:pt x="6850" y="17386"/>
                      </a:lnTo>
                      <a:lnTo>
                        <a:pt x="6806" y="17317"/>
                      </a:lnTo>
                      <a:lnTo>
                        <a:pt x="6763" y="17244"/>
                      </a:lnTo>
                      <a:lnTo>
                        <a:pt x="6723" y="17169"/>
                      </a:lnTo>
                      <a:lnTo>
                        <a:pt x="6684" y="17092"/>
                      </a:lnTo>
                      <a:lnTo>
                        <a:pt x="6646" y="17012"/>
                      </a:lnTo>
                      <a:lnTo>
                        <a:pt x="6612" y="16931"/>
                      </a:lnTo>
                      <a:lnTo>
                        <a:pt x="6580" y="16848"/>
                      </a:lnTo>
                      <a:lnTo>
                        <a:pt x="6551" y="16763"/>
                      </a:lnTo>
                      <a:lnTo>
                        <a:pt x="6523" y="16682"/>
                      </a:lnTo>
                      <a:lnTo>
                        <a:pt x="6499" y="16597"/>
                      </a:lnTo>
                      <a:lnTo>
                        <a:pt x="6477" y="16514"/>
                      </a:lnTo>
                      <a:lnTo>
                        <a:pt x="6459" y="16430"/>
                      </a:lnTo>
                      <a:lnTo>
                        <a:pt x="6444" y="16349"/>
                      </a:lnTo>
                      <a:lnTo>
                        <a:pt x="6432" y="16266"/>
                      </a:lnTo>
                      <a:lnTo>
                        <a:pt x="6424" y="16187"/>
                      </a:lnTo>
                      <a:lnTo>
                        <a:pt x="6420" y="16108"/>
                      </a:lnTo>
                      <a:lnTo>
                        <a:pt x="6417" y="16033"/>
                      </a:lnTo>
                      <a:lnTo>
                        <a:pt x="6413" y="15957"/>
                      </a:lnTo>
                      <a:lnTo>
                        <a:pt x="6413" y="15886"/>
                      </a:lnTo>
                      <a:lnTo>
                        <a:pt x="6412" y="15814"/>
                      </a:lnTo>
                      <a:lnTo>
                        <a:pt x="6413" y="15678"/>
                      </a:lnTo>
                      <a:lnTo>
                        <a:pt x="6415" y="15552"/>
                      </a:lnTo>
                      <a:lnTo>
                        <a:pt x="6420" y="15432"/>
                      </a:lnTo>
                      <a:lnTo>
                        <a:pt x="6425" y="15321"/>
                      </a:lnTo>
                      <a:lnTo>
                        <a:pt x="6431" y="15219"/>
                      </a:lnTo>
                      <a:lnTo>
                        <a:pt x="6437" y="15126"/>
                      </a:lnTo>
                      <a:lnTo>
                        <a:pt x="6444" y="15043"/>
                      </a:lnTo>
                      <a:lnTo>
                        <a:pt x="6451" y="14971"/>
                      </a:lnTo>
                      <a:lnTo>
                        <a:pt x="6457" y="14908"/>
                      </a:lnTo>
                      <a:lnTo>
                        <a:pt x="6463" y="14855"/>
                      </a:lnTo>
                      <a:lnTo>
                        <a:pt x="6468" y="14815"/>
                      </a:lnTo>
                      <a:lnTo>
                        <a:pt x="6472" y="14786"/>
                      </a:lnTo>
                      <a:lnTo>
                        <a:pt x="6475" y="14766"/>
                      </a:lnTo>
                      <a:lnTo>
                        <a:pt x="6476" y="14760"/>
                      </a:lnTo>
                      <a:close/>
                      <a:moveTo>
                        <a:pt x="3882" y="13018"/>
                      </a:moveTo>
                      <a:lnTo>
                        <a:pt x="3914" y="13036"/>
                      </a:lnTo>
                      <a:lnTo>
                        <a:pt x="3953" y="13058"/>
                      </a:lnTo>
                      <a:lnTo>
                        <a:pt x="4006" y="13087"/>
                      </a:lnTo>
                      <a:lnTo>
                        <a:pt x="4069" y="13124"/>
                      </a:lnTo>
                      <a:lnTo>
                        <a:pt x="4144" y="13166"/>
                      </a:lnTo>
                      <a:lnTo>
                        <a:pt x="4225" y="13212"/>
                      </a:lnTo>
                      <a:lnTo>
                        <a:pt x="4316" y="13265"/>
                      </a:lnTo>
                      <a:lnTo>
                        <a:pt x="4412" y="13319"/>
                      </a:lnTo>
                      <a:lnTo>
                        <a:pt x="4514" y="13374"/>
                      </a:lnTo>
                      <a:lnTo>
                        <a:pt x="4617" y="13431"/>
                      </a:lnTo>
                      <a:lnTo>
                        <a:pt x="4723" y="13488"/>
                      </a:lnTo>
                      <a:lnTo>
                        <a:pt x="4829" y="13547"/>
                      </a:lnTo>
                      <a:lnTo>
                        <a:pt x="4934" y="13604"/>
                      </a:lnTo>
                      <a:lnTo>
                        <a:pt x="5037" y="13656"/>
                      </a:lnTo>
                      <a:lnTo>
                        <a:pt x="5135" y="13707"/>
                      </a:lnTo>
                      <a:lnTo>
                        <a:pt x="5183" y="13733"/>
                      </a:lnTo>
                      <a:lnTo>
                        <a:pt x="5227" y="13758"/>
                      </a:lnTo>
                      <a:lnTo>
                        <a:pt x="5310" y="13804"/>
                      </a:lnTo>
                      <a:lnTo>
                        <a:pt x="5383" y="13850"/>
                      </a:lnTo>
                      <a:lnTo>
                        <a:pt x="5450" y="13897"/>
                      </a:lnTo>
                      <a:lnTo>
                        <a:pt x="5508" y="13940"/>
                      </a:lnTo>
                      <a:lnTo>
                        <a:pt x="5560" y="13980"/>
                      </a:lnTo>
                      <a:lnTo>
                        <a:pt x="5604" y="14018"/>
                      </a:lnTo>
                      <a:lnTo>
                        <a:pt x="5641" y="14054"/>
                      </a:lnTo>
                      <a:lnTo>
                        <a:pt x="5675" y="14086"/>
                      </a:lnTo>
                      <a:lnTo>
                        <a:pt x="5700" y="14114"/>
                      </a:lnTo>
                      <a:lnTo>
                        <a:pt x="5721" y="14140"/>
                      </a:lnTo>
                      <a:lnTo>
                        <a:pt x="5737" y="14160"/>
                      </a:lnTo>
                      <a:lnTo>
                        <a:pt x="5756" y="14191"/>
                      </a:lnTo>
                      <a:lnTo>
                        <a:pt x="5763" y="14202"/>
                      </a:lnTo>
                      <a:lnTo>
                        <a:pt x="5755" y="14220"/>
                      </a:lnTo>
                      <a:lnTo>
                        <a:pt x="5733" y="14274"/>
                      </a:lnTo>
                      <a:lnTo>
                        <a:pt x="5719" y="14316"/>
                      </a:lnTo>
                      <a:lnTo>
                        <a:pt x="5703" y="14365"/>
                      </a:lnTo>
                      <a:lnTo>
                        <a:pt x="5685" y="14421"/>
                      </a:lnTo>
                      <a:lnTo>
                        <a:pt x="5665" y="14485"/>
                      </a:lnTo>
                      <a:lnTo>
                        <a:pt x="5644" y="14556"/>
                      </a:lnTo>
                      <a:lnTo>
                        <a:pt x="5624" y="14635"/>
                      </a:lnTo>
                      <a:lnTo>
                        <a:pt x="5602" y="14718"/>
                      </a:lnTo>
                      <a:lnTo>
                        <a:pt x="5582" y="14811"/>
                      </a:lnTo>
                      <a:lnTo>
                        <a:pt x="5564" y="14908"/>
                      </a:lnTo>
                      <a:lnTo>
                        <a:pt x="5545" y="15011"/>
                      </a:lnTo>
                      <a:lnTo>
                        <a:pt x="5529" y="15120"/>
                      </a:lnTo>
                      <a:lnTo>
                        <a:pt x="5513" y="15233"/>
                      </a:lnTo>
                      <a:lnTo>
                        <a:pt x="5501" y="15352"/>
                      </a:lnTo>
                      <a:lnTo>
                        <a:pt x="5492" y="15475"/>
                      </a:lnTo>
                      <a:lnTo>
                        <a:pt x="5486" y="15603"/>
                      </a:lnTo>
                      <a:lnTo>
                        <a:pt x="5485" y="15735"/>
                      </a:lnTo>
                      <a:lnTo>
                        <a:pt x="5486" y="15871"/>
                      </a:lnTo>
                      <a:lnTo>
                        <a:pt x="5493" y="16010"/>
                      </a:lnTo>
                      <a:lnTo>
                        <a:pt x="5505" y="16150"/>
                      </a:lnTo>
                      <a:lnTo>
                        <a:pt x="5522" y="16295"/>
                      </a:lnTo>
                      <a:lnTo>
                        <a:pt x="5546" y="16443"/>
                      </a:lnTo>
                      <a:lnTo>
                        <a:pt x="5574" y="16592"/>
                      </a:lnTo>
                      <a:lnTo>
                        <a:pt x="5610" y="16745"/>
                      </a:lnTo>
                      <a:lnTo>
                        <a:pt x="5653" y="16897"/>
                      </a:lnTo>
                      <a:lnTo>
                        <a:pt x="5704" y="17053"/>
                      </a:lnTo>
                      <a:lnTo>
                        <a:pt x="5763" y="17209"/>
                      </a:lnTo>
                      <a:lnTo>
                        <a:pt x="5829" y="17364"/>
                      </a:lnTo>
                      <a:lnTo>
                        <a:pt x="5904" y="17522"/>
                      </a:lnTo>
                      <a:lnTo>
                        <a:pt x="5986" y="17674"/>
                      </a:lnTo>
                      <a:lnTo>
                        <a:pt x="6070" y="17816"/>
                      </a:lnTo>
                      <a:lnTo>
                        <a:pt x="6151" y="17949"/>
                      </a:lnTo>
                      <a:lnTo>
                        <a:pt x="6237" y="18070"/>
                      </a:lnTo>
                      <a:lnTo>
                        <a:pt x="6324" y="18184"/>
                      </a:lnTo>
                      <a:lnTo>
                        <a:pt x="6409" y="18286"/>
                      </a:lnTo>
                      <a:lnTo>
                        <a:pt x="6497" y="18382"/>
                      </a:lnTo>
                      <a:lnTo>
                        <a:pt x="6586" y="18468"/>
                      </a:lnTo>
                      <a:lnTo>
                        <a:pt x="6674" y="18544"/>
                      </a:lnTo>
                      <a:lnTo>
                        <a:pt x="6761" y="18611"/>
                      </a:lnTo>
                      <a:lnTo>
                        <a:pt x="6849" y="18673"/>
                      </a:lnTo>
                      <a:lnTo>
                        <a:pt x="6936" y="18725"/>
                      </a:lnTo>
                      <a:lnTo>
                        <a:pt x="7021" y="18772"/>
                      </a:lnTo>
                      <a:lnTo>
                        <a:pt x="7108" y="18809"/>
                      </a:lnTo>
                      <a:lnTo>
                        <a:pt x="7193" y="18840"/>
                      </a:lnTo>
                      <a:lnTo>
                        <a:pt x="7277" y="18863"/>
                      </a:lnTo>
                      <a:lnTo>
                        <a:pt x="7360" y="18880"/>
                      </a:lnTo>
                      <a:lnTo>
                        <a:pt x="7442" y="18889"/>
                      </a:lnTo>
                      <a:lnTo>
                        <a:pt x="7521" y="18893"/>
                      </a:lnTo>
                      <a:lnTo>
                        <a:pt x="7599" y="18890"/>
                      </a:lnTo>
                      <a:lnTo>
                        <a:pt x="7676" y="18883"/>
                      </a:lnTo>
                      <a:lnTo>
                        <a:pt x="7749" y="18869"/>
                      </a:lnTo>
                      <a:lnTo>
                        <a:pt x="7821" y="18850"/>
                      </a:lnTo>
                      <a:lnTo>
                        <a:pt x="7891" y="18827"/>
                      </a:lnTo>
                      <a:lnTo>
                        <a:pt x="7957" y="18798"/>
                      </a:lnTo>
                      <a:lnTo>
                        <a:pt x="8020" y="18762"/>
                      </a:lnTo>
                      <a:lnTo>
                        <a:pt x="8080" y="18725"/>
                      </a:lnTo>
                      <a:lnTo>
                        <a:pt x="8136" y="18684"/>
                      </a:lnTo>
                      <a:lnTo>
                        <a:pt x="8190" y="18638"/>
                      </a:lnTo>
                      <a:lnTo>
                        <a:pt x="8241" y="18587"/>
                      </a:lnTo>
                      <a:lnTo>
                        <a:pt x="8286" y="18533"/>
                      </a:lnTo>
                      <a:lnTo>
                        <a:pt x="8330" y="18477"/>
                      </a:lnTo>
                      <a:lnTo>
                        <a:pt x="8405" y="18362"/>
                      </a:lnTo>
                      <a:lnTo>
                        <a:pt x="8477" y="18254"/>
                      </a:lnTo>
                      <a:lnTo>
                        <a:pt x="8540" y="18151"/>
                      </a:lnTo>
                      <a:lnTo>
                        <a:pt x="8599" y="18055"/>
                      </a:lnTo>
                      <a:lnTo>
                        <a:pt x="8649" y="17962"/>
                      </a:lnTo>
                      <a:lnTo>
                        <a:pt x="8672" y="17919"/>
                      </a:lnTo>
                      <a:lnTo>
                        <a:pt x="8715" y="17836"/>
                      </a:lnTo>
                      <a:lnTo>
                        <a:pt x="8734" y="17796"/>
                      </a:lnTo>
                      <a:lnTo>
                        <a:pt x="8751" y="17757"/>
                      </a:lnTo>
                      <a:lnTo>
                        <a:pt x="8767" y="17721"/>
                      </a:lnTo>
                      <a:lnTo>
                        <a:pt x="8782" y="17684"/>
                      </a:lnTo>
                      <a:lnTo>
                        <a:pt x="8795" y="17648"/>
                      </a:lnTo>
                      <a:lnTo>
                        <a:pt x="8807" y="17614"/>
                      </a:lnTo>
                      <a:lnTo>
                        <a:pt x="8835" y="17517"/>
                      </a:lnTo>
                      <a:lnTo>
                        <a:pt x="8842" y="17488"/>
                      </a:lnTo>
                      <a:lnTo>
                        <a:pt x="8847" y="17458"/>
                      </a:lnTo>
                      <a:lnTo>
                        <a:pt x="8850" y="17431"/>
                      </a:lnTo>
                      <a:lnTo>
                        <a:pt x="8852" y="17405"/>
                      </a:lnTo>
                      <a:lnTo>
                        <a:pt x="8854" y="17377"/>
                      </a:lnTo>
                      <a:lnTo>
                        <a:pt x="8855" y="17352"/>
                      </a:lnTo>
                      <a:lnTo>
                        <a:pt x="8854" y="17327"/>
                      </a:lnTo>
                      <a:lnTo>
                        <a:pt x="8851" y="17304"/>
                      </a:lnTo>
                      <a:lnTo>
                        <a:pt x="8847" y="17281"/>
                      </a:lnTo>
                      <a:lnTo>
                        <a:pt x="8843" y="17260"/>
                      </a:lnTo>
                      <a:lnTo>
                        <a:pt x="8824" y="17173"/>
                      </a:lnTo>
                      <a:lnTo>
                        <a:pt x="8818" y="17132"/>
                      </a:lnTo>
                      <a:lnTo>
                        <a:pt x="8814" y="17092"/>
                      </a:lnTo>
                      <a:lnTo>
                        <a:pt x="8810" y="17050"/>
                      </a:lnTo>
                      <a:lnTo>
                        <a:pt x="8808" y="17013"/>
                      </a:lnTo>
                      <a:lnTo>
                        <a:pt x="8807" y="16978"/>
                      </a:lnTo>
                      <a:lnTo>
                        <a:pt x="8806" y="16944"/>
                      </a:lnTo>
                      <a:lnTo>
                        <a:pt x="8807" y="16884"/>
                      </a:lnTo>
                      <a:lnTo>
                        <a:pt x="8810" y="16839"/>
                      </a:lnTo>
                      <a:lnTo>
                        <a:pt x="8812" y="16810"/>
                      </a:lnTo>
                      <a:lnTo>
                        <a:pt x="8814" y="16799"/>
                      </a:lnTo>
                      <a:lnTo>
                        <a:pt x="9356" y="17226"/>
                      </a:lnTo>
                      <a:lnTo>
                        <a:pt x="9357" y="17247"/>
                      </a:lnTo>
                      <a:lnTo>
                        <a:pt x="9361" y="17303"/>
                      </a:lnTo>
                      <a:lnTo>
                        <a:pt x="9365" y="17395"/>
                      </a:lnTo>
                      <a:lnTo>
                        <a:pt x="9371" y="17514"/>
                      </a:lnTo>
                      <a:lnTo>
                        <a:pt x="9375" y="17659"/>
                      </a:lnTo>
                      <a:lnTo>
                        <a:pt x="9377" y="17828"/>
                      </a:lnTo>
                      <a:lnTo>
                        <a:pt x="9376" y="17919"/>
                      </a:lnTo>
                      <a:lnTo>
                        <a:pt x="9375" y="18016"/>
                      </a:lnTo>
                      <a:lnTo>
                        <a:pt x="9373" y="18115"/>
                      </a:lnTo>
                      <a:lnTo>
                        <a:pt x="9371" y="18217"/>
                      </a:lnTo>
                      <a:lnTo>
                        <a:pt x="9365" y="18323"/>
                      </a:lnTo>
                      <a:lnTo>
                        <a:pt x="9359" y="18430"/>
                      </a:lnTo>
                      <a:lnTo>
                        <a:pt x="9352" y="18540"/>
                      </a:lnTo>
                      <a:lnTo>
                        <a:pt x="9343" y="18651"/>
                      </a:lnTo>
                      <a:lnTo>
                        <a:pt x="9329" y="18762"/>
                      </a:lnTo>
                      <a:lnTo>
                        <a:pt x="9316" y="18875"/>
                      </a:lnTo>
                      <a:lnTo>
                        <a:pt x="9301" y="18987"/>
                      </a:lnTo>
                      <a:lnTo>
                        <a:pt x="9283" y="19100"/>
                      </a:lnTo>
                      <a:lnTo>
                        <a:pt x="9262" y="19209"/>
                      </a:lnTo>
                      <a:lnTo>
                        <a:pt x="9240" y="19320"/>
                      </a:lnTo>
                      <a:lnTo>
                        <a:pt x="9214" y="19428"/>
                      </a:lnTo>
                      <a:lnTo>
                        <a:pt x="9186" y="19535"/>
                      </a:lnTo>
                      <a:lnTo>
                        <a:pt x="9154" y="19636"/>
                      </a:lnTo>
                      <a:lnTo>
                        <a:pt x="9121" y="19737"/>
                      </a:lnTo>
                      <a:lnTo>
                        <a:pt x="9082" y="19831"/>
                      </a:lnTo>
                      <a:lnTo>
                        <a:pt x="9042" y="19923"/>
                      </a:lnTo>
                      <a:lnTo>
                        <a:pt x="8997" y="20014"/>
                      </a:lnTo>
                      <a:lnTo>
                        <a:pt x="8943" y="20102"/>
                      </a:lnTo>
                      <a:lnTo>
                        <a:pt x="8887" y="20191"/>
                      </a:lnTo>
                      <a:lnTo>
                        <a:pt x="8823" y="20279"/>
                      </a:lnTo>
                      <a:lnTo>
                        <a:pt x="8756" y="20368"/>
                      </a:lnTo>
                      <a:lnTo>
                        <a:pt x="8683" y="20455"/>
                      </a:lnTo>
                      <a:lnTo>
                        <a:pt x="8607" y="20538"/>
                      </a:lnTo>
                      <a:lnTo>
                        <a:pt x="8524" y="20621"/>
                      </a:lnTo>
                      <a:lnTo>
                        <a:pt x="8438" y="20701"/>
                      </a:lnTo>
                      <a:lnTo>
                        <a:pt x="8350" y="20778"/>
                      </a:lnTo>
                      <a:lnTo>
                        <a:pt x="8257" y="20852"/>
                      </a:lnTo>
                      <a:lnTo>
                        <a:pt x="8160" y="20923"/>
                      </a:lnTo>
                      <a:lnTo>
                        <a:pt x="8060" y="20990"/>
                      </a:lnTo>
                      <a:lnTo>
                        <a:pt x="7960" y="21053"/>
                      </a:lnTo>
                      <a:lnTo>
                        <a:pt x="7855" y="21111"/>
                      </a:lnTo>
                      <a:lnTo>
                        <a:pt x="7748" y="21164"/>
                      </a:lnTo>
                      <a:lnTo>
                        <a:pt x="7639" y="21212"/>
                      </a:lnTo>
                      <a:lnTo>
                        <a:pt x="7529" y="21256"/>
                      </a:lnTo>
                      <a:lnTo>
                        <a:pt x="7416" y="21292"/>
                      </a:lnTo>
                      <a:lnTo>
                        <a:pt x="7304" y="21323"/>
                      </a:lnTo>
                      <a:lnTo>
                        <a:pt x="7192" y="21346"/>
                      </a:lnTo>
                      <a:lnTo>
                        <a:pt x="7078" y="21363"/>
                      </a:lnTo>
                      <a:lnTo>
                        <a:pt x="6964" y="21373"/>
                      </a:lnTo>
                      <a:lnTo>
                        <a:pt x="6849" y="21377"/>
                      </a:lnTo>
                      <a:lnTo>
                        <a:pt x="6734" y="21369"/>
                      </a:lnTo>
                      <a:lnTo>
                        <a:pt x="6620" y="21355"/>
                      </a:lnTo>
                      <a:lnTo>
                        <a:pt x="6507" y="21332"/>
                      </a:lnTo>
                      <a:lnTo>
                        <a:pt x="6395" y="21299"/>
                      </a:lnTo>
                      <a:lnTo>
                        <a:pt x="6284" y="21259"/>
                      </a:lnTo>
                      <a:lnTo>
                        <a:pt x="6175" y="21207"/>
                      </a:lnTo>
                      <a:lnTo>
                        <a:pt x="6069" y="21145"/>
                      </a:lnTo>
                      <a:lnTo>
                        <a:pt x="5963" y="21074"/>
                      </a:lnTo>
                      <a:lnTo>
                        <a:pt x="5859" y="20994"/>
                      </a:lnTo>
                      <a:lnTo>
                        <a:pt x="5755" y="20909"/>
                      </a:lnTo>
                      <a:lnTo>
                        <a:pt x="5652" y="20820"/>
                      </a:lnTo>
                      <a:lnTo>
                        <a:pt x="5552" y="20726"/>
                      </a:lnTo>
                      <a:lnTo>
                        <a:pt x="5450" y="20627"/>
                      </a:lnTo>
                      <a:lnTo>
                        <a:pt x="5350" y="20524"/>
                      </a:lnTo>
                      <a:lnTo>
                        <a:pt x="5252" y="20418"/>
                      </a:lnTo>
                      <a:lnTo>
                        <a:pt x="5156" y="20307"/>
                      </a:lnTo>
                      <a:lnTo>
                        <a:pt x="5060" y="20193"/>
                      </a:lnTo>
                      <a:lnTo>
                        <a:pt x="4967" y="20074"/>
                      </a:lnTo>
                      <a:lnTo>
                        <a:pt x="4874" y="19952"/>
                      </a:lnTo>
                      <a:lnTo>
                        <a:pt x="4785" y="19827"/>
                      </a:lnTo>
                      <a:lnTo>
                        <a:pt x="4697" y="19701"/>
                      </a:lnTo>
                      <a:lnTo>
                        <a:pt x="4611" y="19572"/>
                      </a:lnTo>
                      <a:lnTo>
                        <a:pt x="4528" y="19438"/>
                      </a:lnTo>
                      <a:lnTo>
                        <a:pt x="4448" y="19302"/>
                      </a:lnTo>
                      <a:lnTo>
                        <a:pt x="4369" y="19165"/>
                      </a:lnTo>
                      <a:lnTo>
                        <a:pt x="4295" y="19024"/>
                      </a:lnTo>
                      <a:lnTo>
                        <a:pt x="4221" y="18884"/>
                      </a:lnTo>
                      <a:lnTo>
                        <a:pt x="4152" y="18741"/>
                      </a:lnTo>
                      <a:lnTo>
                        <a:pt x="4085" y="18596"/>
                      </a:lnTo>
                      <a:lnTo>
                        <a:pt x="4022" y="18450"/>
                      </a:lnTo>
                      <a:lnTo>
                        <a:pt x="3962" y="18303"/>
                      </a:lnTo>
                      <a:lnTo>
                        <a:pt x="3906" y="18157"/>
                      </a:lnTo>
                      <a:lnTo>
                        <a:pt x="3852" y="18009"/>
                      </a:lnTo>
                      <a:lnTo>
                        <a:pt x="3804" y="17859"/>
                      </a:lnTo>
                      <a:lnTo>
                        <a:pt x="3759" y="17710"/>
                      </a:lnTo>
                      <a:lnTo>
                        <a:pt x="3718" y="17560"/>
                      </a:lnTo>
                      <a:lnTo>
                        <a:pt x="3680" y="17411"/>
                      </a:lnTo>
                      <a:lnTo>
                        <a:pt x="3648" y="17261"/>
                      </a:lnTo>
                      <a:lnTo>
                        <a:pt x="3619" y="17112"/>
                      </a:lnTo>
                      <a:lnTo>
                        <a:pt x="3596" y="16964"/>
                      </a:lnTo>
                      <a:lnTo>
                        <a:pt x="3576" y="16816"/>
                      </a:lnTo>
                      <a:lnTo>
                        <a:pt x="3557" y="16669"/>
                      </a:lnTo>
                      <a:lnTo>
                        <a:pt x="3541" y="16524"/>
                      </a:lnTo>
                      <a:lnTo>
                        <a:pt x="3528" y="16380"/>
                      </a:lnTo>
                      <a:lnTo>
                        <a:pt x="3515" y="16238"/>
                      </a:lnTo>
                      <a:lnTo>
                        <a:pt x="3505" y="16096"/>
                      </a:lnTo>
                      <a:lnTo>
                        <a:pt x="3496" y="15957"/>
                      </a:lnTo>
                      <a:lnTo>
                        <a:pt x="3488" y="15819"/>
                      </a:lnTo>
                      <a:lnTo>
                        <a:pt x="3482" y="15684"/>
                      </a:lnTo>
                      <a:lnTo>
                        <a:pt x="3478" y="15553"/>
                      </a:lnTo>
                      <a:lnTo>
                        <a:pt x="3476" y="15422"/>
                      </a:lnTo>
                      <a:lnTo>
                        <a:pt x="3474" y="15296"/>
                      </a:lnTo>
                      <a:lnTo>
                        <a:pt x="3474" y="15171"/>
                      </a:lnTo>
                      <a:lnTo>
                        <a:pt x="3476" y="15049"/>
                      </a:lnTo>
                      <a:lnTo>
                        <a:pt x="3478" y="14931"/>
                      </a:lnTo>
                      <a:lnTo>
                        <a:pt x="3481" y="14818"/>
                      </a:lnTo>
                      <a:lnTo>
                        <a:pt x="3485" y="14707"/>
                      </a:lnTo>
                      <a:lnTo>
                        <a:pt x="3490" y="14599"/>
                      </a:lnTo>
                      <a:lnTo>
                        <a:pt x="3498" y="14498"/>
                      </a:lnTo>
                      <a:lnTo>
                        <a:pt x="3505" y="14399"/>
                      </a:lnTo>
                      <a:lnTo>
                        <a:pt x="3513" y="14303"/>
                      </a:lnTo>
                      <a:lnTo>
                        <a:pt x="3521" y="14216"/>
                      </a:lnTo>
                      <a:lnTo>
                        <a:pt x="3531" y="14129"/>
                      </a:lnTo>
                      <a:lnTo>
                        <a:pt x="3540" y="14051"/>
                      </a:lnTo>
                      <a:lnTo>
                        <a:pt x="3549" y="13975"/>
                      </a:lnTo>
                      <a:lnTo>
                        <a:pt x="3560" y="13906"/>
                      </a:lnTo>
                      <a:lnTo>
                        <a:pt x="3571" y="13841"/>
                      </a:lnTo>
                      <a:lnTo>
                        <a:pt x="3581" y="13782"/>
                      </a:lnTo>
                      <a:lnTo>
                        <a:pt x="3592" y="13732"/>
                      </a:lnTo>
                      <a:lnTo>
                        <a:pt x="3603" y="13684"/>
                      </a:lnTo>
                      <a:lnTo>
                        <a:pt x="3613" y="13644"/>
                      </a:lnTo>
                      <a:lnTo>
                        <a:pt x="3625" y="13610"/>
                      </a:lnTo>
                      <a:lnTo>
                        <a:pt x="3647" y="13548"/>
                      </a:lnTo>
                      <a:lnTo>
                        <a:pt x="3668" y="13490"/>
                      </a:lnTo>
                      <a:lnTo>
                        <a:pt x="3691" y="13433"/>
                      </a:lnTo>
                      <a:lnTo>
                        <a:pt x="3712" y="13377"/>
                      </a:lnTo>
                      <a:lnTo>
                        <a:pt x="3756" y="13278"/>
                      </a:lnTo>
                      <a:lnTo>
                        <a:pt x="3796" y="13189"/>
                      </a:lnTo>
                      <a:lnTo>
                        <a:pt x="3830" y="13118"/>
                      </a:lnTo>
                      <a:lnTo>
                        <a:pt x="3856" y="13063"/>
                      </a:lnTo>
                      <a:lnTo>
                        <a:pt x="3874" y="13029"/>
                      </a:lnTo>
                      <a:lnTo>
                        <a:pt x="3882" y="13018"/>
                      </a:lnTo>
                      <a:close/>
                      <a:moveTo>
                        <a:pt x="3169" y="12656"/>
                      </a:moveTo>
                      <a:lnTo>
                        <a:pt x="3163" y="12665"/>
                      </a:lnTo>
                      <a:lnTo>
                        <a:pt x="3147" y="12690"/>
                      </a:lnTo>
                      <a:lnTo>
                        <a:pt x="3123" y="12731"/>
                      </a:lnTo>
                      <a:lnTo>
                        <a:pt x="3091" y="12790"/>
                      </a:lnTo>
                      <a:lnTo>
                        <a:pt x="3072" y="12827"/>
                      </a:lnTo>
                      <a:lnTo>
                        <a:pt x="3054" y="12867"/>
                      </a:lnTo>
                      <a:lnTo>
                        <a:pt x="3032" y="12910"/>
                      </a:lnTo>
                      <a:lnTo>
                        <a:pt x="2964" y="13067"/>
                      </a:lnTo>
                      <a:lnTo>
                        <a:pt x="2916" y="13194"/>
                      </a:lnTo>
                      <a:lnTo>
                        <a:pt x="2891" y="13265"/>
                      </a:lnTo>
                      <a:lnTo>
                        <a:pt x="2867" y="13337"/>
                      </a:lnTo>
                      <a:lnTo>
                        <a:pt x="2840" y="13414"/>
                      </a:lnTo>
                      <a:lnTo>
                        <a:pt x="2816" y="13496"/>
                      </a:lnTo>
                      <a:lnTo>
                        <a:pt x="2792" y="13582"/>
                      </a:lnTo>
                      <a:lnTo>
                        <a:pt x="2768" y="13670"/>
                      </a:lnTo>
                      <a:lnTo>
                        <a:pt x="2722" y="13861"/>
                      </a:lnTo>
                      <a:lnTo>
                        <a:pt x="2702" y="13964"/>
                      </a:lnTo>
                      <a:lnTo>
                        <a:pt x="2682" y="14071"/>
                      </a:lnTo>
                      <a:lnTo>
                        <a:pt x="2664" y="14182"/>
                      </a:lnTo>
                      <a:lnTo>
                        <a:pt x="2648" y="14294"/>
                      </a:lnTo>
                      <a:lnTo>
                        <a:pt x="2632" y="14414"/>
                      </a:lnTo>
                      <a:lnTo>
                        <a:pt x="2620" y="14536"/>
                      </a:lnTo>
                      <a:lnTo>
                        <a:pt x="2607" y="14663"/>
                      </a:lnTo>
                      <a:lnTo>
                        <a:pt x="2598" y="14794"/>
                      </a:lnTo>
                      <a:lnTo>
                        <a:pt x="2591" y="14926"/>
                      </a:lnTo>
                      <a:lnTo>
                        <a:pt x="2590" y="15062"/>
                      </a:lnTo>
                      <a:lnTo>
                        <a:pt x="2591" y="15200"/>
                      </a:lnTo>
                      <a:lnTo>
                        <a:pt x="2597" y="15339"/>
                      </a:lnTo>
                      <a:lnTo>
                        <a:pt x="2606" y="15478"/>
                      </a:lnTo>
                      <a:lnTo>
                        <a:pt x="2617" y="15618"/>
                      </a:lnTo>
                      <a:lnTo>
                        <a:pt x="2630" y="15758"/>
                      </a:lnTo>
                      <a:lnTo>
                        <a:pt x="2646" y="15899"/>
                      </a:lnTo>
                      <a:lnTo>
                        <a:pt x="2665" y="16037"/>
                      </a:lnTo>
                      <a:lnTo>
                        <a:pt x="2685" y="16176"/>
                      </a:lnTo>
                      <a:lnTo>
                        <a:pt x="2708" y="16310"/>
                      </a:lnTo>
                      <a:lnTo>
                        <a:pt x="2733" y="16444"/>
                      </a:lnTo>
                      <a:lnTo>
                        <a:pt x="2757" y="16575"/>
                      </a:lnTo>
                      <a:lnTo>
                        <a:pt x="2782" y="16705"/>
                      </a:lnTo>
                      <a:lnTo>
                        <a:pt x="2809" y="16830"/>
                      </a:lnTo>
                      <a:lnTo>
                        <a:pt x="2836" y="16951"/>
                      </a:lnTo>
                      <a:lnTo>
                        <a:pt x="2865" y="17069"/>
                      </a:lnTo>
                      <a:lnTo>
                        <a:pt x="2892" y="17181"/>
                      </a:lnTo>
                      <a:lnTo>
                        <a:pt x="2919" y="17289"/>
                      </a:lnTo>
                      <a:lnTo>
                        <a:pt x="2945" y="17392"/>
                      </a:lnTo>
                      <a:lnTo>
                        <a:pt x="2971" y="17488"/>
                      </a:lnTo>
                      <a:lnTo>
                        <a:pt x="2998" y="17579"/>
                      </a:lnTo>
                      <a:lnTo>
                        <a:pt x="3020" y="17662"/>
                      </a:lnTo>
                      <a:lnTo>
                        <a:pt x="3043" y="17739"/>
                      </a:lnTo>
                      <a:lnTo>
                        <a:pt x="3082" y="17870"/>
                      </a:lnTo>
                      <a:lnTo>
                        <a:pt x="3114" y="17966"/>
                      </a:lnTo>
                      <a:lnTo>
                        <a:pt x="3134" y="18029"/>
                      </a:lnTo>
                      <a:lnTo>
                        <a:pt x="3140" y="18049"/>
                      </a:lnTo>
                      <a:lnTo>
                        <a:pt x="3119" y="18040"/>
                      </a:lnTo>
                      <a:lnTo>
                        <a:pt x="3056" y="18012"/>
                      </a:lnTo>
                      <a:lnTo>
                        <a:pt x="3012" y="17990"/>
                      </a:lnTo>
                      <a:lnTo>
                        <a:pt x="2959" y="17966"/>
                      </a:lnTo>
                      <a:lnTo>
                        <a:pt x="2899" y="17936"/>
                      </a:lnTo>
                      <a:lnTo>
                        <a:pt x="2831" y="17902"/>
                      </a:lnTo>
                      <a:lnTo>
                        <a:pt x="2757" y="17865"/>
                      </a:lnTo>
                      <a:lnTo>
                        <a:pt x="2676" y="17821"/>
                      </a:lnTo>
                      <a:lnTo>
                        <a:pt x="2589" y="17774"/>
                      </a:lnTo>
                      <a:lnTo>
                        <a:pt x="2499" y="17724"/>
                      </a:lnTo>
                      <a:lnTo>
                        <a:pt x="2404" y="17667"/>
                      </a:lnTo>
                      <a:lnTo>
                        <a:pt x="2306" y="17606"/>
                      </a:lnTo>
                      <a:lnTo>
                        <a:pt x="2203" y="17543"/>
                      </a:lnTo>
                      <a:lnTo>
                        <a:pt x="2100" y="17472"/>
                      </a:lnTo>
                      <a:lnTo>
                        <a:pt x="1993" y="17401"/>
                      </a:lnTo>
                      <a:lnTo>
                        <a:pt x="1885" y="17323"/>
                      </a:lnTo>
                      <a:lnTo>
                        <a:pt x="1775" y="17243"/>
                      </a:lnTo>
                      <a:lnTo>
                        <a:pt x="1667" y="17156"/>
                      </a:lnTo>
                      <a:lnTo>
                        <a:pt x="1558" y="17065"/>
                      </a:lnTo>
                      <a:lnTo>
                        <a:pt x="1449" y="16973"/>
                      </a:lnTo>
                      <a:lnTo>
                        <a:pt x="1344" y="16874"/>
                      </a:lnTo>
                      <a:lnTo>
                        <a:pt x="1240" y="16771"/>
                      </a:lnTo>
                      <a:lnTo>
                        <a:pt x="1137" y="16666"/>
                      </a:lnTo>
                      <a:lnTo>
                        <a:pt x="1038" y="16557"/>
                      </a:lnTo>
                      <a:lnTo>
                        <a:pt x="943" y="16441"/>
                      </a:lnTo>
                      <a:lnTo>
                        <a:pt x="854" y="16324"/>
                      </a:lnTo>
                      <a:lnTo>
                        <a:pt x="767" y="16202"/>
                      </a:lnTo>
                      <a:lnTo>
                        <a:pt x="687" y="16076"/>
                      </a:lnTo>
                      <a:lnTo>
                        <a:pt x="613" y="15946"/>
                      </a:lnTo>
                      <a:lnTo>
                        <a:pt x="545" y="15812"/>
                      </a:lnTo>
                      <a:lnTo>
                        <a:pt x="482" y="15677"/>
                      </a:lnTo>
                      <a:lnTo>
                        <a:pt x="422" y="15540"/>
                      </a:lnTo>
                      <a:lnTo>
                        <a:pt x="365" y="15404"/>
                      </a:lnTo>
                      <a:lnTo>
                        <a:pt x="310" y="15267"/>
                      </a:lnTo>
                      <a:lnTo>
                        <a:pt x="260" y="15131"/>
                      </a:lnTo>
                      <a:lnTo>
                        <a:pt x="214" y="14994"/>
                      </a:lnTo>
                      <a:lnTo>
                        <a:pt x="171" y="14860"/>
                      </a:lnTo>
                      <a:lnTo>
                        <a:pt x="132" y="14726"/>
                      </a:lnTo>
                      <a:lnTo>
                        <a:pt x="99" y="14593"/>
                      </a:lnTo>
                      <a:lnTo>
                        <a:pt x="69" y="14462"/>
                      </a:lnTo>
                      <a:lnTo>
                        <a:pt x="44" y="14334"/>
                      </a:lnTo>
                      <a:lnTo>
                        <a:pt x="24" y="14208"/>
                      </a:lnTo>
                      <a:lnTo>
                        <a:pt x="11" y="14083"/>
                      </a:lnTo>
                      <a:lnTo>
                        <a:pt x="3" y="13961"/>
                      </a:lnTo>
                      <a:lnTo>
                        <a:pt x="0" y="13843"/>
                      </a:lnTo>
                      <a:lnTo>
                        <a:pt x="4" y="13729"/>
                      </a:lnTo>
                      <a:lnTo>
                        <a:pt x="13" y="13618"/>
                      </a:lnTo>
                      <a:lnTo>
                        <a:pt x="29" y="13510"/>
                      </a:lnTo>
                      <a:lnTo>
                        <a:pt x="52" y="13406"/>
                      </a:lnTo>
                      <a:lnTo>
                        <a:pt x="84" y="13306"/>
                      </a:lnTo>
                      <a:lnTo>
                        <a:pt x="122" y="13212"/>
                      </a:lnTo>
                      <a:lnTo>
                        <a:pt x="166" y="13123"/>
                      </a:lnTo>
                      <a:lnTo>
                        <a:pt x="220" y="13038"/>
                      </a:lnTo>
                      <a:lnTo>
                        <a:pt x="281" y="12959"/>
                      </a:lnTo>
                      <a:lnTo>
                        <a:pt x="350" y="12885"/>
                      </a:lnTo>
                      <a:lnTo>
                        <a:pt x="427" y="12819"/>
                      </a:lnTo>
                      <a:lnTo>
                        <a:pt x="514" y="12757"/>
                      </a:lnTo>
                      <a:lnTo>
                        <a:pt x="610" y="12704"/>
                      </a:lnTo>
                      <a:lnTo>
                        <a:pt x="715" y="12657"/>
                      </a:lnTo>
                      <a:lnTo>
                        <a:pt x="830" y="12616"/>
                      </a:lnTo>
                      <a:lnTo>
                        <a:pt x="954" y="12582"/>
                      </a:lnTo>
                      <a:lnTo>
                        <a:pt x="1087" y="12557"/>
                      </a:lnTo>
                      <a:lnTo>
                        <a:pt x="1224" y="12537"/>
                      </a:lnTo>
                      <a:lnTo>
                        <a:pt x="1355" y="12520"/>
                      </a:lnTo>
                      <a:lnTo>
                        <a:pt x="1481" y="12506"/>
                      </a:lnTo>
                      <a:lnTo>
                        <a:pt x="1603" y="12495"/>
                      </a:lnTo>
                      <a:lnTo>
                        <a:pt x="1719" y="12488"/>
                      </a:lnTo>
                      <a:lnTo>
                        <a:pt x="1829" y="12480"/>
                      </a:lnTo>
                      <a:lnTo>
                        <a:pt x="1936" y="12477"/>
                      </a:lnTo>
                      <a:lnTo>
                        <a:pt x="2037" y="12474"/>
                      </a:lnTo>
                      <a:lnTo>
                        <a:pt x="2135" y="12475"/>
                      </a:lnTo>
                      <a:lnTo>
                        <a:pt x="2227" y="12477"/>
                      </a:lnTo>
                      <a:lnTo>
                        <a:pt x="2314" y="12482"/>
                      </a:lnTo>
                      <a:lnTo>
                        <a:pt x="2398" y="12488"/>
                      </a:lnTo>
                      <a:lnTo>
                        <a:pt x="2474" y="12494"/>
                      </a:lnTo>
                      <a:lnTo>
                        <a:pt x="2549" y="12502"/>
                      </a:lnTo>
                      <a:lnTo>
                        <a:pt x="2620" y="12511"/>
                      </a:lnTo>
                      <a:lnTo>
                        <a:pt x="2684" y="12520"/>
                      </a:lnTo>
                      <a:lnTo>
                        <a:pt x="2745" y="12531"/>
                      </a:lnTo>
                      <a:lnTo>
                        <a:pt x="2800" y="12542"/>
                      </a:lnTo>
                      <a:lnTo>
                        <a:pt x="2852" y="12552"/>
                      </a:lnTo>
                      <a:lnTo>
                        <a:pt x="2901" y="12563"/>
                      </a:lnTo>
                      <a:lnTo>
                        <a:pt x="2944" y="12576"/>
                      </a:lnTo>
                      <a:lnTo>
                        <a:pt x="2983" y="12586"/>
                      </a:lnTo>
                      <a:lnTo>
                        <a:pt x="3020" y="12597"/>
                      </a:lnTo>
                      <a:lnTo>
                        <a:pt x="3051" y="12608"/>
                      </a:lnTo>
                      <a:lnTo>
                        <a:pt x="3103" y="12626"/>
                      </a:lnTo>
                      <a:lnTo>
                        <a:pt x="3140" y="12643"/>
                      </a:lnTo>
                      <a:lnTo>
                        <a:pt x="3162" y="12653"/>
                      </a:lnTo>
                      <a:lnTo>
                        <a:pt x="3169" y="12656"/>
                      </a:lnTo>
                      <a:close/>
                      <a:moveTo>
                        <a:pt x="15913" y="17818"/>
                      </a:moveTo>
                      <a:lnTo>
                        <a:pt x="18281" y="17061"/>
                      </a:lnTo>
                      <a:lnTo>
                        <a:pt x="18277" y="17073"/>
                      </a:lnTo>
                      <a:lnTo>
                        <a:pt x="18268" y="17107"/>
                      </a:lnTo>
                      <a:lnTo>
                        <a:pt x="18255" y="17159"/>
                      </a:lnTo>
                      <a:lnTo>
                        <a:pt x="18236" y="17229"/>
                      </a:lnTo>
                      <a:lnTo>
                        <a:pt x="18210" y="17315"/>
                      </a:lnTo>
                      <a:lnTo>
                        <a:pt x="18179" y="17412"/>
                      </a:lnTo>
                      <a:lnTo>
                        <a:pt x="18162" y="17466"/>
                      </a:lnTo>
                      <a:lnTo>
                        <a:pt x="18142" y="17520"/>
                      </a:lnTo>
                      <a:lnTo>
                        <a:pt x="18122" y="17579"/>
                      </a:lnTo>
                      <a:lnTo>
                        <a:pt x="18098" y="17637"/>
                      </a:lnTo>
                      <a:lnTo>
                        <a:pt x="18073" y="17699"/>
                      </a:lnTo>
                      <a:lnTo>
                        <a:pt x="18048" y="17761"/>
                      </a:lnTo>
                      <a:lnTo>
                        <a:pt x="18020" y="17824"/>
                      </a:lnTo>
                      <a:lnTo>
                        <a:pt x="17992" y="17889"/>
                      </a:lnTo>
                      <a:lnTo>
                        <a:pt x="17960" y="17952"/>
                      </a:lnTo>
                      <a:lnTo>
                        <a:pt x="17928" y="18016"/>
                      </a:lnTo>
                      <a:lnTo>
                        <a:pt x="17894" y="18080"/>
                      </a:lnTo>
                      <a:lnTo>
                        <a:pt x="17860" y="18143"/>
                      </a:lnTo>
                      <a:lnTo>
                        <a:pt x="17821" y="18208"/>
                      </a:lnTo>
                      <a:lnTo>
                        <a:pt x="17782" y="18269"/>
                      </a:lnTo>
                      <a:lnTo>
                        <a:pt x="17741" y="18331"/>
                      </a:lnTo>
                      <a:lnTo>
                        <a:pt x="17698" y="18391"/>
                      </a:lnTo>
                      <a:lnTo>
                        <a:pt x="17654" y="18448"/>
                      </a:lnTo>
                      <a:lnTo>
                        <a:pt x="17609" y="18503"/>
                      </a:lnTo>
                      <a:lnTo>
                        <a:pt x="17559" y="18557"/>
                      </a:lnTo>
                      <a:lnTo>
                        <a:pt x="17510" y="18607"/>
                      </a:lnTo>
                      <a:lnTo>
                        <a:pt x="17459" y="18656"/>
                      </a:lnTo>
                      <a:lnTo>
                        <a:pt x="17408" y="18702"/>
                      </a:lnTo>
                      <a:lnTo>
                        <a:pt x="17359" y="18747"/>
                      </a:lnTo>
                      <a:lnTo>
                        <a:pt x="17308" y="18790"/>
                      </a:lnTo>
                      <a:lnTo>
                        <a:pt x="17260" y="18832"/>
                      </a:lnTo>
                      <a:lnTo>
                        <a:pt x="17211" y="18870"/>
                      </a:lnTo>
                      <a:lnTo>
                        <a:pt x="17164" y="18907"/>
                      </a:lnTo>
                      <a:lnTo>
                        <a:pt x="17117" y="18943"/>
                      </a:lnTo>
                      <a:lnTo>
                        <a:pt x="17070" y="18977"/>
                      </a:lnTo>
                      <a:lnTo>
                        <a:pt x="17025" y="19009"/>
                      </a:lnTo>
                      <a:lnTo>
                        <a:pt x="16981" y="19038"/>
                      </a:lnTo>
                      <a:lnTo>
                        <a:pt x="16938" y="19068"/>
                      </a:lnTo>
                      <a:lnTo>
                        <a:pt x="16857" y="19120"/>
                      </a:lnTo>
                      <a:lnTo>
                        <a:pt x="16779" y="19166"/>
                      </a:lnTo>
                      <a:lnTo>
                        <a:pt x="16710" y="19206"/>
                      </a:lnTo>
                      <a:lnTo>
                        <a:pt x="16645" y="19242"/>
                      </a:lnTo>
                      <a:lnTo>
                        <a:pt x="16591" y="19270"/>
                      </a:lnTo>
                      <a:lnTo>
                        <a:pt x="16543" y="19293"/>
                      </a:lnTo>
                      <a:lnTo>
                        <a:pt x="16505" y="19310"/>
                      </a:lnTo>
                      <a:lnTo>
                        <a:pt x="16479" y="19322"/>
                      </a:lnTo>
                      <a:lnTo>
                        <a:pt x="16461" y="19328"/>
                      </a:lnTo>
                      <a:lnTo>
                        <a:pt x="16456" y="19331"/>
                      </a:lnTo>
                      <a:lnTo>
                        <a:pt x="15258" y="19627"/>
                      </a:lnTo>
                      <a:lnTo>
                        <a:pt x="15262" y="19618"/>
                      </a:lnTo>
                      <a:lnTo>
                        <a:pt x="15275" y="19590"/>
                      </a:lnTo>
                      <a:lnTo>
                        <a:pt x="15296" y="19547"/>
                      </a:lnTo>
                      <a:lnTo>
                        <a:pt x="15326" y="19488"/>
                      </a:lnTo>
                      <a:lnTo>
                        <a:pt x="15359" y="19419"/>
                      </a:lnTo>
                      <a:lnTo>
                        <a:pt x="15395" y="19339"/>
                      </a:lnTo>
                      <a:lnTo>
                        <a:pt x="15435" y="19253"/>
                      </a:lnTo>
                      <a:lnTo>
                        <a:pt x="15479" y="19159"/>
                      </a:lnTo>
                      <a:lnTo>
                        <a:pt x="15521" y="19061"/>
                      </a:lnTo>
                      <a:lnTo>
                        <a:pt x="15563" y="18963"/>
                      </a:lnTo>
                      <a:lnTo>
                        <a:pt x="15605" y="18864"/>
                      </a:lnTo>
                      <a:lnTo>
                        <a:pt x="15642" y="18767"/>
                      </a:lnTo>
                      <a:lnTo>
                        <a:pt x="15660" y="18719"/>
                      </a:lnTo>
                      <a:lnTo>
                        <a:pt x="15676" y="18675"/>
                      </a:lnTo>
                      <a:lnTo>
                        <a:pt x="15705" y="18588"/>
                      </a:lnTo>
                      <a:lnTo>
                        <a:pt x="15717" y="18548"/>
                      </a:lnTo>
                      <a:lnTo>
                        <a:pt x="15728" y="18511"/>
                      </a:lnTo>
                      <a:lnTo>
                        <a:pt x="15736" y="18476"/>
                      </a:lnTo>
                      <a:lnTo>
                        <a:pt x="15742" y="18442"/>
                      </a:lnTo>
                      <a:lnTo>
                        <a:pt x="15753" y="18382"/>
                      </a:lnTo>
                      <a:lnTo>
                        <a:pt x="15765" y="18323"/>
                      </a:lnTo>
                      <a:lnTo>
                        <a:pt x="15779" y="18263"/>
                      </a:lnTo>
                      <a:lnTo>
                        <a:pt x="15792" y="18208"/>
                      </a:lnTo>
                      <a:lnTo>
                        <a:pt x="15807" y="18152"/>
                      </a:lnTo>
                      <a:lnTo>
                        <a:pt x="15821" y="18101"/>
                      </a:lnTo>
                      <a:lnTo>
                        <a:pt x="15836" y="18053"/>
                      </a:lnTo>
                      <a:lnTo>
                        <a:pt x="15849" y="18009"/>
                      </a:lnTo>
                      <a:lnTo>
                        <a:pt x="15875" y="17930"/>
                      </a:lnTo>
                      <a:lnTo>
                        <a:pt x="15895" y="17870"/>
                      </a:lnTo>
                      <a:lnTo>
                        <a:pt x="15908" y="17831"/>
                      </a:lnTo>
                      <a:lnTo>
                        <a:pt x="15913" y="17818"/>
                      </a:lnTo>
                      <a:close/>
                      <a:moveTo>
                        <a:pt x="10182" y="17721"/>
                      </a:moveTo>
                      <a:lnTo>
                        <a:pt x="10196" y="17730"/>
                      </a:lnTo>
                      <a:lnTo>
                        <a:pt x="10236" y="17757"/>
                      </a:lnTo>
                      <a:lnTo>
                        <a:pt x="10299" y="17801"/>
                      </a:lnTo>
                      <a:lnTo>
                        <a:pt x="10386" y="17858"/>
                      </a:lnTo>
                      <a:lnTo>
                        <a:pt x="10435" y="17890"/>
                      </a:lnTo>
                      <a:lnTo>
                        <a:pt x="10491" y="17924"/>
                      </a:lnTo>
                      <a:lnTo>
                        <a:pt x="10552" y="17959"/>
                      </a:lnTo>
                      <a:lnTo>
                        <a:pt x="10616" y="17996"/>
                      </a:lnTo>
                      <a:lnTo>
                        <a:pt x="10684" y="18036"/>
                      </a:lnTo>
                      <a:lnTo>
                        <a:pt x="10756" y="18075"/>
                      </a:lnTo>
                      <a:lnTo>
                        <a:pt x="10831" y="18115"/>
                      </a:lnTo>
                      <a:lnTo>
                        <a:pt x="10910" y="18157"/>
                      </a:lnTo>
                      <a:lnTo>
                        <a:pt x="10990" y="18195"/>
                      </a:lnTo>
                      <a:lnTo>
                        <a:pt x="11075" y="18235"/>
                      </a:lnTo>
                      <a:lnTo>
                        <a:pt x="11162" y="18272"/>
                      </a:lnTo>
                      <a:lnTo>
                        <a:pt x="11252" y="18311"/>
                      </a:lnTo>
                      <a:lnTo>
                        <a:pt x="11342" y="18346"/>
                      </a:lnTo>
                      <a:lnTo>
                        <a:pt x="11436" y="18380"/>
                      </a:lnTo>
                      <a:lnTo>
                        <a:pt x="11531" y="18413"/>
                      </a:lnTo>
                      <a:lnTo>
                        <a:pt x="11627" y="18440"/>
                      </a:lnTo>
                      <a:lnTo>
                        <a:pt x="11722" y="18468"/>
                      </a:lnTo>
                      <a:lnTo>
                        <a:pt x="11819" y="18491"/>
                      </a:lnTo>
                      <a:lnTo>
                        <a:pt x="11918" y="18510"/>
                      </a:lnTo>
                      <a:lnTo>
                        <a:pt x="12017" y="18525"/>
                      </a:lnTo>
                      <a:lnTo>
                        <a:pt x="12113" y="18537"/>
                      </a:lnTo>
                      <a:lnTo>
                        <a:pt x="12212" y="18544"/>
                      </a:lnTo>
                      <a:lnTo>
                        <a:pt x="12309" y="18545"/>
                      </a:lnTo>
                      <a:lnTo>
                        <a:pt x="12407" y="18542"/>
                      </a:lnTo>
                      <a:lnTo>
                        <a:pt x="12503" y="18534"/>
                      </a:lnTo>
                      <a:lnTo>
                        <a:pt x="12602" y="18527"/>
                      </a:lnTo>
                      <a:lnTo>
                        <a:pt x="12805" y="18508"/>
                      </a:lnTo>
                      <a:lnTo>
                        <a:pt x="12908" y="18497"/>
                      </a:lnTo>
                      <a:lnTo>
                        <a:pt x="13114" y="18473"/>
                      </a:lnTo>
                      <a:lnTo>
                        <a:pt x="13218" y="18457"/>
                      </a:lnTo>
                      <a:lnTo>
                        <a:pt x="13424" y="18428"/>
                      </a:lnTo>
                      <a:lnTo>
                        <a:pt x="13624" y="18399"/>
                      </a:lnTo>
                      <a:lnTo>
                        <a:pt x="13819" y="18368"/>
                      </a:lnTo>
                      <a:lnTo>
                        <a:pt x="14003" y="18337"/>
                      </a:lnTo>
                      <a:lnTo>
                        <a:pt x="14176" y="18305"/>
                      </a:lnTo>
                      <a:lnTo>
                        <a:pt x="14333" y="18277"/>
                      </a:lnTo>
                      <a:lnTo>
                        <a:pt x="14475" y="18251"/>
                      </a:lnTo>
                      <a:lnTo>
                        <a:pt x="14595" y="18228"/>
                      </a:lnTo>
                      <a:lnTo>
                        <a:pt x="14694" y="18208"/>
                      </a:lnTo>
                      <a:lnTo>
                        <a:pt x="14767" y="18194"/>
                      </a:lnTo>
                      <a:lnTo>
                        <a:pt x="14814" y="18184"/>
                      </a:lnTo>
                      <a:lnTo>
                        <a:pt x="14830" y="18180"/>
                      </a:lnTo>
                      <a:lnTo>
                        <a:pt x="14827" y="18192"/>
                      </a:lnTo>
                      <a:lnTo>
                        <a:pt x="14818" y="18223"/>
                      </a:lnTo>
                      <a:lnTo>
                        <a:pt x="14803" y="18274"/>
                      </a:lnTo>
                      <a:lnTo>
                        <a:pt x="14782" y="18340"/>
                      </a:lnTo>
                      <a:lnTo>
                        <a:pt x="14758" y="18420"/>
                      </a:lnTo>
                      <a:lnTo>
                        <a:pt x="14730" y="18511"/>
                      </a:lnTo>
                      <a:lnTo>
                        <a:pt x="14699" y="18611"/>
                      </a:lnTo>
                      <a:lnTo>
                        <a:pt x="14666" y="18718"/>
                      </a:lnTo>
                      <a:lnTo>
                        <a:pt x="14594" y="18943"/>
                      </a:lnTo>
                      <a:lnTo>
                        <a:pt x="14556" y="19055"/>
                      </a:lnTo>
                      <a:lnTo>
                        <a:pt x="14516" y="19165"/>
                      </a:lnTo>
                      <a:lnTo>
                        <a:pt x="14479" y="19270"/>
                      </a:lnTo>
                      <a:lnTo>
                        <a:pt x="14443" y="19367"/>
                      </a:lnTo>
                      <a:lnTo>
                        <a:pt x="14425" y="19413"/>
                      </a:lnTo>
                      <a:lnTo>
                        <a:pt x="14407" y="19453"/>
                      </a:lnTo>
                      <a:lnTo>
                        <a:pt x="14389" y="19493"/>
                      </a:lnTo>
                      <a:lnTo>
                        <a:pt x="14373" y="19527"/>
                      </a:lnTo>
                      <a:lnTo>
                        <a:pt x="14356" y="19562"/>
                      </a:lnTo>
                      <a:lnTo>
                        <a:pt x="14337" y="19595"/>
                      </a:lnTo>
                      <a:lnTo>
                        <a:pt x="14315" y="19627"/>
                      </a:lnTo>
                      <a:lnTo>
                        <a:pt x="14264" y="19692"/>
                      </a:lnTo>
                      <a:lnTo>
                        <a:pt x="14236" y="19723"/>
                      </a:lnTo>
                      <a:lnTo>
                        <a:pt x="14206" y="19752"/>
                      </a:lnTo>
                      <a:lnTo>
                        <a:pt x="14174" y="19781"/>
                      </a:lnTo>
                      <a:lnTo>
                        <a:pt x="14105" y="19840"/>
                      </a:lnTo>
                      <a:lnTo>
                        <a:pt x="14067" y="19868"/>
                      </a:lnTo>
                      <a:lnTo>
                        <a:pt x="13990" y="19920"/>
                      </a:lnTo>
                      <a:lnTo>
                        <a:pt x="13948" y="19946"/>
                      </a:lnTo>
                      <a:lnTo>
                        <a:pt x="13906" y="19971"/>
                      </a:lnTo>
                      <a:lnTo>
                        <a:pt x="13864" y="19997"/>
                      </a:lnTo>
                      <a:lnTo>
                        <a:pt x="13820" y="20022"/>
                      </a:lnTo>
                      <a:lnTo>
                        <a:pt x="13684" y="20091"/>
                      </a:lnTo>
                      <a:lnTo>
                        <a:pt x="13591" y="20134"/>
                      </a:lnTo>
                      <a:lnTo>
                        <a:pt x="13496" y="20176"/>
                      </a:lnTo>
                      <a:lnTo>
                        <a:pt x="13399" y="20214"/>
                      </a:lnTo>
                      <a:lnTo>
                        <a:pt x="13306" y="20251"/>
                      </a:lnTo>
                      <a:lnTo>
                        <a:pt x="13211" y="20285"/>
                      </a:lnTo>
                      <a:lnTo>
                        <a:pt x="13119" y="20318"/>
                      </a:lnTo>
                      <a:lnTo>
                        <a:pt x="12991" y="20359"/>
                      </a:lnTo>
                      <a:lnTo>
                        <a:pt x="12797" y="20419"/>
                      </a:lnTo>
                      <a:lnTo>
                        <a:pt x="12547" y="20498"/>
                      </a:lnTo>
                      <a:lnTo>
                        <a:pt x="12251" y="20587"/>
                      </a:lnTo>
                      <a:lnTo>
                        <a:pt x="11919" y="20688"/>
                      </a:lnTo>
                      <a:lnTo>
                        <a:pt x="11561" y="20795"/>
                      </a:lnTo>
                      <a:lnTo>
                        <a:pt x="11190" y="20906"/>
                      </a:lnTo>
                      <a:lnTo>
                        <a:pt x="10813" y="21020"/>
                      </a:lnTo>
                      <a:lnTo>
                        <a:pt x="10442" y="21131"/>
                      </a:lnTo>
                      <a:lnTo>
                        <a:pt x="10087" y="21238"/>
                      </a:lnTo>
                      <a:lnTo>
                        <a:pt x="9758" y="21335"/>
                      </a:lnTo>
                      <a:lnTo>
                        <a:pt x="9467" y="21423"/>
                      </a:lnTo>
                      <a:lnTo>
                        <a:pt x="9221" y="21495"/>
                      </a:lnTo>
                      <a:lnTo>
                        <a:pt x="9033" y="21552"/>
                      </a:lnTo>
                      <a:lnTo>
                        <a:pt x="8913" y="21588"/>
                      </a:lnTo>
                      <a:lnTo>
                        <a:pt x="8871" y="21600"/>
                      </a:lnTo>
                      <a:lnTo>
                        <a:pt x="8882" y="21585"/>
                      </a:lnTo>
                      <a:lnTo>
                        <a:pt x="8914" y="21541"/>
                      </a:lnTo>
                      <a:lnTo>
                        <a:pt x="8965" y="21471"/>
                      </a:lnTo>
                      <a:lnTo>
                        <a:pt x="9030" y="21377"/>
                      </a:lnTo>
                      <a:lnTo>
                        <a:pt x="9110" y="21262"/>
                      </a:lnTo>
                      <a:lnTo>
                        <a:pt x="9200" y="21130"/>
                      </a:lnTo>
                      <a:lnTo>
                        <a:pt x="9297" y="20983"/>
                      </a:lnTo>
                      <a:lnTo>
                        <a:pt x="9401" y="20823"/>
                      </a:lnTo>
                      <a:lnTo>
                        <a:pt x="9508" y="20654"/>
                      </a:lnTo>
                      <a:lnTo>
                        <a:pt x="9562" y="20566"/>
                      </a:lnTo>
                      <a:lnTo>
                        <a:pt x="9616" y="20478"/>
                      </a:lnTo>
                      <a:lnTo>
                        <a:pt x="9669" y="20389"/>
                      </a:lnTo>
                      <a:lnTo>
                        <a:pt x="9721" y="20296"/>
                      </a:lnTo>
                      <a:lnTo>
                        <a:pt x="9771" y="20207"/>
                      </a:lnTo>
                      <a:lnTo>
                        <a:pt x="9821" y="20116"/>
                      </a:lnTo>
                      <a:lnTo>
                        <a:pt x="9869" y="20026"/>
                      </a:lnTo>
                      <a:lnTo>
                        <a:pt x="9914" y="19935"/>
                      </a:lnTo>
                      <a:lnTo>
                        <a:pt x="9957" y="19848"/>
                      </a:lnTo>
                      <a:lnTo>
                        <a:pt x="9999" y="19760"/>
                      </a:lnTo>
                      <a:lnTo>
                        <a:pt x="10035" y="19673"/>
                      </a:lnTo>
                      <a:lnTo>
                        <a:pt x="10068" y="19590"/>
                      </a:lnTo>
                      <a:lnTo>
                        <a:pt x="10099" y="19508"/>
                      </a:lnTo>
                      <a:lnTo>
                        <a:pt x="10125" y="19430"/>
                      </a:lnTo>
                      <a:lnTo>
                        <a:pt x="10148" y="19353"/>
                      </a:lnTo>
                      <a:lnTo>
                        <a:pt x="10168" y="19276"/>
                      </a:lnTo>
                      <a:lnTo>
                        <a:pt x="10186" y="19197"/>
                      </a:lnTo>
                      <a:lnTo>
                        <a:pt x="10202" y="19120"/>
                      </a:lnTo>
                      <a:lnTo>
                        <a:pt x="10214" y="19043"/>
                      </a:lnTo>
                      <a:lnTo>
                        <a:pt x="10224" y="18967"/>
                      </a:lnTo>
                      <a:lnTo>
                        <a:pt x="10235" y="18890"/>
                      </a:lnTo>
                      <a:lnTo>
                        <a:pt x="10243" y="18816"/>
                      </a:lnTo>
                      <a:lnTo>
                        <a:pt x="10248" y="18741"/>
                      </a:lnTo>
                      <a:lnTo>
                        <a:pt x="10252" y="18670"/>
                      </a:lnTo>
                      <a:lnTo>
                        <a:pt x="10255" y="18598"/>
                      </a:lnTo>
                      <a:lnTo>
                        <a:pt x="10256" y="18528"/>
                      </a:lnTo>
                      <a:lnTo>
                        <a:pt x="10256" y="18459"/>
                      </a:lnTo>
                      <a:lnTo>
                        <a:pt x="10255" y="18393"/>
                      </a:lnTo>
                      <a:lnTo>
                        <a:pt x="10254" y="18329"/>
                      </a:lnTo>
                      <a:lnTo>
                        <a:pt x="10251" y="18266"/>
                      </a:lnTo>
                      <a:lnTo>
                        <a:pt x="10243" y="18149"/>
                      </a:lnTo>
                      <a:lnTo>
                        <a:pt x="10238" y="18095"/>
                      </a:lnTo>
                      <a:lnTo>
                        <a:pt x="10232" y="18044"/>
                      </a:lnTo>
                      <a:lnTo>
                        <a:pt x="10220" y="17950"/>
                      </a:lnTo>
                      <a:lnTo>
                        <a:pt x="10210" y="17872"/>
                      </a:lnTo>
                      <a:lnTo>
                        <a:pt x="10199" y="17807"/>
                      </a:lnTo>
                      <a:lnTo>
                        <a:pt x="10190" y="17759"/>
                      </a:lnTo>
                      <a:lnTo>
                        <a:pt x="10184" y="17730"/>
                      </a:lnTo>
                      <a:lnTo>
                        <a:pt x="10182" y="17721"/>
                      </a:lnTo>
                      <a:close/>
                      <a:moveTo>
                        <a:pt x="19226" y="15794"/>
                      </a:moveTo>
                      <a:lnTo>
                        <a:pt x="19230" y="15749"/>
                      </a:lnTo>
                      <a:lnTo>
                        <a:pt x="19242" y="15621"/>
                      </a:lnTo>
                      <a:lnTo>
                        <a:pt x="19252" y="15527"/>
                      </a:lnTo>
                      <a:lnTo>
                        <a:pt x="19260" y="15418"/>
                      </a:lnTo>
                      <a:lnTo>
                        <a:pt x="19266" y="15291"/>
                      </a:lnTo>
                      <a:lnTo>
                        <a:pt x="19274" y="15148"/>
                      </a:lnTo>
                      <a:lnTo>
                        <a:pt x="19280" y="14992"/>
                      </a:lnTo>
                      <a:lnTo>
                        <a:pt x="19284" y="14821"/>
                      </a:lnTo>
                      <a:lnTo>
                        <a:pt x="19286" y="14639"/>
                      </a:lnTo>
                      <a:lnTo>
                        <a:pt x="19285" y="14445"/>
                      </a:lnTo>
                      <a:lnTo>
                        <a:pt x="19282" y="14242"/>
                      </a:lnTo>
                      <a:lnTo>
                        <a:pt x="19274" y="14031"/>
                      </a:lnTo>
                      <a:lnTo>
                        <a:pt x="19264" y="13810"/>
                      </a:lnTo>
                      <a:lnTo>
                        <a:pt x="19246" y="13582"/>
                      </a:lnTo>
                      <a:lnTo>
                        <a:pt x="19226" y="13349"/>
                      </a:lnTo>
                      <a:lnTo>
                        <a:pt x="19200" y="13114"/>
                      </a:lnTo>
                      <a:lnTo>
                        <a:pt x="19167" y="12872"/>
                      </a:lnTo>
                      <a:lnTo>
                        <a:pt x="19130" y="12626"/>
                      </a:lnTo>
                      <a:lnTo>
                        <a:pt x="19083" y="12383"/>
                      </a:lnTo>
                      <a:lnTo>
                        <a:pt x="19030" y="12138"/>
                      </a:lnTo>
                      <a:lnTo>
                        <a:pt x="18968" y="11894"/>
                      </a:lnTo>
                      <a:lnTo>
                        <a:pt x="18899" y="11651"/>
                      </a:lnTo>
                      <a:lnTo>
                        <a:pt x="18820" y="11412"/>
                      </a:lnTo>
                      <a:lnTo>
                        <a:pt x="18731" y="11176"/>
                      </a:lnTo>
                      <a:lnTo>
                        <a:pt x="18633" y="10945"/>
                      </a:lnTo>
                      <a:lnTo>
                        <a:pt x="18525" y="10721"/>
                      </a:lnTo>
                      <a:lnTo>
                        <a:pt x="18406" y="10506"/>
                      </a:lnTo>
                      <a:lnTo>
                        <a:pt x="18275" y="10296"/>
                      </a:lnTo>
                      <a:lnTo>
                        <a:pt x="18132" y="10099"/>
                      </a:lnTo>
                      <a:lnTo>
                        <a:pt x="17976" y="9909"/>
                      </a:lnTo>
                      <a:lnTo>
                        <a:pt x="17818" y="9733"/>
                      </a:lnTo>
                      <a:lnTo>
                        <a:pt x="17667" y="9567"/>
                      </a:lnTo>
                      <a:lnTo>
                        <a:pt x="17524" y="9413"/>
                      </a:lnTo>
                      <a:lnTo>
                        <a:pt x="17387" y="9269"/>
                      </a:lnTo>
                      <a:lnTo>
                        <a:pt x="17256" y="9137"/>
                      </a:lnTo>
                      <a:lnTo>
                        <a:pt x="17132" y="9012"/>
                      </a:lnTo>
                      <a:lnTo>
                        <a:pt x="17012" y="8898"/>
                      </a:lnTo>
                      <a:lnTo>
                        <a:pt x="16898" y="8792"/>
                      </a:lnTo>
                      <a:lnTo>
                        <a:pt x="16788" y="8696"/>
                      </a:lnTo>
                      <a:lnTo>
                        <a:pt x="16684" y="8608"/>
                      </a:lnTo>
                      <a:lnTo>
                        <a:pt x="16585" y="8528"/>
                      </a:lnTo>
                      <a:lnTo>
                        <a:pt x="16489" y="8453"/>
                      </a:lnTo>
                      <a:lnTo>
                        <a:pt x="16396" y="8388"/>
                      </a:lnTo>
                      <a:lnTo>
                        <a:pt x="16308" y="8326"/>
                      </a:lnTo>
                      <a:lnTo>
                        <a:pt x="16222" y="8272"/>
                      </a:lnTo>
                      <a:lnTo>
                        <a:pt x="16139" y="8224"/>
                      </a:lnTo>
                      <a:lnTo>
                        <a:pt x="16058" y="8181"/>
                      </a:lnTo>
                      <a:lnTo>
                        <a:pt x="15980" y="8143"/>
                      </a:lnTo>
                      <a:lnTo>
                        <a:pt x="15904" y="8109"/>
                      </a:lnTo>
                      <a:lnTo>
                        <a:pt x="15829" y="8080"/>
                      </a:lnTo>
                      <a:lnTo>
                        <a:pt x="15756" y="8053"/>
                      </a:lnTo>
                      <a:lnTo>
                        <a:pt x="15682" y="8029"/>
                      </a:lnTo>
                      <a:lnTo>
                        <a:pt x="15612" y="8009"/>
                      </a:lnTo>
                      <a:lnTo>
                        <a:pt x="15538" y="7992"/>
                      </a:lnTo>
                      <a:lnTo>
                        <a:pt x="15467" y="7976"/>
                      </a:lnTo>
                      <a:lnTo>
                        <a:pt x="15394" y="7961"/>
                      </a:lnTo>
                      <a:lnTo>
                        <a:pt x="15322" y="7949"/>
                      </a:lnTo>
                      <a:lnTo>
                        <a:pt x="15248" y="7936"/>
                      </a:lnTo>
                      <a:lnTo>
                        <a:pt x="15096" y="7912"/>
                      </a:lnTo>
                      <a:lnTo>
                        <a:pt x="14937" y="7882"/>
                      </a:lnTo>
                      <a:lnTo>
                        <a:pt x="14853" y="7868"/>
                      </a:lnTo>
                      <a:lnTo>
                        <a:pt x="14770" y="7858"/>
                      </a:lnTo>
                      <a:lnTo>
                        <a:pt x="14687" y="7848"/>
                      </a:lnTo>
                      <a:lnTo>
                        <a:pt x="14604" y="7841"/>
                      </a:lnTo>
                      <a:lnTo>
                        <a:pt x="14520" y="7835"/>
                      </a:lnTo>
                      <a:lnTo>
                        <a:pt x="14437" y="7830"/>
                      </a:lnTo>
                      <a:lnTo>
                        <a:pt x="14355" y="7827"/>
                      </a:lnTo>
                      <a:lnTo>
                        <a:pt x="14272" y="7825"/>
                      </a:lnTo>
                      <a:lnTo>
                        <a:pt x="14107" y="7825"/>
                      </a:lnTo>
                      <a:lnTo>
                        <a:pt x="14026" y="7828"/>
                      </a:lnTo>
                      <a:lnTo>
                        <a:pt x="13946" y="7831"/>
                      </a:lnTo>
                      <a:lnTo>
                        <a:pt x="13866" y="7836"/>
                      </a:lnTo>
                      <a:lnTo>
                        <a:pt x="13787" y="7841"/>
                      </a:lnTo>
                      <a:lnTo>
                        <a:pt x="13708" y="7847"/>
                      </a:lnTo>
                      <a:lnTo>
                        <a:pt x="13631" y="7853"/>
                      </a:lnTo>
                      <a:lnTo>
                        <a:pt x="13478" y="7870"/>
                      </a:lnTo>
                      <a:lnTo>
                        <a:pt x="13333" y="7887"/>
                      </a:lnTo>
                      <a:lnTo>
                        <a:pt x="13192" y="7908"/>
                      </a:lnTo>
                      <a:lnTo>
                        <a:pt x="13059" y="7927"/>
                      </a:lnTo>
                      <a:lnTo>
                        <a:pt x="12932" y="7947"/>
                      </a:lnTo>
                      <a:lnTo>
                        <a:pt x="12814" y="7967"/>
                      </a:lnTo>
                      <a:lnTo>
                        <a:pt x="12705" y="7984"/>
                      </a:lnTo>
                      <a:lnTo>
                        <a:pt x="12605" y="7999"/>
                      </a:lnTo>
                      <a:lnTo>
                        <a:pt x="12529" y="8016"/>
                      </a:lnTo>
                      <a:lnTo>
                        <a:pt x="12396" y="8052"/>
                      </a:lnTo>
                      <a:lnTo>
                        <a:pt x="12213" y="8103"/>
                      </a:lnTo>
                      <a:lnTo>
                        <a:pt x="11982" y="8167"/>
                      </a:lnTo>
                      <a:lnTo>
                        <a:pt x="11707" y="8249"/>
                      </a:lnTo>
                      <a:lnTo>
                        <a:pt x="11393" y="8342"/>
                      </a:lnTo>
                      <a:lnTo>
                        <a:pt x="11042" y="8446"/>
                      </a:lnTo>
                      <a:lnTo>
                        <a:pt x="10660" y="8564"/>
                      </a:lnTo>
                      <a:lnTo>
                        <a:pt x="9809" y="8822"/>
                      </a:lnTo>
                      <a:lnTo>
                        <a:pt x="8875" y="9106"/>
                      </a:lnTo>
                      <a:lnTo>
                        <a:pt x="7887" y="9411"/>
                      </a:lnTo>
                      <a:lnTo>
                        <a:pt x="6873" y="9724"/>
                      </a:lnTo>
                      <a:lnTo>
                        <a:pt x="5866" y="10037"/>
                      </a:lnTo>
                      <a:lnTo>
                        <a:pt x="4896" y="10338"/>
                      </a:lnTo>
                      <a:lnTo>
                        <a:pt x="3990" y="10620"/>
                      </a:lnTo>
                      <a:lnTo>
                        <a:pt x="3182" y="10871"/>
                      </a:lnTo>
                      <a:lnTo>
                        <a:pt x="2502" y="11084"/>
                      </a:lnTo>
                      <a:lnTo>
                        <a:pt x="1978" y="11247"/>
                      </a:lnTo>
                      <a:lnTo>
                        <a:pt x="1642" y="11353"/>
                      </a:lnTo>
                      <a:lnTo>
                        <a:pt x="1523" y="11390"/>
                      </a:lnTo>
                      <a:lnTo>
                        <a:pt x="1559" y="11395"/>
                      </a:lnTo>
                      <a:lnTo>
                        <a:pt x="1664" y="11415"/>
                      </a:lnTo>
                      <a:lnTo>
                        <a:pt x="1741" y="11429"/>
                      </a:lnTo>
                      <a:lnTo>
                        <a:pt x="1831" y="11447"/>
                      </a:lnTo>
                      <a:lnTo>
                        <a:pt x="1938" y="11469"/>
                      </a:lnTo>
                      <a:lnTo>
                        <a:pt x="2057" y="11495"/>
                      </a:lnTo>
                      <a:lnTo>
                        <a:pt x="2188" y="11524"/>
                      </a:lnTo>
                      <a:lnTo>
                        <a:pt x="2331" y="11558"/>
                      </a:lnTo>
                      <a:lnTo>
                        <a:pt x="2486" y="11600"/>
                      </a:lnTo>
                      <a:lnTo>
                        <a:pt x="2650" y="11643"/>
                      </a:lnTo>
                      <a:lnTo>
                        <a:pt x="2823" y="11692"/>
                      </a:lnTo>
                      <a:lnTo>
                        <a:pt x="3007" y="11748"/>
                      </a:lnTo>
                      <a:lnTo>
                        <a:pt x="3195" y="11806"/>
                      </a:lnTo>
                      <a:lnTo>
                        <a:pt x="3393" y="11871"/>
                      </a:lnTo>
                      <a:lnTo>
                        <a:pt x="3596" y="11944"/>
                      </a:lnTo>
                      <a:lnTo>
                        <a:pt x="3806" y="12021"/>
                      </a:lnTo>
                      <a:lnTo>
                        <a:pt x="4019" y="12105"/>
                      </a:lnTo>
                      <a:lnTo>
                        <a:pt x="4236" y="12196"/>
                      </a:lnTo>
                      <a:lnTo>
                        <a:pt x="4456" y="12292"/>
                      </a:lnTo>
                      <a:lnTo>
                        <a:pt x="4679" y="12395"/>
                      </a:lnTo>
                      <a:lnTo>
                        <a:pt x="4904" y="12506"/>
                      </a:lnTo>
                      <a:lnTo>
                        <a:pt x="5128" y="12623"/>
                      </a:lnTo>
                      <a:lnTo>
                        <a:pt x="5353" y="12748"/>
                      </a:lnTo>
                      <a:lnTo>
                        <a:pt x="5577" y="12881"/>
                      </a:lnTo>
                      <a:lnTo>
                        <a:pt x="5800" y="13021"/>
                      </a:lnTo>
                      <a:lnTo>
                        <a:pt x="6019" y="13169"/>
                      </a:lnTo>
                      <a:lnTo>
                        <a:pt x="6237" y="13326"/>
                      </a:lnTo>
                      <a:lnTo>
                        <a:pt x="6451" y="13490"/>
                      </a:lnTo>
                      <a:lnTo>
                        <a:pt x="6658" y="13664"/>
                      </a:lnTo>
                      <a:lnTo>
                        <a:pt x="6861" y="13844"/>
                      </a:lnTo>
                      <a:lnTo>
                        <a:pt x="7060" y="14031"/>
                      </a:lnTo>
                      <a:lnTo>
                        <a:pt x="7257" y="14214"/>
                      </a:lnTo>
                      <a:lnTo>
                        <a:pt x="7455" y="14393"/>
                      </a:lnTo>
                      <a:lnTo>
                        <a:pt x="7650" y="14570"/>
                      </a:lnTo>
                      <a:lnTo>
                        <a:pt x="7845" y="14744"/>
                      </a:lnTo>
                      <a:lnTo>
                        <a:pt x="8038" y="14914"/>
                      </a:lnTo>
                      <a:lnTo>
                        <a:pt x="8229" y="15080"/>
                      </a:lnTo>
                      <a:lnTo>
                        <a:pt x="8418" y="15245"/>
                      </a:lnTo>
                      <a:lnTo>
                        <a:pt x="8605" y="15404"/>
                      </a:lnTo>
                      <a:lnTo>
                        <a:pt x="8791" y="15560"/>
                      </a:lnTo>
                      <a:lnTo>
                        <a:pt x="8974" y="15711"/>
                      </a:lnTo>
                      <a:lnTo>
                        <a:pt x="9153" y="15854"/>
                      </a:lnTo>
                      <a:lnTo>
                        <a:pt x="9331" y="15996"/>
                      </a:lnTo>
                      <a:lnTo>
                        <a:pt x="9506" y="16131"/>
                      </a:lnTo>
                      <a:lnTo>
                        <a:pt x="9678" y="16262"/>
                      </a:lnTo>
                      <a:lnTo>
                        <a:pt x="9846" y="16387"/>
                      </a:lnTo>
                      <a:lnTo>
                        <a:pt x="10012" y="16507"/>
                      </a:lnTo>
                      <a:lnTo>
                        <a:pt x="10174" y="16620"/>
                      </a:lnTo>
                      <a:lnTo>
                        <a:pt x="10331" y="16728"/>
                      </a:lnTo>
                      <a:lnTo>
                        <a:pt x="10487" y="16830"/>
                      </a:lnTo>
                      <a:lnTo>
                        <a:pt x="10638" y="16924"/>
                      </a:lnTo>
                      <a:lnTo>
                        <a:pt x="10784" y="17012"/>
                      </a:lnTo>
                      <a:lnTo>
                        <a:pt x="10927" y="17093"/>
                      </a:lnTo>
                      <a:lnTo>
                        <a:pt x="11066" y="17166"/>
                      </a:lnTo>
                      <a:lnTo>
                        <a:pt x="11199" y="17232"/>
                      </a:lnTo>
                      <a:lnTo>
                        <a:pt x="11328" y="17290"/>
                      </a:lnTo>
                      <a:lnTo>
                        <a:pt x="11452" y="17341"/>
                      </a:lnTo>
                      <a:lnTo>
                        <a:pt x="11572" y="17383"/>
                      </a:lnTo>
                      <a:lnTo>
                        <a:pt x="11686" y="17418"/>
                      </a:lnTo>
                      <a:lnTo>
                        <a:pt x="11795" y="17445"/>
                      </a:lnTo>
                      <a:lnTo>
                        <a:pt x="11898" y="17462"/>
                      </a:lnTo>
                      <a:lnTo>
                        <a:pt x="11996" y="17469"/>
                      </a:lnTo>
                      <a:lnTo>
                        <a:pt x="12183" y="17475"/>
                      </a:lnTo>
                      <a:lnTo>
                        <a:pt x="12362" y="17480"/>
                      </a:lnTo>
                      <a:lnTo>
                        <a:pt x="12535" y="17482"/>
                      </a:lnTo>
                      <a:lnTo>
                        <a:pt x="12704" y="17482"/>
                      </a:lnTo>
                      <a:lnTo>
                        <a:pt x="12786" y="17480"/>
                      </a:lnTo>
                      <a:lnTo>
                        <a:pt x="12868" y="17479"/>
                      </a:lnTo>
                      <a:lnTo>
                        <a:pt x="12949" y="17475"/>
                      </a:lnTo>
                      <a:lnTo>
                        <a:pt x="13029" y="17472"/>
                      </a:lnTo>
                      <a:lnTo>
                        <a:pt x="13110" y="17468"/>
                      </a:lnTo>
                      <a:lnTo>
                        <a:pt x="13188" y="17463"/>
                      </a:lnTo>
                      <a:lnTo>
                        <a:pt x="13267" y="17457"/>
                      </a:lnTo>
                      <a:lnTo>
                        <a:pt x="13347" y="17449"/>
                      </a:lnTo>
                      <a:lnTo>
                        <a:pt x="13428" y="17443"/>
                      </a:lnTo>
                      <a:lnTo>
                        <a:pt x="13505" y="17434"/>
                      </a:lnTo>
                      <a:lnTo>
                        <a:pt x="13585" y="17425"/>
                      </a:lnTo>
                      <a:lnTo>
                        <a:pt x="13667" y="17414"/>
                      </a:lnTo>
                      <a:lnTo>
                        <a:pt x="13745" y="17401"/>
                      </a:lnTo>
                      <a:lnTo>
                        <a:pt x="13827" y="17389"/>
                      </a:lnTo>
                      <a:lnTo>
                        <a:pt x="13908" y="17374"/>
                      </a:lnTo>
                      <a:lnTo>
                        <a:pt x="13991" y="17360"/>
                      </a:lnTo>
                      <a:lnTo>
                        <a:pt x="14160" y="17326"/>
                      </a:lnTo>
                      <a:lnTo>
                        <a:pt x="14333" y="17289"/>
                      </a:lnTo>
                      <a:lnTo>
                        <a:pt x="14512" y="17246"/>
                      </a:lnTo>
                      <a:lnTo>
                        <a:pt x="14699" y="17196"/>
                      </a:lnTo>
                      <a:lnTo>
                        <a:pt x="14917" y="17136"/>
                      </a:lnTo>
                      <a:lnTo>
                        <a:pt x="15185" y="17058"/>
                      </a:lnTo>
                      <a:lnTo>
                        <a:pt x="15493" y="16967"/>
                      </a:lnTo>
                      <a:lnTo>
                        <a:pt x="15835" y="16862"/>
                      </a:lnTo>
                      <a:lnTo>
                        <a:pt x="16198" y="16749"/>
                      </a:lnTo>
                      <a:lnTo>
                        <a:pt x="16576" y="16634"/>
                      </a:lnTo>
                      <a:lnTo>
                        <a:pt x="16961" y="16514"/>
                      </a:lnTo>
                      <a:lnTo>
                        <a:pt x="17343" y="16393"/>
                      </a:lnTo>
                      <a:lnTo>
                        <a:pt x="17711" y="16276"/>
                      </a:lnTo>
                      <a:lnTo>
                        <a:pt x="18061" y="16167"/>
                      </a:lnTo>
                      <a:lnTo>
                        <a:pt x="18381" y="16065"/>
                      </a:lnTo>
                      <a:lnTo>
                        <a:pt x="18661" y="15974"/>
                      </a:lnTo>
                      <a:lnTo>
                        <a:pt x="18896" y="15900"/>
                      </a:lnTo>
                      <a:lnTo>
                        <a:pt x="19074" y="15842"/>
                      </a:lnTo>
                      <a:lnTo>
                        <a:pt x="19186" y="15806"/>
                      </a:lnTo>
                      <a:lnTo>
                        <a:pt x="19226" y="157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126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CC9900"/>
                    </a:buClr>
                    <a:defRPr sz="2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3200" b="1" dirty="0">
                    <a:cs typeface="Arial" panose="020B0604020202020204" pitchFamily="34" charset="0"/>
                    <a:sym typeface="Calibri"/>
                  </a:endParaRPr>
                </a:p>
              </p:txBody>
            </p:sp>
          </p:grpSp>
          <p:grpSp>
            <p:nvGrpSpPr>
              <p:cNvPr id="347" name="组合 8"/>
              <p:cNvGrpSpPr/>
              <p:nvPr/>
            </p:nvGrpSpPr>
            <p:grpSpPr>
              <a:xfrm>
                <a:off x="24554978" y="3600475"/>
                <a:ext cx="3751953" cy="1562027"/>
                <a:chOff x="24603285" y="3912208"/>
                <a:chExt cx="3751953" cy="1562027"/>
              </a:xfrm>
            </p:grpSpPr>
            <p:sp>
              <p:nvSpPr>
                <p:cNvPr id="350" name="Freeform 5"/>
                <p:cNvSpPr>
                  <a:spLocks/>
                </p:cNvSpPr>
                <p:nvPr/>
              </p:nvSpPr>
              <p:spPr bwMode="auto">
                <a:xfrm>
                  <a:off x="24603285" y="3912208"/>
                  <a:ext cx="3672408" cy="1562027"/>
                </a:xfrm>
                <a:custGeom>
                  <a:avLst/>
                  <a:gdLst/>
                  <a:ahLst/>
                  <a:cxnLst>
                    <a:cxn ang="0">
                      <a:pos x="5373" y="2211"/>
                    </a:cxn>
                    <a:cxn ang="0">
                      <a:pos x="5353" y="1934"/>
                    </a:cxn>
                    <a:cxn ang="0">
                      <a:pos x="5271" y="1679"/>
                    </a:cxn>
                    <a:cxn ang="0">
                      <a:pos x="5148" y="1453"/>
                    </a:cxn>
                    <a:cxn ang="0">
                      <a:pos x="4984" y="1249"/>
                    </a:cxn>
                    <a:cxn ang="0">
                      <a:pos x="4790" y="1085"/>
                    </a:cxn>
                    <a:cxn ang="0">
                      <a:pos x="4564" y="962"/>
                    </a:cxn>
                    <a:cxn ang="0">
                      <a:pos x="4319" y="880"/>
                    </a:cxn>
                    <a:cxn ang="0">
                      <a:pos x="4053" y="850"/>
                    </a:cxn>
                    <a:cxn ang="0">
                      <a:pos x="3971" y="860"/>
                    </a:cxn>
                    <a:cxn ang="0">
                      <a:pos x="3930" y="768"/>
                    </a:cxn>
                    <a:cxn ang="0">
                      <a:pos x="3838" y="594"/>
                    </a:cxn>
                    <a:cxn ang="0">
                      <a:pos x="3725" y="440"/>
                    </a:cxn>
                    <a:cxn ang="0">
                      <a:pos x="3592" y="297"/>
                    </a:cxn>
                    <a:cxn ang="0">
                      <a:pos x="3428" y="184"/>
                    </a:cxn>
                    <a:cxn ang="0">
                      <a:pos x="3255" y="102"/>
                    </a:cxn>
                    <a:cxn ang="0">
                      <a:pos x="3060" y="41"/>
                    </a:cxn>
                    <a:cxn ang="0">
                      <a:pos x="2855" y="0"/>
                    </a:cxn>
                    <a:cxn ang="0">
                      <a:pos x="2753" y="0"/>
                    </a:cxn>
                    <a:cxn ang="0">
                      <a:pos x="2569" y="10"/>
                    </a:cxn>
                    <a:cxn ang="0">
                      <a:pos x="2241" y="102"/>
                    </a:cxn>
                    <a:cxn ang="0">
                      <a:pos x="1945" y="276"/>
                    </a:cxn>
                    <a:cxn ang="0">
                      <a:pos x="1709" y="522"/>
                    </a:cxn>
                    <a:cxn ang="0">
                      <a:pos x="1627" y="665"/>
                    </a:cxn>
                    <a:cxn ang="0">
                      <a:pos x="1423" y="635"/>
                    </a:cxn>
                    <a:cxn ang="0">
                      <a:pos x="1351" y="635"/>
                    </a:cxn>
                    <a:cxn ang="0">
                      <a:pos x="1218" y="665"/>
                    </a:cxn>
                    <a:cxn ang="0">
                      <a:pos x="1095" y="716"/>
                    </a:cxn>
                    <a:cxn ang="0">
                      <a:pos x="993" y="788"/>
                    </a:cxn>
                    <a:cxn ang="0">
                      <a:pos x="901" y="880"/>
                    </a:cxn>
                    <a:cxn ang="0">
                      <a:pos x="829" y="983"/>
                    </a:cxn>
                    <a:cxn ang="0">
                      <a:pos x="768" y="1105"/>
                    </a:cxn>
                    <a:cxn ang="0">
                      <a:pos x="747" y="1238"/>
                    </a:cxn>
                    <a:cxn ang="0">
                      <a:pos x="737" y="1300"/>
                    </a:cxn>
                    <a:cxn ang="0">
                      <a:pos x="583" y="1382"/>
                    </a:cxn>
                    <a:cxn ang="0">
                      <a:pos x="440" y="1474"/>
                    </a:cxn>
                    <a:cxn ang="0">
                      <a:pos x="317" y="1597"/>
                    </a:cxn>
                    <a:cxn ang="0">
                      <a:pos x="215" y="1730"/>
                    </a:cxn>
                    <a:cxn ang="0">
                      <a:pos x="123" y="1873"/>
                    </a:cxn>
                    <a:cxn ang="0">
                      <a:pos x="61" y="2037"/>
                    </a:cxn>
                    <a:cxn ang="0">
                      <a:pos x="20" y="2211"/>
                    </a:cxn>
                    <a:cxn ang="0">
                      <a:pos x="0" y="2395"/>
                    </a:cxn>
                    <a:cxn ang="0">
                      <a:pos x="10" y="2508"/>
                    </a:cxn>
                    <a:cxn ang="0">
                      <a:pos x="61" y="2743"/>
                    </a:cxn>
                    <a:cxn ang="0">
                      <a:pos x="143" y="2948"/>
                    </a:cxn>
                    <a:cxn ang="0">
                      <a:pos x="266" y="3132"/>
                    </a:cxn>
                    <a:cxn ang="0">
                      <a:pos x="430" y="3296"/>
                    </a:cxn>
                    <a:cxn ang="0">
                      <a:pos x="614" y="3418"/>
                    </a:cxn>
                    <a:cxn ang="0">
                      <a:pos x="819" y="3511"/>
                    </a:cxn>
                    <a:cxn ang="0">
                      <a:pos x="1044" y="3562"/>
                    </a:cxn>
                    <a:cxn ang="0">
                      <a:pos x="4063" y="3572"/>
                    </a:cxn>
                    <a:cxn ang="0">
                      <a:pos x="4196" y="3562"/>
                    </a:cxn>
                    <a:cxn ang="0">
                      <a:pos x="4452" y="3511"/>
                    </a:cxn>
                    <a:cxn ang="0">
                      <a:pos x="4687" y="3398"/>
                    </a:cxn>
                    <a:cxn ang="0">
                      <a:pos x="4902" y="3255"/>
                    </a:cxn>
                    <a:cxn ang="0">
                      <a:pos x="5076" y="3070"/>
                    </a:cxn>
                    <a:cxn ang="0">
                      <a:pos x="5219" y="2856"/>
                    </a:cxn>
                    <a:cxn ang="0">
                      <a:pos x="5322" y="2610"/>
                    </a:cxn>
                    <a:cxn ang="0">
                      <a:pos x="5373" y="2354"/>
                    </a:cxn>
                    <a:cxn ang="0">
                      <a:pos x="5373" y="2211"/>
                    </a:cxn>
                  </a:cxnLst>
                  <a:rect l="0" t="0" r="r" b="b"/>
                  <a:pathLst>
                    <a:path w="5373" h="3572">
                      <a:moveTo>
                        <a:pt x="5373" y="2211"/>
                      </a:moveTo>
                      <a:lnTo>
                        <a:pt x="5373" y="2211"/>
                      </a:lnTo>
                      <a:lnTo>
                        <a:pt x="5373" y="2078"/>
                      </a:lnTo>
                      <a:lnTo>
                        <a:pt x="5353" y="1934"/>
                      </a:lnTo>
                      <a:lnTo>
                        <a:pt x="5322" y="1812"/>
                      </a:lnTo>
                      <a:lnTo>
                        <a:pt x="5271" y="1679"/>
                      </a:lnTo>
                      <a:lnTo>
                        <a:pt x="5219" y="1566"/>
                      </a:lnTo>
                      <a:lnTo>
                        <a:pt x="5148" y="1453"/>
                      </a:lnTo>
                      <a:lnTo>
                        <a:pt x="5076" y="1351"/>
                      </a:lnTo>
                      <a:lnTo>
                        <a:pt x="4984" y="1249"/>
                      </a:lnTo>
                      <a:lnTo>
                        <a:pt x="4892" y="1167"/>
                      </a:lnTo>
                      <a:lnTo>
                        <a:pt x="4790" y="1085"/>
                      </a:lnTo>
                      <a:lnTo>
                        <a:pt x="4687" y="1013"/>
                      </a:lnTo>
                      <a:lnTo>
                        <a:pt x="4564" y="962"/>
                      </a:lnTo>
                      <a:lnTo>
                        <a:pt x="4442" y="911"/>
                      </a:lnTo>
                      <a:lnTo>
                        <a:pt x="4319" y="880"/>
                      </a:lnTo>
                      <a:lnTo>
                        <a:pt x="4186" y="860"/>
                      </a:lnTo>
                      <a:lnTo>
                        <a:pt x="4053" y="850"/>
                      </a:lnTo>
                      <a:lnTo>
                        <a:pt x="4053" y="850"/>
                      </a:lnTo>
                      <a:lnTo>
                        <a:pt x="3971" y="860"/>
                      </a:lnTo>
                      <a:lnTo>
                        <a:pt x="3971" y="860"/>
                      </a:lnTo>
                      <a:lnTo>
                        <a:pt x="3930" y="768"/>
                      </a:lnTo>
                      <a:lnTo>
                        <a:pt x="3889" y="676"/>
                      </a:lnTo>
                      <a:lnTo>
                        <a:pt x="3838" y="594"/>
                      </a:lnTo>
                      <a:lnTo>
                        <a:pt x="3787" y="512"/>
                      </a:lnTo>
                      <a:lnTo>
                        <a:pt x="3725" y="440"/>
                      </a:lnTo>
                      <a:lnTo>
                        <a:pt x="3664" y="368"/>
                      </a:lnTo>
                      <a:lnTo>
                        <a:pt x="3592" y="297"/>
                      </a:lnTo>
                      <a:lnTo>
                        <a:pt x="3510" y="246"/>
                      </a:lnTo>
                      <a:lnTo>
                        <a:pt x="3428" y="184"/>
                      </a:lnTo>
                      <a:lnTo>
                        <a:pt x="3347" y="143"/>
                      </a:lnTo>
                      <a:lnTo>
                        <a:pt x="3255" y="102"/>
                      </a:lnTo>
                      <a:lnTo>
                        <a:pt x="3162" y="61"/>
                      </a:lnTo>
                      <a:lnTo>
                        <a:pt x="3060" y="41"/>
                      </a:lnTo>
                      <a:lnTo>
                        <a:pt x="2958" y="20"/>
                      </a:lnTo>
                      <a:lnTo>
                        <a:pt x="2855" y="0"/>
                      </a:lnTo>
                      <a:lnTo>
                        <a:pt x="2753" y="0"/>
                      </a:lnTo>
                      <a:lnTo>
                        <a:pt x="2753" y="0"/>
                      </a:lnTo>
                      <a:lnTo>
                        <a:pt x="2661" y="0"/>
                      </a:lnTo>
                      <a:lnTo>
                        <a:pt x="2569" y="10"/>
                      </a:lnTo>
                      <a:lnTo>
                        <a:pt x="2405" y="51"/>
                      </a:lnTo>
                      <a:lnTo>
                        <a:pt x="2241" y="102"/>
                      </a:lnTo>
                      <a:lnTo>
                        <a:pt x="2088" y="184"/>
                      </a:lnTo>
                      <a:lnTo>
                        <a:pt x="1945" y="276"/>
                      </a:lnTo>
                      <a:lnTo>
                        <a:pt x="1822" y="399"/>
                      </a:lnTo>
                      <a:lnTo>
                        <a:pt x="1709" y="522"/>
                      </a:lnTo>
                      <a:lnTo>
                        <a:pt x="1627" y="665"/>
                      </a:lnTo>
                      <a:lnTo>
                        <a:pt x="1627" y="665"/>
                      </a:lnTo>
                      <a:lnTo>
                        <a:pt x="1525" y="645"/>
                      </a:lnTo>
                      <a:lnTo>
                        <a:pt x="1423" y="635"/>
                      </a:lnTo>
                      <a:lnTo>
                        <a:pt x="1423" y="635"/>
                      </a:lnTo>
                      <a:lnTo>
                        <a:pt x="1351" y="635"/>
                      </a:lnTo>
                      <a:lnTo>
                        <a:pt x="1279" y="645"/>
                      </a:lnTo>
                      <a:lnTo>
                        <a:pt x="1218" y="665"/>
                      </a:lnTo>
                      <a:lnTo>
                        <a:pt x="1156" y="686"/>
                      </a:lnTo>
                      <a:lnTo>
                        <a:pt x="1095" y="716"/>
                      </a:lnTo>
                      <a:lnTo>
                        <a:pt x="1044" y="747"/>
                      </a:lnTo>
                      <a:lnTo>
                        <a:pt x="993" y="788"/>
                      </a:lnTo>
                      <a:lnTo>
                        <a:pt x="942" y="829"/>
                      </a:lnTo>
                      <a:lnTo>
                        <a:pt x="901" y="880"/>
                      </a:lnTo>
                      <a:lnTo>
                        <a:pt x="860" y="931"/>
                      </a:lnTo>
                      <a:lnTo>
                        <a:pt x="829" y="983"/>
                      </a:lnTo>
                      <a:lnTo>
                        <a:pt x="798" y="1044"/>
                      </a:lnTo>
                      <a:lnTo>
                        <a:pt x="768" y="1105"/>
                      </a:lnTo>
                      <a:lnTo>
                        <a:pt x="757" y="1167"/>
                      </a:lnTo>
                      <a:lnTo>
                        <a:pt x="747" y="1238"/>
                      </a:lnTo>
                      <a:lnTo>
                        <a:pt x="737" y="1300"/>
                      </a:lnTo>
                      <a:lnTo>
                        <a:pt x="737" y="1300"/>
                      </a:lnTo>
                      <a:lnTo>
                        <a:pt x="655" y="1341"/>
                      </a:lnTo>
                      <a:lnTo>
                        <a:pt x="583" y="1382"/>
                      </a:lnTo>
                      <a:lnTo>
                        <a:pt x="512" y="1423"/>
                      </a:lnTo>
                      <a:lnTo>
                        <a:pt x="440" y="1474"/>
                      </a:lnTo>
                      <a:lnTo>
                        <a:pt x="379" y="1535"/>
                      </a:lnTo>
                      <a:lnTo>
                        <a:pt x="317" y="1597"/>
                      </a:lnTo>
                      <a:lnTo>
                        <a:pt x="266" y="1658"/>
                      </a:lnTo>
                      <a:lnTo>
                        <a:pt x="215" y="1730"/>
                      </a:lnTo>
                      <a:lnTo>
                        <a:pt x="164" y="1801"/>
                      </a:lnTo>
                      <a:lnTo>
                        <a:pt x="123" y="1873"/>
                      </a:lnTo>
                      <a:lnTo>
                        <a:pt x="92" y="1955"/>
                      </a:lnTo>
                      <a:lnTo>
                        <a:pt x="61" y="2037"/>
                      </a:lnTo>
                      <a:lnTo>
                        <a:pt x="31" y="2129"/>
                      </a:lnTo>
                      <a:lnTo>
                        <a:pt x="20" y="2211"/>
                      </a:lnTo>
                      <a:lnTo>
                        <a:pt x="10" y="2303"/>
                      </a:lnTo>
                      <a:lnTo>
                        <a:pt x="0" y="2395"/>
                      </a:lnTo>
                      <a:lnTo>
                        <a:pt x="0" y="2395"/>
                      </a:lnTo>
                      <a:lnTo>
                        <a:pt x="10" y="2508"/>
                      </a:lnTo>
                      <a:lnTo>
                        <a:pt x="31" y="2630"/>
                      </a:lnTo>
                      <a:lnTo>
                        <a:pt x="61" y="2743"/>
                      </a:lnTo>
                      <a:lnTo>
                        <a:pt x="92" y="2845"/>
                      </a:lnTo>
                      <a:lnTo>
                        <a:pt x="143" y="2948"/>
                      </a:lnTo>
                      <a:lnTo>
                        <a:pt x="205" y="3040"/>
                      </a:lnTo>
                      <a:lnTo>
                        <a:pt x="266" y="3132"/>
                      </a:lnTo>
                      <a:lnTo>
                        <a:pt x="348" y="3214"/>
                      </a:lnTo>
                      <a:lnTo>
                        <a:pt x="430" y="3296"/>
                      </a:lnTo>
                      <a:lnTo>
                        <a:pt x="512" y="3357"/>
                      </a:lnTo>
                      <a:lnTo>
                        <a:pt x="614" y="3418"/>
                      </a:lnTo>
                      <a:lnTo>
                        <a:pt x="716" y="3470"/>
                      </a:lnTo>
                      <a:lnTo>
                        <a:pt x="819" y="3511"/>
                      </a:lnTo>
                      <a:lnTo>
                        <a:pt x="931" y="3541"/>
                      </a:lnTo>
                      <a:lnTo>
                        <a:pt x="1044" y="3562"/>
                      </a:lnTo>
                      <a:lnTo>
                        <a:pt x="1167" y="3562"/>
                      </a:lnTo>
                      <a:lnTo>
                        <a:pt x="4063" y="3572"/>
                      </a:lnTo>
                      <a:lnTo>
                        <a:pt x="4063" y="3572"/>
                      </a:lnTo>
                      <a:lnTo>
                        <a:pt x="4196" y="3562"/>
                      </a:lnTo>
                      <a:lnTo>
                        <a:pt x="4329" y="3541"/>
                      </a:lnTo>
                      <a:lnTo>
                        <a:pt x="4452" y="3511"/>
                      </a:lnTo>
                      <a:lnTo>
                        <a:pt x="4575" y="3459"/>
                      </a:lnTo>
                      <a:lnTo>
                        <a:pt x="4687" y="3398"/>
                      </a:lnTo>
                      <a:lnTo>
                        <a:pt x="4800" y="3337"/>
                      </a:lnTo>
                      <a:lnTo>
                        <a:pt x="4902" y="3255"/>
                      </a:lnTo>
                      <a:lnTo>
                        <a:pt x="4994" y="3173"/>
                      </a:lnTo>
                      <a:lnTo>
                        <a:pt x="5076" y="3070"/>
                      </a:lnTo>
                      <a:lnTo>
                        <a:pt x="5148" y="2968"/>
                      </a:lnTo>
                      <a:lnTo>
                        <a:pt x="5219" y="2856"/>
                      </a:lnTo>
                      <a:lnTo>
                        <a:pt x="5271" y="2743"/>
                      </a:lnTo>
                      <a:lnTo>
                        <a:pt x="5322" y="2610"/>
                      </a:lnTo>
                      <a:lnTo>
                        <a:pt x="5353" y="2487"/>
                      </a:lnTo>
                      <a:lnTo>
                        <a:pt x="5373" y="2354"/>
                      </a:lnTo>
                      <a:lnTo>
                        <a:pt x="5373" y="2211"/>
                      </a:lnTo>
                      <a:lnTo>
                        <a:pt x="5373" y="221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00B6F6">
                        <a:alpha val="90000"/>
                      </a:srgbClr>
                    </a:gs>
                    <a:gs pos="100000">
                      <a:srgbClr val="00B6F6">
                        <a:alpha val="34000"/>
                      </a:srgbClr>
                    </a:gs>
                  </a:gsLst>
                  <a:lin ang="5400000" scaled="0"/>
                </a:gradFill>
                <a:ln w="6350" cap="flat">
                  <a:solidFill>
                    <a:srgbClr val="2ABCE5"/>
                  </a:solidFill>
                  <a:prstDash val="solid"/>
                  <a:beve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1218946">
                    <a:defRPr/>
                  </a:pPr>
                  <a:endParaRPr lang="zh-CN" altLang="en-US" sz="4800" kern="0" smtClean="0"/>
                </a:p>
              </p:txBody>
            </p:sp>
            <p:sp>
              <p:nvSpPr>
                <p:cNvPr id="358" name="TextBox 59"/>
                <p:cNvSpPr txBox="1"/>
                <p:nvPr/>
              </p:nvSpPr>
              <p:spPr>
                <a:xfrm>
                  <a:off x="24747302" y="4488272"/>
                  <a:ext cx="3607936" cy="718117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defTabSz="1218946">
                    <a:defRPr/>
                  </a:pPr>
                  <a:r>
                    <a:rPr lang="en-US" altLang="zh-CN" sz="1200" b="1" kern="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IoT </a:t>
                  </a:r>
                  <a:r>
                    <a:rPr lang="zh-CN" altLang="en-US" sz="1200" b="1" kern="0" dirty="0" smtClean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cs typeface="Arial" panose="020B0604020202020204" pitchFamily="34" charset="0"/>
                    </a:rPr>
                    <a:t>平台</a:t>
                  </a:r>
                  <a:endParaRPr lang="en-US" altLang="zh-CN" sz="1200" b="1" kern="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48" name="图片 34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95138" y="5544691"/>
                <a:ext cx="1010317" cy="993908"/>
              </a:xfrm>
              <a:prstGeom prst="rect">
                <a:avLst/>
              </a:prstGeom>
            </p:spPr>
          </p:pic>
          <p:sp>
            <p:nvSpPr>
              <p:cNvPr id="349" name="TextBox 59"/>
              <p:cNvSpPr txBox="1"/>
              <p:nvPr/>
            </p:nvSpPr>
            <p:spPr>
              <a:xfrm>
                <a:off x="24698995" y="6624812"/>
                <a:ext cx="3607935" cy="718117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defTabSz="1218946">
                  <a:defRPr/>
                </a:pPr>
                <a:r>
                  <a:rPr lang="en-US" altLang="zh-CN" sz="1200" b="1" kern="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NB-IoT</a:t>
                </a:r>
              </a:p>
            </p:txBody>
          </p:sp>
        </p:grpSp>
        <p:pic>
          <p:nvPicPr>
            <p:cNvPr id="399" name="Picture 33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63751" y="3355759"/>
              <a:ext cx="2720722" cy="354159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00" name="矩形 399"/>
            <p:cNvSpPr/>
            <p:nvPr/>
          </p:nvSpPr>
          <p:spPr>
            <a:xfrm>
              <a:off x="6217058" y="3083717"/>
              <a:ext cx="2710413" cy="28399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46">
                <a:defRPr/>
              </a:pPr>
              <a:r>
                <a:rPr lang="zh-CN" altLang="en-US" sz="1200" kern="0" dirty="0" smtClean="0">
                  <a:sym typeface="Wingdings" panose="05000000000000000000" pitchFamily="2" charset="2"/>
                </a:rPr>
                <a:t>封闭系统 </a:t>
              </a:r>
              <a:r>
                <a:rPr lang="en-US" altLang="zh-CN" sz="1200" kern="0" dirty="0" smtClean="0">
                  <a:sym typeface="Wingdings" panose="05000000000000000000" pitchFamily="2" charset="2"/>
                </a:rPr>
                <a:t> </a:t>
              </a:r>
              <a:r>
                <a:rPr lang="zh-CN" altLang="en-US" sz="1200" kern="0" dirty="0" smtClean="0">
                  <a:sym typeface="Wingdings" panose="05000000000000000000" pitchFamily="2" charset="2"/>
                </a:rPr>
                <a:t>开放系统</a:t>
              </a:r>
              <a:endParaRPr lang="en-US" altLang="zh-CN" sz="1200" kern="0" dirty="0" smtClean="0">
                <a:cs typeface="Arial" panose="020B0604020202020204" pitchFamily="34" charset="0"/>
              </a:endParaRPr>
            </a:p>
          </p:txBody>
        </p:sp>
        <p:pic>
          <p:nvPicPr>
            <p:cNvPr id="401" name="Picture 34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194335" y="4608515"/>
              <a:ext cx="2720722" cy="34700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2" name="Picture 36"/>
            <p:cNvPicPr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94335" y="4105694"/>
              <a:ext cx="2720722" cy="19317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3" name="Picture 66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351715" y="3384324"/>
              <a:ext cx="2459663" cy="24326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4" name="Picture 67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351715" y="4688897"/>
              <a:ext cx="2459663" cy="24326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5" name="Picture 68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351715" y="4618691"/>
              <a:ext cx="2459663" cy="153827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6" name="Picture 69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343887" y="4203388"/>
              <a:ext cx="2463295" cy="10406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7" name="Picture 70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47520" y="3571018"/>
              <a:ext cx="2459663" cy="153827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408" name="Picture 71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351715" y="4049206"/>
              <a:ext cx="2455467" cy="11106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sp>
          <p:nvSpPr>
            <p:cNvPr id="409" name="矩形 408"/>
            <p:cNvSpPr/>
            <p:nvPr/>
          </p:nvSpPr>
          <p:spPr>
            <a:xfrm>
              <a:off x="6031149" y="3737890"/>
              <a:ext cx="3104685" cy="51786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46">
                <a:defRPr/>
              </a:pPr>
              <a:r>
                <a:rPr lang="zh-CN" altLang="en-US" sz="1200" kern="0" dirty="0" smtClean="0">
                  <a:cs typeface="Arial" panose="020B0604020202020204" pitchFamily="34" charset="0"/>
                </a:rPr>
                <a:t>单应用</a:t>
              </a:r>
              <a:r>
                <a:rPr lang="en-US" altLang="zh-CN" sz="1200" kern="0" dirty="0" smtClean="0">
                  <a:cs typeface="Arial" panose="020B0604020202020204" pitchFamily="34" charset="0"/>
                </a:rPr>
                <a:t> </a:t>
              </a:r>
              <a:r>
                <a:rPr lang="en-US" altLang="zh-CN" sz="1200" kern="0" dirty="0" smtClean="0">
                  <a:sym typeface="Wingdings" panose="05000000000000000000" pitchFamily="2" charset="2"/>
                </a:rPr>
                <a:t> </a:t>
              </a:r>
              <a:r>
                <a:rPr lang="zh-CN" altLang="en-US" sz="1200" kern="0" dirty="0" smtClean="0">
                  <a:sym typeface="Wingdings" panose="05000000000000000000" pitchFamily="2" charset="2"/>
                </a:rPr>
                <a:t>多应用</a:t>
              </a:r>
              <a:endParaRPr lang="en-US" altLang="zh-CN" sz="1200" kern="0" dirty="0" smtClean="0">
                <a:sym typeface="Wingdings" panose="05000000000000000000" pitchFamily="2" charset="2"/>
              </a:endParaRPr>
            </a:p>
          </p:txBody>
        </p:sp>
        <p:sp>
          <p:nvSpPr>
            <p:cNvPr id="410" name="矩形 409"/>
            <p:cNvSpPr/>
            <p:nvPr/>
          </p:nvSpPr>
          <p:spPr>
            <a:xfrm>
              <a:off x="6254617" y="4648019"/>
              <a:ext cx="2682106" cy="4336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946">
                <a:defRPr/>
              </a:pPr>
              <a:r>
                <a:rPr lang="zh-CN" altLang="en-US" sz="1200" kern="0" dirty="0" smtClean="0">
                  <a:sym typeface="Wingdings" panose="05000000000000000000" pitchFamily="2" charset="2"/>
                </a:rPr>
                <a:t>单终端 </a:t>
              </a:r>
              <a:r>
                <a:rPr lang="en-US" altLang="zh-CN" sz="1200" kern="0" dirty="0" smtClean="0">
                  <a:sym typeface="Wingdings" panose="05000000000000000000" pitchFamily="2" charset="2"/>
                </a:rPr>
                <a:t> </a:t>
              </a:r>
              <a:r>
                <a:rPr lang="zh-CN" altLang="en-US" sz="1200" kern="0" dirty="0" smtClean="0">
                  <a:sym typeface="Wingdings" panose="05000000000000000000" pitchFamily="2" charset="2"/>
                </a:rPr>
                <a:t>多终端</a:t>
              </a:r>
              <a:endParaRPr lang="en-US" altLang="zh-CN" sz="1200" kern="0" dirty="0" smtClean="0">
                <a:cs typeface="Arial" panose="020B0604020202020204" pitchFamily="34" charset="0"/>
              </a:endParaRPr>
            </a:p>
          </p:txBody>
        </p:sp>
        <p:sp>
          <p:nvSpPr>
            <p:cNvPr id="411" name="矩形 410"/>
            <p:cNvSpPr/>
            <p:nvPr/>
          </p:nvSpPr>
          <p:spPr>
            <a:xfrm>
              <a:off x="6449475" y="3308068"/>
              <a:ext cx="22859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801688">
                <a:lnSpc>
                  <a:spcPct val="150000"/>
                </a:lnSpc>
              </a:pPr>
              <a:r>
                <a:rPr lang="en-US" altLang="zh-CN" sz="1200" dirty="0" smtClean="0">
                  <a:cs typeface="Arial" pitchFamily="34" charset="0"/>
                </a:rPr>
                <a:t>(</a:t>
              </a:r>
              <a:r>
                <a:rPr lang="zh-CN" altLang="en-US" sz="1200" dirty="0" smtClean="0">
                  <a:cs typeface="Arial" pitchFamily="34" charset="0"/>
                </a:rPr>
                <a:t>应用使能</a:t>
              </a:r>
              <a:r>
                <a:rPr lang="en-US" altLang="zh-CN" sz="1200" dirty="0" smtClean="0"/>
                <a:t>)</a:t>
              </a:r>
              <a:endParaRPr lang="en-US" altLang="zh-CN" sz="1200" dirty="0">
                <a:cs typeface="Arial" pitchFamily="34" charset="0"/>
              </a:endParaRPr>
            </a:p>
          </p:txBody>
        </p:sp>
        <p:sp>
          <p:nvSpPr>
            <p:cNvPr id="412" name="Text Box 45"/>
            <p:cNvSpPr txBox="1">
              <a:spLocks noChangeArrowheads="1"/>
            </p:cNvSpPr>
            <p:nvPr/>
          </p:nvSpPr>
          <p:spPr bwMode="auto">
            <a:xfrm>
              <a:off x="6334053" y="4964098"/>
              <a:ext cx="253571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defRPr/>
              </a:pPr>
              <a:r>
                <a:rPr lang="en-US" altLang="zh-CN" sz="1200" dirty="0" smtClean="0">
                  <a:latin typeface="+mn-lt"/>
                </a:rPr>
                <a:t>(</a:t>
              </a:r>
              <a:r>
                <a:rPr lang="zh-CN" altLang="en-US" sz="1200" dirty="0" smtClean="0">
                  <a:latin typeface="+mn-lt"/>
                </a:rPr>
                <a:t>设备管理</a:t>
              </a:r>
              <a:r>
                <a:rPr lang="en-US" altLang="zh-CN" sz="1200" dirty="0" smtClean="0">
                  <a:latin typeface="+mn-lt"/>
                </a:rPr>
                <a:t>)</a:t>
              </a:r>
            </a:p>
          </p:txBody>
        </p:sp>
        <p:sp>
          <p:nvSpPr>
            <p:cNvPr id="413" name="矩形 412"/>
            <p:cNvSpPr/>
            <p:nvPr/>
          </p:nvSpPr>
          <p:spPr>
            <a:xfrm>
              <a:off x="4226439" y="5637698"/>
              <a:ext cx="1784166" cy="55406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218946">
                <a:defRPr/>
              </a:pPr>
              <a:r>
                <a:rPr lang="en-US" altLang="zh-CN" sz="1600" b="1" kern="0" dirty="0" smtClean="0">
                  <a:cs typeface="Arial" panose="020B0604020202020204" pitchFamily="34" charset="0"/>
                </a:rPr>
                <a:t>M2M (</a:t>
              </a:r>
              <a:r>
                <a:rPr lang="zh-CN" altLang="en-US" sz="1600" b="1" kern="0" dirty="0" smtClean="0">
                  <a:cs typeface="Arial" panose="020B0604020202020204" pitchFamily="34" charset="0"/>
                </a:rPr>
                <a:t>烟囱式</a:t>
              </a:r>
              <a:r>
                <a:rPr lang="en-US" altLang="zh-CN" sz="1600" b="1" kern="0" dirty="0" smtClean="0"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414" name="矩形 413"/>
            <p:cNvSpPr/>
            <p:nvPr/>
          </p:nvSpPr>
          <p:spPr>
            <a:xfrm>
              <a:off x="9103553" y="5585412"/>
              <a:ext cx="2620668" cy="6419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91440" tIns="45720" rIns="91440" bIns="45720" rtlCol="0" anchor="ctr"/>
            <a:lstStyle/>
            <a:p>
              <a:pPr algn="ctr" defTabSz="1218946">
                <a:defRPr/>
              </a:pPr>
              <a:r>
                <a:rPr lang="en-US" altLang="zh-CN" sz="1600" b="1" kern="0" dirty="0" smtClean="0">
                  <a:cs typeface="Arial" panose="020B0604020202020204" pitchFamily="34" charset="0"/>
                </a:rPr>
                <a:t>IoT (</a:t>
              </a:r>
              <a:r>
                <a:rPr lang="zh-CN" altLang="en-US" sz="1600" b="1" kern="0" dirty="0" smtClean="0">
                  <a:cs typeface="Arial" panose="020B0604020202020204" pitchFamily="34" charset="0"/>
                </a:rPr>
                <a:t>统一架构</a:t>
              </a:r>
              <a:r>
                <a:rPr lang="en-US" altLang="zh-CN" sz="1600" b="1" kern="0" dirty="0" smtClean="0"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415" name="TextBox 162"/>
            <p:cNvSpPr txBox="1"/>
            <p:nvPr/>
          </p:nvSpPr>
          <p:spPr>
            <a:xfrm>
              <a:off x="4702201" y="1373617"/>
              <a:ext cx="5766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n-US" altLang="zh-CN" sz="1800" b="1" dirty="0">
                  <a:solidFill>
                    <a:srgbClr val="C7000B"/>
                  </a:solidFill>
                  <a:cs typeface="Arial" pitchFamily="34" charset="0"/>
                </a:rPr>
                <a:t>IoT</a:t>
              </a:r>
              <a:r>
                <a:rPr lang="zh-CN" altLang="en-US" sz="1800" b="1" dirty="0">
                  <a:solidFill>
                    <a:srgbClr val="C7000B"/>
                  </a:solidFill>
                  <a:cs typeface="Arial" pitchFamily="34" charset="0"/>
                </a:rPr>
                <a:t>平台</a:t>
              </a:r>
              <a:r>
                <a:rPr lang="zh-CN" altLang="en-US" sz="1800" dirty="0">
                  <a:cs typeface="Arial" pitchFamily="34" charset="0"/>
                </a:rPr>
                <a:t>融合各种应用和终端</a:t>
              </a:r>
              <a:endParaRPr lang="en-US" altLang="zh-CN" sz="1800" dirty="0">
                <a:cs typeface="Arial" pitchFamily="34" charset="0"/>
              </a:endParaRPr>
            </a:p>
            <a:p>
              <a:pPr algn="ctr" fontAlgn="base"/>
              <a:r>
                <a:rPr lang="zh-CN" altLang="en-US" sz="1800" dirty="0">
                  <a:cs typeface="Arial" pitchFamily="34" charset="0"/>
                </a:rPr>
                <a:t>是智慧城市必备</a:t>
              </a:r>
            </a:p>
          </p:txBody>
        </p:sp>
        <p:sp>
          <p:nvSpPr>
            <p:cNvPr id="416" name="矩形 415"/>
            <p:cNvSpPr/>
            <p:nvPr/>
          </p:nvSpPr>
          <p:spPr>
            <a:xfrm>
              <a:off x="6431333" y="4211486"/>
              <a:ext cx="2285979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defTabSz="1218946">
                <a:defRPr/>
              </a:pPr>
              <a:r>
                <a:rPr lang="en-US" altLang="zh-CN" sz="1200" dirty="0" smtClean="0">
                  <a:cs typeface="Arial" pitchFamily="34" charset="0"/>
                </a:rPr>
                <a:t>(</a:t>
              </a:r>
              <a:r>
                <a:rPr lang="zh-CN" altLang="en-US" sz="1200" kern="0" dirty="0" smtClean="0">
                  <a:cs typeface="Arial" panose="020B0604020202020204" pitchFamily="34" charset="0"/>
                </a:rPr>
                <a:t>大数据</a:t>
              </a:r>
              <a:r>
                <a:rPr lang="en-US" altLang="zh-CN" sz="1200" dirty="0" smtClean="0"/>
                <a:t>)</a:t>
              </a:r>
              <a:endParaRPr lang="en-US" altLang="zh-CN" sz="1200" kern="0" dirty="0" smtClean="0"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/>
              <a:t>华</a:t>
            </a:r>
            <a:r>
              <a:rPr lang="zh-CN" altLang="en-US" smtClean="0"/>
              <a:t>为云物联网解决方案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28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智慧电梯</a:t>
            </a:r>
            <a:endParaRPr lang="zh-CN" altLang="en-US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06825" y="1547306"/>
            <a:ext cx="8362691" cy="2468389"/>
            <a:chOff x="1703825" y="2051960"/>
            <a:chExt cx="8844507" cy="2686218"/>
          </a:xfrm>
        </p:grpSpPr>
        <p:sp>
          <p:nvSpPr>
            <p:cNvPr id="22" name="椭圆 21"/>
            <p:cNvSpPr/>
            <p:nvPr/>
          </p:nvSpPr>
          <p:spPr>
            <a:xfrm>
              <a:off x="3008115" y="3004088"/>
              <a:ext cx="782810" cy="7828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3008115" y="2051960"/>
              <a:ext cx="782810" cy="7828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Freeform 103"/>
            <p:cNvSpPr>
              <a:spLocks noEditPoints="1"/>
            </p:cNvSpPr>
            <p:nvPr/>
          </p:nvSpPr>
          <p:spPr bwMode="auto">
            <a:xfrm>
              <a:off x="6231075" y="2837999"/>
              <a:ext cx="1692177" cy="939741"/>
            </a:xfrm>
            <a:custGeom>
              <a:avLst/>
              <a:gdLst>
                <a:gd name="T0" fmla="*/ 237 w 564"/>
                <a:gd name="T1" fmla="*/ 6 h 333"/>
                <a:gd name="T2" fmla="*/ 366 w 564"/>
                <a:gd name="T3" fmla="*/ 83 h 333"/>
                <a:gd name="T4" fmla="*/ 370 w 564"/>
                <a:gd name="T5" fmla="*/ 86 h 333"/>
                <a:gd name="T6" fmla="*/ 371 w 564"/>
                <a:gd name="T7" fmla="*/ 86 h 333"/>
                <a:gd name="T8" fmla="*/ 374 w 564"/>
                <a:gd name="T9" fmla="*/ 85 h 333"/>
                <a:gd name="T10" fmla="*/ 424 w 564"/>
                <a:gd name="T11" fmla="*/ 70 h 333"/>
                <a:gd name="T12" fmla="*/ 513 w 564"/>
                <a:gd name="T13" fmla="*/ 158 h 333"/>
                <a:gd name="T14" fmla="*/ 508 w 564"/>
                <a:gd name="T15" fmla="*/ 187 h 333"/>
                <a:gd name="T16" fmla="*/ 508 w 564"/>
                <a:gd name="T17" fmla="*/ 191 h 333"/>
                <a:gd name="T18" fmla="*/ 511 w 564"/>
                <a:gd name="T19" fmla="*/ 194 h 333"/>
                <a:gd name="T20" fmla="*/ 559 w 564"/>
                <a:gd name="T21" fmla="*/ 259 h 333"/>
                <a:gd name="T22" fmla="*/ 491 w 564"/>
                <a:gd name="T23" fmla="*/ 327 h 333"/>
                <a:gd name="T24" fmla="*/ 297 w 564"/>
                <a:gd name="T25" fmla="*/ 327 h 333"/>
                <a:gd name="T26" fmla="*/ 98 w 564"/>
                <a:gd name="T27" fmla="*/ 327 h 333"/>
                <a:gd name="T28" fmla="*/ 6 w 564"/>
                <a:gd name="T29" fmla="*/ 235 h 333"/>
                <a:gd name="T30" fmla="*/ 87 w 564"/>
                <a:gd name="T31" fmla="*/ 143 h 333"/>
                <a:gd name="T32" fmla="*/ 92 w 564"/>
                <a:gd name="T33" fmla="*/ 138 h 333"/>
                <a:gd name="T34" fmla="*/ 139 w 564"/>
                <a:gd name="T35" fmla="*/ 44 h 333"/>
                <a:gd name="T36" fmla="*/ 237 w 564"/>
                <a:gd name="T37" fmla="*/ 6 h 333"/>
                <a:gd name="T38" fmla="*/ 237 w 564"/>
                <a:gd name="T39" fmla="*/ 0 h 333"/>
                <a:gd name="T40" fmla="*/ 86 w 564"/>
                <a:gd name="T41" fmla="*/ 137 h 333"/>
                <a:gd name="T42" fmla="*/ 0 w 564"/>
                <a:gd name="T43" fmla="*/ 235 h 333"/>
                <a:gd name="T44" fmla="*/ 98 w 564"/>
                <a:gd name="T45" fmla="*/ 333 h 333"/>
                <a:gd name="T46" fmla="*/ 297 w 564"/>
                <a:gd name="T47" fmla="*/ 333 h 333"/>
                <a:gd name="T48" fmla="*/ 491 w 564"/>
                <a:gd name="T49" fmla="*/ 333 h 333"/>
                <a:gd name="T50" fmla="*/ 564 w 564"/>
                <a:gd name="T51" fmla="*/ 259 h 333"/>
                <a:gd name="T52" fmla="*/ 513 w 564"/>
                <a:gd name="T53" fmla="*/ 189 h 333"/>
                <a:gd name="T54" fmla="*/ 518 w 564"/>
                <a:gd name="T55" fmla="*/ 158 h 333"/>
                <a:gd name="T56" fmla="*/ 424 w 564"/>
                <a:gd name="T57" fmla="*/ 64 h 333"/>
                <a:gd name="T58" fmla="*/ 371 w 564"/>
                <a:gd name="T59" fmla="*/ 80 h 333"/>
                <a:gd name="T60" fmla="*/ 237 w 564"/>
                <a:gd name="T61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4" h="333">
                  <a:moveTo>
                    <a:pt x="237" y="6"/>
                  </a:moveTo>
                  <a:cubicBezTo>
                    <a:pt x="291" y="6"/>
                    <a:pt x="341" y="35"/>
                    <a:pt x="366" y="83"/>
                  </a:cubicBezTo>
                  <a:cubicBezTo>
                    <a:pt x="367" y="84"/>
                    <a:pt x="368" y="85"/>
                    <a:pt x="370" y="86"/>
                  </a:cubicBezTo>
                  <a:cubicBezTo>
                    <a:pt x="370" y="86"/>
                    <a:pt x="371" y="86"/>
                    <a:pt x="371" y="86"/>
                  </a:cubicBezTo>
                  <a:cubicBezTo>
                    <a:pt x="372" y="86"/>
                    <a:pt x="374" y="86"/>
                    <a:pt x="374" y="85"/>
                  </a:cubicBezTo>
                  <a:cubicBezTo>
                    <a:pt x="389" y="75"/>
                    <a:pt x="406" y="70"/>
                    <a:pt x="424" y="70"/>
                  </a:cubicBezTo>
                  <a:cubicBezTo>
                    <a:pt x="473" y="70"/>
                    <a:pt x="513" y="109"/>
                    <a:pt x="513" y="158"/>
                  </a:cubicBezTo>
                  <a:cubicBezTo>
                    <a:pt x="513" y="168"/>
                    <a:pt x="511" y="178"/>
                    <a:pt x="508" y="187"/>
                  </a:cubicBezTo>
                  <a:cubicBezTo>
                    <a:pt x="507" y="188"/>
                    <a:pt x="507" y="190"/>
                    <a:pt x="508" y="191"/>
                  </a:cubicBezTo>
                  <a:cubicBezTo>
                    <a:pt x="509" y="193"/>
                    <a:pt x="510" y="194"/>
                    <a:pt x="511" y="194"/>
                  </a:cubicBezTo>
                  <a:cubicBezTo>
                    <a:pt x="540" y="203"/>
                    <a:pt x="559" y="229"/>
                    <a:pt x="559" y="259"/>
                  </a:cubicBezTo>
                  <a:cubicBezTo>
                    <a:pt x="559" y="297"/>
                    <a:pt x="528" y="327"/>
                    <a:pt x="491" y="327"/>
                  </a:cubicBezTo>
                  <a:cubicBezTo>
                    <a:pt x="297" y="327"/>
                    <a:pt x="297" y="327"/>
                    <a:pt x="297" y="327"/>
                  </a:cubicBezTo>
                  <a:cubicBezTo>
                    <a:pt x="98" y="327"/>
                    <a:pt x="98" y="327"/>
                    <a:pt x="98" y="327"/>
                  </a:cubicBezTo>
                  <a:cubicBezTo>
                    <a:pt x="47" y="327"/>
                    <a:pt x="6" y="286"/>
                    <a:pt x="6" y="235"/>
                  </a:cubicBezTo>
                  <a:cubicBezTo>
                    <a:pt x="6" y="188"/>
                    <a:pt x="41" y="148"/>
                    <a:pt x="87" y="143"/>
                  </a:cubicBezTo>
                  <a:cubicBezTo>
                    <a:pt x="90" y="142"/>
                    <a:pt x="92" y="140"/>
                    <a:pt x="92" y="138"/>
                  </a:cubicBezTo>
                  <a:cubicBezTo>
                    <a:pt x="96" y="102"/>
                    <a:pt x="112" y="69"/>
                    <a:pt x="139" y="44"/>
                  </a:cubicBezTo>
                  <a:cubicBezTo>
                    <a:pt x="166" y="20"/>
                    <a:pt x="201" y="6"/>
                    <a:pt x="237" y="6"/>
                  </a:cubicBezTo>
                  <a:moveTo>
                    <a:pt x="237" y="0"/>
                  </a:moveTo>
                  <a:cubicBezTo>
                    <a:pt x="159" y="0"/>
                    <a:pt x="94" y="60"/>
                    <a:pt x="86" y="137"/>
                  </a:cubicBezTo>
                  <a:cubicBezTo>
                    <a:pt x="38" y="143"/>
                    <a:pt x="0" y="184"/>
                    <a:pt x="0" y="235"/>
                  </a:cubicBezTo>
                  <a:cubicBezTo>
                    <a:pt x="0" y="289"/>
                    <a:pt x="44" y="333"/>
                    <a:pt x="98" y="333"/>
                  </a:cubicBezTo>
                  <a:cubicBezTo>
                    <a:pt x="297" y="333"/>
                    <a:pt x="297" y="333"/>
                    <a:pt x="297" y="333"/>
                  </a:cubicBezTo>
                  <a:cubicBezTo>
                    <a:pt x="491" y="333"/>
                    <a:pt x="491" y="333"/>
                    <a:pt x="491" y="333"/>
                  </a:cubicBezTo>
                  <a:cubicBezTo>
                    <a:pt x="531" y="333"/>
                    <a:pt x="564" y="300"/>
                    <a:pt x="564" y="259"/>
                  </a:cubicBezTo>
                  <a:cubicBezTo>
                    <a:pt x="564" y="226"/>
                    <a:pt x="543" y="198"/>
                    <a:pt x="513" y="189"/>
                  </a:cubicBezTo>
                  <a:cubicBezTo>
                    <a:pt x="516" y="179"/>
                    <a:pt x="518" y="169"/>
                    <a:pt x="518" y="158"/>
                  </a:cubicBezTo>
                  <a:cubicBezTo>
                    <a:pt x="518" y="106"/>
                    <a:pt x="476" y="64"/>
                    <a:pt x="424" y="64"/>
                  </a:cubicBezTo>
                  <a:cubicBezTo>
                    <a:pt x="405" y="64"/>
                    <a:pt x="386" y="70"/>
                    <a:pt x="371" y="80"/>
                  </a:cubicBezTo>
                  <a:cubicBezTo>
                    <a:pt x="346" y="33"/>
                    <a:pt x="295" y="0"/>
                    <a:pt x="237" y="0"/>
                  </a:cubicBezTo>
                </a:path>
              </a:pathLst>
            </a:custGeom>
            <a:solidFill>
              <a:srgbClr val="00B0F0"/>
            </a:solidFill>
            <a:ln w="9525">
              <a:solidFill>
                <a:srgbClr val="00B0F0"/>
              </a:solidFill>
              <a:round/>
              <a:headEnd/>
              <a:tailEnd/>
            </a:ln>
            <a:extLst/>
          </p:spPr>
          <p:txBody>
            <a:bodyPr vert="horz" wrap="square" lIns="91383" tIns="45691" rIns="91383" bIns="45691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3599"/>
            </a:p>
          </p:txBody>
        </p:sp>
        <p:cxnSp>
          <p:nvCxnSpPr>
            <p:cNvPr id="7" name="直接连接符 6"/>
            <p:cNvCxnSpPr/>
            <p:nvPr/>
          </p:nvCxnSpPr>
          <p:spPr>
            <a:xfrm flipV="1">
              <a:off x="3818119" y="3621996"/>
              <a:ext cx="799460" cy="704713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2008" y="2726595"/>
              <a:ext cx="2146324" cy="1207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直接连接符 8"/>
            <p:cNvCxnSpPr/>
            <p:nvPr/>
          </p:nvCxnSpPr>
          <p:spPr>
            <a:xfrm>
              <a:off x="3818119" y="3367463"/>
              <a:ext cx="707793" cy="0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3818119" y="2530960"/>
              <a:ext cx="799460" cy="548795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847528" y="3050832"/>
              <a:ext cx="1277569" cy="57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200" dirty="0" smtClean="0"/>
                <a:t>加速度传感器</a:t>
              </a:r>
              <a:endParaRPr lang="zh-CN" altLang="en-US" sz="12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984507" y="2189060"/>
              <a:ext cx="1976618" cy="57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200" dirty="0"/>
                <a:t>人体探测器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703825" y="4039533"/>
              <a:ext cx="1449062" cy="57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200" dirty="0"/>
                <a:t>平层</a:t>
              </a:r>
              <a:r>
                <a:rPr lang="en-US" altLang="zh-CN" sz="1200" dirty="0"/>
                <a:t>/</a:t>
              </a:r>
              <a:r>
                <a:rPr lang="zh-CN" altLang="en-US" sz="1200"/>
                <a:t>门</a:t>
              </a:r>
              <a:r>
                <a:rPr lang="zh-CN" altLang="en-US" sz="1200" smtClean="0"/>
                <a:t>传感器</a:t>
              </a:r>
              <a:r>
                <a:rPr lang="en-US" altLang="zh-CN" sz="1200" smtClean="0"/>
                <a:t>…</a:t>
              </a:r>
              <a:endParaRPr lang="zh-CN" altLang="en-US" sz="1200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3008115" y="3955368"/>
              <a:ext cx="782810" cy="78281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868915" y="3405758"/>
              <a:ext cx="1976618" cy="57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200" dirty="0"/>
                <a:t>边缘网关</a:t>
              </a:r>
            </a:p>
          </p:txBody>
        </p:sp>
        <p:cxnSp>
          <p:nvCxnSpPr>
            <p:cNvPr id="17" name="直接连接符 16"/>
            <p:cNvCxnSpPr/>
            <p:nvPr/>
          </p:nvCxnSpPr>
          <p:spPr>
            <a:xfrm flipV="1">
              <a:off x="5900053" y="3365428"/>
              <a:ext cx="331487" cy="2035"/>
            </a:xfrm>
            <a:prstGeom prst="line">
              <a:avLst/>
            </a:prstGeom>
            <a:ln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组合 269"/>
            <p:cNvGrpSpPr/>
            <p:nvPr/>
          </p:nvGrpSpPr>
          <p:grpSpPr>
            <a:xfrm>
              <a:off x="4535431" y="3123635"/>
              <a:ext cx="1395015" cy="474630"/>
              <a:chOff x="436563" y="1100138"/>
              <a:chExt cx="987425" cy="336550"/>
            </a:xfrm>
            <a:solidFill>
              <a:srgbClr val="00B0F0"/>
            </a:solidFill>
          </p:grpSpPr>
          <p:sp>
            <p:nvSpPr>
              <p:cNvPr id="28" name="Freeform 71"/>
              <p:cNvSpPr>
                <a:spLocks/>
              </p:cNvSpPr>
              <p:nvPr/>
            </p:nvSpPr>
            <p:spPr bwMode="auto">
              <a:xfrm>
                <a:off x="436563" y="1100138"/>
                <a:ext cx="987425" cy="322263"/>
              </a:xfrm>
              <a:custGeom>
                <a:avLst/>
                <a:gdLst/>
                <a:ahLst/>
                <a:cxnLst>
                  <a:cxn ang="0">
                    <a:pos x="2304" y="767"/>
                  </a:cxn>
                  <a:cxn ang="0">
                    <a:pos x="2304" y="767"/>
                  </a:cxn>
                  <a:cxn ang="0">
                    <a:pos x="2095" y="767"/>
                  </a:cxn>
                  <a:cxn ang="0">
                    <a:pos x="2062" y="734"/>
                  </a:cxn>
                  <a:cxn ang="0">
                    <a:pos x="2095" y="700"/>
                  </a:cxn>
                  <a:cxn ang="0">
                    <a:pos x="2288" y="700"/>
                  </a:cxn>
                  <a:cxn ang="0">
                    <a:pos x="2288" y="66"/>
                  </a:cxn>
                  <a:cxn ang="0">
                    <a:pos x="67" y="66"/>
                  </a:cxn>
                  <a:cxn ang="0">
                    <a:pos x="67" y="700"/>
                  </a:cxn>
                  <a:cxn ang="0">
                    <a:pos x="1895" y="700"/>
                  </a:cxn>
                  <a:cxn ang="0">
                    <a:pos x="1928" y="734"/>
                  </a:cxn>
                  <a:cxn ang="0">
                    <a:pos x="1895" y="767"/>
                  </a:cxn>
                  <a:cxn ang="0">
                    <a:pos x="51" y="767"/>
                  </a:cxn>
                  <a:cxn ang="0">
                    <a:pos x="0" y="716"/>
                  </a:cxn>
                  <a:cxn ang="0">
                    <a:pos x="0" y="51"/>
                  </a:cxn>
                  <a:cxn ang="0">
                    <a:pos x="51" y="0"/>
                  </a:cxn>
                  <a:cxn ang="0">
                    <a:pos x="2304" y="0"/>
                  </a:cxn>
                  <a:cxn ang="0">
                    <a:pos x="2355" y="51"/>
                  </a:cxn>
                  <a:cxn ang="0">
                    <a:pos x="2355" y="716"/>
                  </a:cxn>
                  <a:cxn ang="0">
                    <a:pos x="2304" y="767"/>
                  </a:cxn>
                </a:cxnLst>
                <a:rect l="0" t="0" r="r" b="b"/>
                <a:pathLst>
                  <a:path w="2355" h="767">
                    <a:moveTo>
                      <a:pt x="2304" y="767"/>
                    </a:moveTo>
                    <a:lnTo>
                      <a:pt x="2304" y="767"/>
                    </a:lnTo>
                    <a:lnTo>
                      <a:pt x="2095" y="767"/>
                    </a:lnTo>
                    <a:cubicBezTo>
                      <a:pt x="2077" y="767"/>
                      <a:pt x="2062" y="752"/>
                      <a:pt x="2062" y="734"/>
                    </a:cubicBezTo>
                    <a:cubicBezTo>
                      <a:pt x="2062" y="715"/>
                      <a:pt x="2077" y="700"/>
                      <a:pt x="2095" y="700"/>
                    </a:cubicBezTo>
                    <a:lnTo>
                      <a:pt x="2288" y="700"/>
                    </a:lnTo>
                    <a:lnTo>
                      <a:pt x="2288" y="66"/>
                    </a:lnTo>
                    <a:lnTo>
                      <a:pt x="67" y="66"/>
                    </a:lnTo>
                    <a:lnTo>
                      <a:pt x="67" y="700"/>
                    </a:lnTo>
                    <a:lnTo>
                      <a:pt x="1895" y="700"/>
                    </a:lnTo>
                    <a:cubicBezTo>
                      <a:pt x="1913" y="700"/>
                      <a:pt x="1928" y="715"/>
                      <a:pt x="1928" y="734"/>
                    </a:cubicBezTo>
                    <a:cubicBezTo>
                      <a:pt x="1928" y="752"/>
                      <a:pt x="1913" y="767"/>
                      <a:pt x="1895" y="767"/>
                    </a:cubicBezTo>
                    <a:lnTo>
                      <a:pt x="51" y="767"/>
                    </a:lnTo>
                    <a:cubicBezTo>
                      <a:pt x="23" y="767"/>
                      <a:pt x="0" y="744"/>
                      <a:pt x="0" y="716"/>
                    </a:cubicBezTo>
                    <a:lnTo>
                      <a:pt x="0" y="51"/>
                    </a:lnTo>
                    <a:cubicBezTo>
                      <a:pt x="0" y="23"/>
                      <a:pt x="23" y="0"/>
                      <a:pt x="51" y="0"/>
                    </a:cubicBezTo>
                    <a:lnTo>
                      <a:pt x="2304" y="0"/>
                    </a:lnTo>
                    <a:cubicBezTo>
                      <a:pt x="2332" y="0"/>
                      <a:pt x="2355" y="23"/>
                      <a:pt x="2355" y="51"/>
                    </a:cubicBezTo>
                    <a:lnTo>
                      <a:pt x="2355" y="716"/>
                    </a:lnTo>
                    <a:cubicBezTo>
                      <a:pt x="2355" y="744"/>
                      <a:pt x="2332" y="767"/>
                      <a:pt x="2304" y="76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29" name="Freeform 72"/>
              <p:cNvSpPr>
                <a:spLocks/>
              </p:cNvSpPr>
              <p:nvPr/>
            </p:nvSpPr>
            <p:spPr bwMode="auto">
              <a:xfrm>
                <a:off x="1198563" y="1379538"/>
                <a:ext cx="58738" cy="57150"/>
              </a:xfrm>
              <a:custGeom>
                <a:avLst/>
                <a:gdLst/>
                <a:ahLst/>
                <a:cxnLst>
                  <a:cxn ang="0">
                    <a:pos x="70" y="139"/>
                  </a:cxn>
                  <a:cxn ang="0">
                    <a:pos x="70" y="139"/>
                  </a:cxn>
                  <a:cxn ang="0">
                    <a:pos x="0" y="70"/>
                  </a:cxn>
                  <a:cxn ang="0">
                    <a:pos x="70" y="0"/>
                  </a:cxn>
                  <a:cxn ang="0">
                    <a:pos x="139" y="70"/>
                  </a:cxn>
                  <a:cxn ang="0">
                    <a:pos x="70" y="139"/>
                  </a:cxn>
                </a:cxnLst>
                <a:rect l="0" t="0" r="r" b="b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70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70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0" name="Freeform 73"/>
              <p:cNvSpPr>
                <a:spLocks/>
              </p:cNvSpPr>
              <p:nvPr/>
            </p:nvSpPr>
            <p:spPr bwMode="auto">
              <a:xfrm>
                <a:off x="1289050" y="1379538"/>
                <a:ext cx="57150" cy="57150"/>
              </a:xfrm>
              <a:custGeom>
                <a:avLst/>
                <a:gdLst/>
                <a:ahLst/>
                <a:cxnLst>
                  <a:cxn ang="0">
                    <a:pos x="70" y="139"/>
                  </a:cxn>
                  <a:cxn ang="0">
                    <a:pos x="70" y="139"/>
                  </a:cxn>
                  <a:cxn ang="0">
                    <a:pos x="0" y="70"/>
                  </a:cxn>
                  <a:cxn ang="0">
                    <a:pos x="70" y="0"/>
                  </a:cxn>
                  <a:cxn ang="0">
                    <a:pos x="139" y="70"/>
                  </a:cxn>
                  <a:cxn ang="0">
                    <a:pos x="70" y="139"/>
                  </a:cxn>
                </a:cxnLst>
                <a:rect l="0" t="0" r="r" b="b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8"/>
                      <a:pt x="0" y="70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70"/>
                    </a:cubicBezTo>
                    <a:cubicBezTo>
                      <a:pt x="139" y="108"/>
                      <a:pt x="108" y="139"/>
                      <a:pt x="70" y="139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1" name="Freeform 74"/>
              <p:cNvSpPr>
                <a:spLocks/>
              </p:cNvSpPr>
              <p:nvPr/>
            </p:nvSpPr>
            <p:spPr bwMode="auto">
              <a:xfrm>
                <a:off x="511175" y="1158876"/>
                <a:ext cx="69850" cy="6985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83" y="0"/>
                  </a:cxn>
                  <a:cxn ang="0">
                    <a:pos x="0" y="82"/>
                  </a:cxn>
                  <a:cxn ang="0">
                    <a:pos x="83" y="165"/>
                  </a:cxn>
                  <a:cxn ang="0">
                    <a:pos x="166" y="82"/>
                  </a:cxn>
                  <a:cxn ang="0">
                    <a:pos x="83" y="0"/>
                  </a:cxn>
                </a:cxnLst>
                <a:rect l="0" t="0" r="r" b="b"/>
                <a:pathLst>
                  <a:path w="166" h="165">
                    <a:moveTo>
                      <a:pt x="83" y="0"/>
                    </a:moveTo>
                    <a:lnTo>
                      <a:pt x="83" y="0"/>
                    </a:lnTo>
                    <a:cubicBezTo>
                      <a:pt x="37" y="0"/>
                      <a:pt x="0" y="37"/>
                      <a:pt x="0" y="82"/>
                    </a:cubicBezTo>
                    <a:cubicBezTo>
                      <a:pt x="0" y="128"/>
                      <a:pt x="37" y="165"/>
                      <a:pt x="83" y="165"/>
                    </a:cubicBezTo>
                    <a:cubicBezTo>
                      <a:pt x="128" y="165"/>
                      <a:pt x="166" y="128"/>
                      <a:pt x="166" y="82"/>
                    </a:cubicBezTo>
                    <a:cubicBezTo>
                      <a:pt x="166" y="37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2" name="Freeform 75"/>
              <p:cNvSpPr>
                <a:spLocks/>
              </p:cNvSpPr>
              <p:nvPr/>
            </p:nvSpPr>
            <p:spPr bwMode="auto">
              <a:xfrm>
                <a:off x="1189038" y="1158876"/>
                <a:ext cx="69850" cy="6985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83" y="0"/>
                  </a:cxn>
                  <a:cxn ang="0">
                    <a:pos x="0" y="82"/>
                  </a:cxn>
                  <a:cxn ang="0">
                    <a:pos x="83" y="165"/>
                  </a:cxn>
                  <a:cxn ang="0">
                    <a:pos x="165" y="82"/>
                  </a:cxn>
                  <a:cxn ang="0">
                    <a:pos x="83" y="0"/>
                  </a:cxn>
                </a:cxnLst>
                <a:rect l="0" t="0" r="r" b="b"/>
                <a:pathLst>
                  <a:path w="165" h="165">
                    <a:moveTo>
                      <a:pt x="83" y="0"/>
                    </a:moveTo>
                    <a:lnTo>
                      <a:pt x="83" y="0"/>
                    </a:lnTo>
                    <a:cubicBezTo>
                      <a:pt x="37" y="0"/>
                      <a:pt x="0" y="37"/>
                      <a:pt x="0" y="82"/>
                    </a:cubicBezTo>
                    <a:cubicBezTo>
                      <a:pt x="0" y="128"/>
                      <a:pt x="37" y="165"/>
                      <a:pt x="83" y="165"/>
                    </a:cubicBezTo>
                    <a:cubicBezTo>
                      <a:pt x="128" y="165"/>
                      <a:pt x="165" y="128"/>
                      <a:pt x="165" y="82"/>
                    </a:cubicBezTo>
                    <a:cubicBezTo>
                      <a:pt x="165" y="37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3" name="Freeform 76"/>
              <p:cNvSpPr>
                <a:spLocks/>
              </p:cNvSpPr>
              <p:nvPr/>
            </p:nvSpPr>
            <p:spPr bwMode="auto">
              <a:xfrm>
                <a:off x="1189038" y="1271588"/>
                <a:ext cx="69850" cy="69850"/>
              </a:xfrm>
              <a:custGeom>
                <a:avLst/>
                <a:gdLst/>
                <a:ahLst/>
                <a:cxnLst>
                  <a:cxn ang="0">
                    <a:pos x="83" y="0"/>
                  </a:cxn>
                  <a:cxn ang="0">
                    <a:pos x="83" y="0"/>
                  </a:cxn>
                  <a:cxn ang="0">
                    <a:pos x="0" y="83"/>
                  </a:cxn>
                  <a:cxn ang="0">
                    <a:pos x="83" y="166"/>
                  </a:cxn>
                  <a:cxn ang="0">
                    <a:pos x="165" y="83"/>
                  </a:cxn>
                  <a:cxn ang="0">
                    <a:pos x="83" y="0"/>
                  </a:cxn>
                </a:cxnLst>
                <a:rect l="0" t="0" r="r" b="b"/>
                <a:pathLst>
                  <a:path w="165" h="166">
                    <a:moveTo>
                      <a:pt x="83" y="0"/>
                    </a:moveTo>
                    <a:lnTo>
                      <a:pt x="83" y="0"/>
                    </a:lnTo>
                    <a:cubicBezTo>
                      <a:pt x="37" y="0"/>
                      <a:pt x="0" y="37"/>
                      <a:pt x="0" y="83"/>
                    </a:cubicBezTo>
                    <a:cubicBezTo>
                      <a:pt x="0" y="129"/>
                      <a:pt x="37" y="166"/>
                      <a:pt x="83" y="166"/>
                    </a:cubicBezTo>
                    <a:cubicBezTo>
                      <a:pt x="128" y="166"/>
                      <a:pt x="165" y="129"/>
                      <a:pt x="165" y="83"/>
                    </a:cubicBezTo>
                    <a:cubicBezTo>
                      <a:pt x="165" y="37"/>
                      <a:pt x="128" y="0"/>
                      <a:pt x="83" y="0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4" name="Freeform 77"/>
              <p:cNvSpPr>
                <a:spLocks noEditPoints="1"/>
              </p:cNvSpPr>
              <p:nvPr/>
            </p:nvSpPr>
            <p:spPr bwMode="auto">
              <a:xfrm>
                <a:off x="517525" y="1254126"/>
                <a:ext cx="55563" cy="88900"/>
              </a:xfrm>
              <a:custGeom>
                <a:avLst/>
                <a:gdLst/>
                <a:ahLst/>
                <a:cxnLst>
                  <a:cxn ang="0">
                    <a:pos x="27" y="186"/>
                  </a:cxn>
                  <a:cxn ang="0">
                    <a:pos x="27" y="186"/>
                  </a:cxn>
                  <a:cxn ang="0">
                    <a:pos x="106" y="186"/>
                  </a:cxn>
                  <a:cxn ang="0">
                    <a:pos x="106" y="27"/>
                  </a:cxn>
                  <a:cxn ang="0">
                    <a:pos x="27" y="27"/>
                  </a:cxn>
                  <a:cxn ang="0">
                    <a:pos x="27" y="186"/>
                  </a:cxn>
                  <a:cxn ang="0">
                    <a:pos x="133" y="213"/>
                  </a:cxn>
                  <a:cxn ang="0">
                    <a:pos x="133" y="213"/>
                  </a:cxn>
                  <a:cxn ang="0">
                    <a:pos x="0" y="213"/>
                  </a:cxn>
                  <a:cxn ang="0">
                    <a:pos x="0" y="0"/>
                  </a:cxn>
                  <a:cxn ang="0">
                    <a:pos x="133" y="0"/>
                  </a:cxn>
                  <a:cxn ang="0">
                    <a:pos x="133" y="213"/>
                  </a:cxn>
                </a:cxnLst>
                <a:rect l="0" t="0" r="r" b="b"/>
                <a:pathLst>
                  <a:path w="133" h="213">
                    <a:moveTo>
                      <a:pt x="27" y="186"/>
                    </a:moveTo>
                    <a:lnTo>
                      <a:pt x="27" y="186"/>
                    </a:lnTo>
                    <a:lnTo>
                      <a:pt x="106" y="186"/>
                    </a:lnTo>
                    <a:lnTo>
                      <a:pt x="106" y="27"/>
                    </a:lnTo>
                    <a:lnTo>
                      <a:pt x="27" y="27"/>
                    </a:lnTo>
                    <a:lnTo>
                      <a:pt x="27" y="186"/>
                    </a:lnTo>
                    <a:close/>
                    <a:moveTo>
                      <a:pt x="133" y="213"/>
                    </a:moveTo>
                    <a:lnTo>
                      <a:pt x="133" y="213"/>
                    </a:lnTo>
                    <a:lnTo>
                      <a:pt x="0" y="213"/>
                    </a:lnTo>
                    <a:lnTo>
                      <a:pt x="0" y="0"/>
                    </a:lnTo>
                    <a:lnTo>
                      <a:pt x="133" y="0"/>
                    </a:lnTo>
                    <a:lnTo>
                      <a:pt x="133" y="213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5" name="Freeform 78"/>
              <p:cNvSpPr>
                <a:spLocks/>
              </p:cNvSpPr>
              <p:nvPr/>
            </p:nvSpPr>
            <p:spPr bwMode="auto">
              <a:xfrm>
                <a:off x="546100" y="1260476"/>
                <a:ext cx="22225" cy="77788"/>
              </a:xfrm>
              <a:custGeom>
                <a:avLst/>
                <a:gdLst/>
                <a:ahLst/>
                <a:cxnLst>
                  <a:cxn ang="0">
                    <a:pos x="52" y="185"/>
                  </a:cxn>
                  <a:cxn ang="0">
                    <a:pos x="52" y="185"/>
                  </a:cxn>
                  <a:cxn ang="0">
                    <a:pos x="0" y="185"/>
                  </a:cxn>
                  <a:cxn ang="0">
                    <a:pos x="0" y="0"/>
                  </a:cxn>
                  <a:cxn ang="0">
                    <a:pos x="52" y="0"/>
                  </a:cxn>
                  <a:cxn ang="0">
                    <a:pos x="52" y="185"/>
                  </a:cxn>
                </a:cxnLst>
                <a:rect l="0" t="0" r="r" b="b"/>
                <a:pathLst>
                  <a:path w="52" h="185">
                    <a:moveTo>
                      <a:pt x="52" y="185"/>
                    </a:moveTo>
                    <a:lnTo>
                      <a:pt x="52" y="185"/>
                    </a:lnTo>
                    <a:lnTo>
                      <a:pt x="0" y="185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2" y="185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6" name="Freeform 79"/>
              <p:cNvSpPr>
                <a:spLocks/>
              </p:cNvSpPr>
              <p:nvPr/>
            </p:nvSpPr>
            <p:spPr bwMode="auto">
              <a:xfrm>
                <a:off x="682625" y="1260476"/>
                <a:ext cx="87313" cy="69850"/>
              </a:xfrm>
              <a:custGeom>
                <a:avLst/>
                <a:gdLst/>
                <a:ahLst/>
                <a:cxnLst>
                  <a:cxn ang="0">
                    <a:pos x="52" y="112"/>
                  </a:cxn>
                  <a:cxn ang="0">
                    <a:pos x="52" y="112"/>
                  </a:cxn>
                  <a:cxn ang="0">
                    <a:pos x="52" y="166"/>
                  </a:cxn>
                  <a:cxn ang="0">
                    <a:pos x="157" y="166"/>
                  </a:cxn>
                  <a:cxn ang="0">
                    <a:pos x="157" y="112"/>
                  </a:cxn>
                  <a:cxn ang="0">
                    <a:pos x="208" y="112"/>
                  </a:cxn>
                  <a:cxn ang="0">
                    <a:pos x="208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52" y="112"/>
                  </a:cxn>
                </a:cxnLst>
                <a:rect l="0" t="0" r="r" b="b"/>
                <a:pathLst>
                  <a:path w="208" h="166">
                    <a:moveTo>
                      <a:pt x="52" y="112"/>
                    </a:moveTo>
                    <a:lnTo>
                      <a:pt x="52" y="112"/>
                    </a:lnTo>
                    <a:lnTo>
                      <a:pt x="52" y="166"/>
                    </a:lnTo>
                    <a:lnTo>
                      <a:pt x="157" y="166"/>
                    </a:lnTo>
                    <a:lnTo>
                      <a:pt x="157" y="112"/>
                    </a:lnTo>
                    <a:lnTo>
                      <a:pt x="208" y="112"/>
                    </a:lnTo>
                    <a:lnTo>
                      <a:pt x="208" y="0"/>
                    </a:lnTo>
                    <a:lnTo>
                      <a:pt x="0" y="0"/>
                    </a:lnTo>
                    <a:lnTo>
                      <a:pt x="0" y="112"/>
                    </a:lnTo>
                    <a:lnTo>
                      <a:pt x="52" y="112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7" name="Freeform 80"/>
              <p:cNvSpPr>
                <a:spLocks/>
              </p:cNvSpPr>
              <p:nvPr/>
            </p:nvSpPr>
            <p:spPr bwMode="auto">
              <a:xfrm>
                <a:off x="787400" y="1260476"/>
                <a:ext cx="87313" cy="69850"/>
              </a:xfrm>
              <a:custGeom>
                <a:avLst/>
                <a:gdLst/>
                <a:ahLst/>
                <a:cxnLst>
                  <a:cxn ang="0">
                    <a:pos x="51" y="112"/>
                  </a:cxn>
                  <a:cxn ang="0">
                    <a:pos x="51" y="112"/>
                  </a:cxn>
                  <a:cxn ang="0">
                    <a:pos x="51" y="166"/>
                  </a:cxn>
                  <a:cxn ang="0">
                    <a:pos x="156" y="166"/>
                  </a:cxn>
                  <a:cxn ang="0">
                    <a:pos x="156" y="112"/>
                  </a:cxn>
                  <a:cxn ang="0">
                    <a:pos x="208" y="112"/>
                  </a:cxn>
                  <a:cxn ang="0">
                    <a:pos x="208" y="0"/>
                  </a:cxn>
                  <a:cxn ang="0">
                    <a:pos x="0" y="0"/>
                  </a:cxn>
                  <a:cxn ang="0">
                    <a:pos x="0" y="112"/>
                  </a:cxn>
                  <a:cxn ang="0">
                    <a:pos x="51" y="112"/>
                  </a:cxn>
                </a:cxnLst>
                <a:rect l="0" t="0" r="r" b="b"/>
                <a:pathLst>
                  <a:path w="208" h="166">
                    <a:moveTo>
                      <a:pt x="51" y="112"/>
                    </a:moveTo>
                    <a:lnTo>
                      <a:pt x="51" y="112"/>
                    </a:lnTo>
                    <a:lnTo>
                      <a:pt x="51" y="166"/>
                    </a:lnTo>
                    <a:lnTo>
                      <a:pt x="156" y="166"/>
                    </a:lnTo>
                    <a:lnTo>
                      <a:pt x="156" y="112"/>
                    </a:lnTo>
                    <a:lnTo>
                      <a:pt x="208" y="112"/>
                    </a:lnTo>
                    <a:lnTo>
                      <a:pt x="208" y="0"/>
                    </a:lnTo>
                    <a:lnTo>
                      <a:pt x="0" y="0"/>
                    </a:lnTo>
                    <a:lnTo>
                      <a:pt x="0" y="112"/>
                    </a:lnTo>
                    <a:lnTo>
                      <a:pt x="51" y="112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8" name="Freeform 81"/>
              <p:cNvSpPr>
                <a:spLocks/>
              </p:cNvSpPr>
              <p:nvPr/>
            </p:nvSpPr>
            <p:spPr bwMode="auto">
              <a:xfrm>
                <a:off x="1071563" y="1158876"/>
                <a:ext cx="87313" cy="69850"/>
              </a:xfrm>
              <a:custGeom>
                <a:avLst/>
                <a:gdLst/>
                <a:ahLst/>
                <a:cxnLst>
                  <a:cxn ang="0">
                    <a:pos x="157" y="55"/>
                  </a:cxn>
                  <a:cxn ang="0">
                    <a:pos x="157" y="55"/>
                  </a:cxn>
                  <a:cxn ang="0">
                    <a:pos x="157" y="0"/>
                  </a:cxn>
                  <a:cxn ang="0">
                    <a:pos x="52" y="0"/>
                  </a:cxn>
                  <a:cxn ang="0">
                    <a:pos x="52" y="55"/>
                  </a:cxn>
                  <a:cxn ang="0">
                    <a:pos x="0" y="55"/>
                  </a:cxn>
                  <a:cxn ang="0">
                    <a:pos x="0" y="167"/>
                  </a:cxn>
                  <a:cxn ang="0">
                    <a:pos x="208" y="167"/>
                  </a:cxn>
                  <a:cxn ang="0">
                    <a:pos x="208" y="55"/>
                  </a:cxn>
                  <a:cxn ang="0">
                    <a:pos x="157" y="55"/>
                  </a:cxn>
                </a:cxnLst>
                <a:rect l="0" t="0" r="r" b="b"/>
                <a:pathLst>
                  <a:path w="208" h="167">
                    <a:moveTo>
                      <a:pt x="157" y="55"/>
                    </a:moveTo>
                    <a:lnTo>
                      <a:pt x="157" y="55"/>
                    </a:lnTo>
                    <a:lnTo>
                      <a:pt x="157" y="0"/>
                    </a:lnTo>
                    <a:lnTo>
                      <a:pt x="52" y="0"/>
                    </a:lnTo>
                    <a:lnTo>
                      <a:pt x="52" y="55"/>
                    </a:lnTo>
                    <a:lnTo>
                      <a:pt x="0" y="55"/>
                    </a:lnTo>
                    <a:lnTo>
                      <a:pt x="0" y="167"/>
                    </a:lnTo>
                    <a:lnTo>
                      <a:pt x="208" y="167"/>
                    </a:lnTo>
                    <a:lnTo>
                      <a:pt x="208" y="55"/>
                    </a:lnTo>
                    <a:lnTo>
                      <a:pt x="157" y="55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39" name="Freeform 82"/>
              <p:cNvSpPr>
                <a:spLocks/>
              </p:cNvSpPr>
              <p:nvPr/>
            </p:nvSpPr>
            <p:spPr bwMode="auto">
              <a:xfrm>
                <a:off x="500063" y="1354138"/>
                <a:ext cx="22225" cy="23813"/>
              </a:xfrm>
              <a:custGeom>
                <a:avLst/>
                <a:gdLst/>
                <a:ahLst/>
                <a:cxnLst>
                  <a:cxn ang="0">
                    <a:pos x="13" y="23"/>
                  </a:cxn>
                  <a:cxn ang="0">
                    <a:pos x="13" y="23"/>
                  </a:cxn>
                  <a:cxn ang="0">
                    <a:pos x="41" y="23"/>
                  </a:cxn>
                  <a:cxn ang="0">
                    <a:pos x="41" y="0"/>
                  </a:cxn>
                  <a:cxn ang="0">
                    <a:pos x="54" y="0"/>
                  </a:cxn>
                  <a:cxn ang="0">
                    <a:pos x="54" y="56"/>
                  </a:cxn>
                  <a:cxn ang="0">
                    <a:pos x="41" y="56"/>
                  </a:cxn>
                  <a:cxn ang="0">
                    <a:pos x="41" y="32"/>
                  </a:cxn>
                  <a:cxn ang="0">
                    <a:pos x="13" y="32"/>
                  </a:cxn>
                  <a:cxn ang="0">
                    <a:pos x="13" y="56"/>
                  </a:cxn>
                  <a:cxn ang="0">
                    <a:pos x="0" y="56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23"/>
                  </a:cxn>
                </a:cxnLst>
                <a:rect l="0" t="0" r="r" b="b"/>
                <a:pathLst>
                  <a:path w="54" h="56">
                    <a:moveTo>
                      <a:pt x="13" y="23"/>
                    </a:moveTo>
                    <a:lnTo>
                      <a:pt x="13" y="23"/>
                    </a:lnTo>
                    <a:lnTo>
                      <a:pt x="41" y="23"/>
                    </a:lnTo>
                    <a:lnTo>
                      <a:pt x="41" y="0"/>
                    </a:lnTo>
                    <a:lnTo>
                      <a:pt x="54" y="0"/>
                    </a:lnTo>
                    <a:lnTo>
                      <a:pt x="54" y="56"/>
                    </a:lnTo>
                    <a:lnTo>
                      <a:pt x="41" y="56"/>
                    </a:lnTo>
                    <a:lnTo>
                      <a:pt x="41" y="32"/>
                    </a:lnTo>
                    <a:lnTo>
                      <a:pt x="13" y="32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3" y="23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0" name="Freeform 83"/>
              <p:cNvSpPr>
                <a:spLocks/>
              </p:cNvSpPr>
              <p:nvPr/>
            </p:nvSpPr>
            <p:spPr bwMode="auto">
              <a:xfrm>
                <a:off x="527050" y="1354138"/>
                <a:ext cx="22225" cy="23813"/>
              </a:xfrm>
              <a:custGeom>
                <a:avLst/>
                <a:gdLst/>
                <a:ahLst/>
                <a:cxnLst>
                  <a:cxn ang="0">
                    <a:pos x="13" y="33"/>
                  </a:cxn>
                  <a:cxn ang="0">
                    <a:pos x="13" y="33"/>
                  </a:cxn>
                  <a:cxn ang="0">
                    <a:pos x="27" y="47"/>
                  </a:cxn>
                  <a:cxn ang="0">
                    <a:pos x="40" y="33"/>
                  </a:cxn>
                  <a:cxn ang="0">
                    <a:pos x="40" y="0"/>
                  </a:cxn>
                  <a:cxn ang="0">
                    <a:pos x="53" y="0"/>
                  </a:cxn>
                  <a:cxn ang="0">
                    <a:pos x="53" y="34"/>
                  </a:cxn>
                  <a:cxn ang="0">
                    <a:pos x="49" y="49"/>
                  </a:cxn>
                  <a:cxn ang="0">
                    <a:pos x="27" y="56"/>
                  </a:cxn>
                  <a:cxn ang="0">
                    <a:pos x="4" y="49"/>
                  </a:cxn>
                  <a:cxn ang="0">
                    <a:pos x="0" y="34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33"/>
                  </a:cxn>
                </a:cxnLst>
                <a:rect l="0" t="0" r="r" b="b"/>
                <a:pathLst>
                  <a:path w="53" h="56">
                    <a:moveTo>
                      <a:pt x="13" y="33"/>
                    </a:moveTo>
                    <a:lnTo>
                      <a:pt x="13" y="33"/>
                    </a:lnTo>
                    <a:cubicBezTo>
                      <a:pt x="13" y="43"/>
                      <a:pt x="16" y="47"/>
                      <a:pt x="27" y="47"/>
                    </a:cubicBezTo>
                    <a:cubicBezTo>
                      <a:pt x="37" y="47"/>
                      <a:pt x="40" y="43"/>
                      <a:pt x="40" y="33"/>
                    </a:cubicBezTo>
                    <a:lnTo>
                      <a:pt x="40" y="0"/>
                    </a:lnTo>
                    <a:lnTo>
                      <a:pt x="53" y="0"/>
                    </a:lnTo>
                    <a:lnTo>
                      <a:pt x="53" y="34"/>
                    </a:lnTo>
                    <a:cubicBezTo>
                      <a:pt x="53" y="41"/>
                      <a:pt x="52" y="46"/>
                      <a:pt x="49" y="49"/>
                    </a:cubicBezTo>
                    <a:cubicBezTo>
                      <a:pt x="44" y="54"/>
                      <a:pt x="37" y="56"/>
                      <a:pt x="27" y="56"/>
                    </a:cubicBezTo>
                    <a:cubicBezTo>
                      <a:pt x="16" y="56"/>
                      <a:pt x="9" y="54"/>
                      <a:pt x="4" y="49"/>
                    </a:cubicBezTo>
                    <a:cubicBezTo>
                      <a:pt x="1" y="46"/>
                      <a:pt x="0" y="41"/>
                      <a:pt x="0" y="34"/>
                    </a:cubicBezTo>
                    <a:lnTo>
                      <a:pt x="0" y="0"/>
                    </a:lnTo>
                    <a:lnTo>
                      <a:pt x="13" y="0"/>
                    </a:lnTo>
                    <a:lnTo>
                      <a:pt x="13" y="33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1" name="Freeform 84"/>
              <p:cNvSpPr>
                <a:spLocks noEditPoints="1"/>
              </p:cNvSpPr>
              <p:nvPr/>
            </p:nvSpPr>
            <p:spPr bwMode="auto">
              <a:xfrm>
                <a:off x="549275" y="1354138"/>
                <a:ext cx="26988" cy="23813"/>
              </a:xfrm>
              <a:custGeom>
                <a:avLst/>
                <a:gdLst/>
                <a:ahLst/>
                <a:cxnLst>
                  <a:cxn ang="0">
                    <a:pos x="23" y="33"/>
                  </a:cxn>
                  <a:cxn ang="0">
                    <a:pos x="23" y="33"/>
                  </a:cxn>
                  <a:cxn ang="0">
                    <a:pos x="41" y="33"/>
                  </a:cxn>
                  <a:cxn ang="0">
                    <a:pos x="32" y="11"/>
                  </a:cxn>
                  <a:cxn ang="0">
                    <a:pos x="23" y="33"/>
                  </a:cxn>
                  <a:cxn ang="0">
                    <a:pos x="39" y="0"/>
                  </a:cxn>
                  <a:cxn ang="0">
                    <a:pos x="39" y="0"/>
                  </a:cxn>
                  <a:cxn ang="0">
                    <a:pos x="65" y="56"/>
                  </a:cxn>
                  <a:cxn ang="0">
                    <a:pos x="51" y="56"/>
                  </a:cxn>
                  <a:cxn ang="0">
                    <a:pos x="45" y="42"/>
                  </a:cxn>
                  <a:cxn ang="0">
                    <a:pos x="19" y="42"/>
                  </a:cxn>
                  <a:cxn ang="0">
                    <a:pos x="14" y="56"/>
                  </a:cxn>
                  <a:cxn ang="0">
                    <a:pos x="0" y="56"/>
                  </a:cxn>
                  <a:cxn ang="0">
                    <a:pos x="26" y="0"/>
                  </a:cxn>
                  <a:cxn ang="0">
                    <a:pos x="39" y="0"/>
                  </a:cxn>
                </a:cxnLst>
                <a:rect l="0" t="0" r="r" b="b"/>
                <a:pathLst>
                  <a:path w="65" h="56">
                    <a:moveTo>
                      <a:pt x="23" y="33"/>
                    </a:moveTo>
                    <a:lnTo>
                      <a:pt x="23" y="33"/>
                    </a:lnTo>
                    <a:lnTo>
                      <a:pt x="41" y="33"/>
                    </a:lnTo>
                    <a:lnTo>
                      <a:pt x="32" y="11"/>
                    </a:lnTo>
                    <a:lnTo>
                      <a:pt x="23" y="33"/>
                    </a:lnTo>
                    <a:close/>
                    <a:moveTo>
                      <a:pt x="39" y="0"/>
                    </a:moveTo>
                    <a:lnTo>
                      <a:pt x="39" y="0"/>
                    </a:lnTo>
                    <a:lnTo>
                      <a:pt x="65" y="56"/>
                    </a:lnTo>
                    <a:lnTo>
                      <a:pt x="51" y="56"/>
                    </a:lnTo>
                    <a:lnTo>
                      <a:pt x="45" y="42"/>
                    </a:lnTo>
                    <a:lnTo>
                      <a:pt x="19" y="42"/>
                    </a:lnTo>
                    <a:lnTo>
                      <a:pt x="14" y="56"/>
                    </a:lnTo>
                    <a:lnTo>
                      <a:pt x="0" y="56"/>
                    </a:lnTo>
                    <a:lnTo>
                      <a:pt x="26" y="0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2" name="Freeform 85"/>
              <p:cNvSpPr>
                <a:spLocks/>
              </p:cNvSpPr>
              <p:nvPr/>
            </p:nvSpPr>
            <p:spPr bwMode="auto">
              <a:xfrm>
                <a:off x="573088" y="1354138"/>
                <a:ext cx="39688" cy="23813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28" y="43"/>
                  </a:cxn>
                  <a:cxn ang="0">
                    <a:pos x="40" y="0"/>
                  </a:cxn>
                  <a:cxn ang="0">
                    <a:pos x="55" y="0"/>
                  </a:cxn>
                  <a:cxn ang="0">
                    <a:pos x="68" y="43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76" y="56"/>
                  </a:cxn>
                  <a:cxn ang="0">
                    <a:pos x="60" y="56"/>
                  </a:cxn>
                  <a:cxn ang="0">
                    <a:pos x="47" y="14"/>
                  </a:cxn>
                  <a:cxn ang="0">
                    <a:pos x="36" y="56"/>
                  </a:cxn>
                  <a:cxn ang="0">
                    <a:pos x="20" y="56"/>
                  </a:cxn>
                  <a:cxn ang="0">
                    <a:pos x="0" y="0"/>
                  </a:cxn>
                  <a:cxn ang="0">
                    <a:pos x="14" y="0"/>
                  </a:cxn>
                </a:cxnLst>
                <a:rect l="0" t="0" r="r" b="b"/>
                <a:pathLst>
                  <a:path w="94" h="56">
                    <a:moveTo>
                      <a:pt x="14" y="0"/>
                    </a:moveTo>
                    <a:lnTo>
                      <a:pt x="14" y="0"/>
                    </a:lnTo>
                    <a:lnTo>
                      <a:pt x="28" y="43"/>
                    </a:lnTo>
                    <a:lnTo>
                      <a:pt x="40" y="0"/>
                    </a:lnTo>
                    <a:lnTo>
                      <a:pt x="55" y="0"/>
                    </a:lnTo>
                    <a:lnTo>
                      <a:pt x="68" y="43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76" y="56"/>
                    </a:lnTo>
                    <a:lnTo>
                      <a:pt x="60" y="56"/>
                    </a:lnTo>
                    <a:lnTo>
                      <a:pt x="47" y="14"/>
                    </a:lnTo>
                    <a:lnTo>
                      <a:pt x="36" y="56"/>
                    </a:lnTo>
                    <a:lnTo>
                      <a:pt x="20" y="56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3" name="Freeform 86"/>
              <p:cNvSpPr>
                <a:spLocks/>
              </p:cNvSpPr>
              <p:nvPr/>
            </p:nvSpPr>
            <p:spPr bwMode="auto">
              <a:xfrm>
                <a:off x="614363" y="1354138"/>
                <a:ext cx="20638" cy="23813"/>
              </a:xfrm>
              <a:custGeom>
                <a:avLst/>
                <a:gdLst/>
                <a:ahLst/>
                <a:cxnLst>
                  <a:cxn ang="0">
                    <a:pos x="14" y="23"/>
                  </a:cxn>
                  <a:cxn ang="0">
                    <a:pos x="14" y="23"/>
                  </a:cxn>
                  <a:cxn ang="0">
                    <a:pos x="50" y="23"/>
                  </a:cxn>
                  <a:cxn ang="0">
                    <a:pos x="50" y="32"/>
                  </a:cxn>
                  <a:cxn ang="0">
                    <a:pos x="14" y="32"/>
                  </a:cxn>
                  <a:cxn ang="0">
                    <a:pos x="29" y="46"/>
                  </a:cxn>
                  <a:cxn ang="0">
                    <a:pos x="50" y="46"/>
                  </a:cxn>
                  <a:cxn ang="0">
                    <a:pos x="50" y="56"/>
                  </a:cxn>
                  <a:cxn ang="0">
                    <a:pos x="28" y="56"/>
                  </a:cxn>
                  <a:cxn ang="0">
                    <a:pos x="9" y="51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0" y="0"/>
                  </a:cxn>
                  <a:cxn ang="0">
                    <a:pos x="50" y="10"/>
                  </a:cxn>
                  <a:cxn ang="0">
                    <a:pos x="29" y="10"/>
                  </a:cxn>
                  <a:cxn ang="0">
                    <a:pos x="14" y="23"/>
                  </a:cxn>
                </a:cxnLst>
                <a:rect l="0" t="0" r="r" b="b"/>
                <a:pathLst>
                  <a:path w="50" h="56">
                    <a:moveTo>
                      <a:pt x="14" y="23"/>
                    </a:moveTo>
                    <a:lnTo>
                      <a:pt x="14" y="23"/>
                    </a:lnTo>
                    <a:lnTo>
                      <a:pt x="50" y="23"/>
                    </a:lnTo>
                    <a:lnTo>
                      <a:pt x="50" y="32"/>
                    </a:lnTo>
                    <a:lnTo>
                      <a:pt x="14" y="32"/>
                    </a:lnTo>
                    <a:cubicBezTo>
                      <a:pt x="14" y="42"/>
                      <a:pt x="19" y="46"/>
                      <a:pt x="29" y="46"/>
                    </a:cubicBezTo>
                    <a:lnTo>
                      <a:pt x="50" y="46"/>
                    </a:lnTo>
                    <a:lnTo>
                      <a:pt x="50" y="56"/>
                    </a:lnTo>
                    <a:lnTo>
                      <a:pt x="28" y="56"/>
                    </a:lnTo>
                    <a:cubicBezTo>
                      <a:pt x="21" y="56"/>
                      <a:pt x="15" y="55"/>
                      <a:pt x="9" y="51"/>
                    </a:cubicBezTo>
                    <a:cubicBezTo>
                      <a:pt x="3" y="46"/>
                      <a:pt x="0" y="39"/>
                      <a:pt x="0" y="29"/>
                    </a:cubicBezTo>
                    <a:cubicBezTo>
                      <a:pt x="0" y="9"/>
                      <a:pt x="9" y="0"/>
                      <a:pt x="29" y="0"/>
                    </a:cubicBezTo>
                    <a:lnTo>
                      <a:pt x="50" y="0"/>
                    </a:lnTo>
                    <a:lnTo>
                      <a:pt x="50" y="10"/>
                    </a:lnTo>
                    <a:lnTo>
                      <a:pt x="29" y="10"/>
                    </a:lnTo>
                    <a:cubicBezTo>
                      <a:pt x="20" y="10"/>
                      <a:pt x="15" y="14"/>
                      <a:pt x="14" y="23"/>
                    </a:cubicBez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4" name="Freeform 87"/>
              <p:cNvSpPr>
                <a:spLocks/>
              </p:cNvSpPr>
              <p:nvPr/>
            </p:nvSpPr>
            <p:spPr bwMode="auto">
              <a:xfrm>
                <a:off x="639763" y="1354138"/>
                <a:ext cx="4763" cy="238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3" y="56"/>
                  </a:cxn>
                  <a:cxn ang="0">
                    <a:pos x="0" y="56"/>
                  </a:cxn>
                  <a:cxn ang="0">
                    <a:pos x="0" y="0"/>
                  </a:cxn>
                </a:cxnLst>
                <a:rect l="0" t="0" r="r" b="b"/>
                <a:pathLst>
                  <a:path w="13" h="56">
                    <a:moveTo>
                      <a:pt x="0" y="0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5" name="Freeform 88"/>
              <p:cNvSpPr>
                <a:spLocks/>
              </p:cNvSpPr>
              <p:nvPr/>
            </p:nvSpPr>
            <p:spPr bwMode="auto">
              <a:xfrm>
                <a:off x="611188" y="1168401"/>
                <a:ext cx="50800" cy="50800"/>
              </a:xfrm>
              <a:custGeom>
                <a:avLst/>
                <a:gdLst/>
                <a:ahLst/>
                <a:cxnLst>
                  <a:cxn ang="0">
                    <a:pos x="121" y="121"/>
                  </a:cxn>
                  <a:cxn ang="0">
                    <a:pos x="121" y="121"/>
                  </a:cxn>
                  <a:cxn ang="0">
                    <a:pos x="0" y="121"/>
                  </a:cxn>
                  <a:cxn ang="0">
                    <a:pos x="0" y="0"/>
                  </a:cxn>
                  <a:cxn ang="0">
                    <a:pos x="121" y="0"/>
                  </a:cxn>
                  <a:cxn ang="0">
                    <a:pos x="121" y="121"/>
                  </a:cxn>
                </a:cxnLst>
                <a:rect l="0" t="0" r="r" b="b"/>
                <a:pathLst>
                  <a:path w="121" h="121">
                    <a:moveTo>
                      <a:pt x="121" y="121"/>
                    </a:moveTo>
                    <a:lnTo>
                      <a:pt x="121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121" y="0"/>
                    </a:lnTo>
                    <a:lnTo>
                      <a:pt x="121" y="121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6" name="Freeform 89"/>
              <p:cNvSpPr>
                <a:spLocks/>
              </p:cNvSpPr>
              <p:nvPr/>
            </p:nvSpPr>
            <p:spPr bwMode="auto">
              <a:xfrm>
                <a:off x="681038" y="1168401"/>
                <a:ext cx="50800" cy="50800"/>
              </a:xfrm>
              <a:custGeom>
                <a:avLst/>
                <a:gdLst/>
                <a:ahLst/>
                <a:cxnLst>
                  <a:cxn ang="0">
                    <a:pos x="121" y="121"/>
                  </a:cxn>
                  <a:cxn ang="0">
                    <a:pos x="121" y="121"/>
                  </a:cxn>
                  <a:cxn ang="0">
                    <a:pos x="0" y="121"/>
                  </a:cxn>
                  <a:cxn ang="0">
                    <a:pos x="0" y="0"/>
                  </a:cxn>
                  <a:cxn ang="0">
                    <a:pos x="121" y="0"/>
                  </a:cxn>
                  <a:cxn ang="0">
                    <a:pos x="121" y="121"/>
                  </a:cxn>
                </a:cxnLst>
                <a:rect l="0" t="0" r="r" b="b"/>
                <a:pathLst>
                  <a:path w="121" h="121">
                    <a:moveTo>
                      <a:pt x="121" y="121"/>
                    </a:moveTo>
                    <a:lnTo>
                      <a:pt x="121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121" y="0"/>
                    </a:lnTo>
                    <a:lnTo>
                      <a:pt x="121" y="121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7" name="Freeform 90"/>
              <p:cNvSpPr>
                <a:spLocks/>
              </p:cNvSpPr>
              <p:nvPr/>
            </p:nvSpPr>
            <p:spPr bwMode="auto">
              <a:xfrm>
                <a:off x="752475" y="1168401"/>
                <a:ext cx="50800" cy="50800"/>
              </a:xfrm>
              <a:custGeom>
                <a:avLst/>
                <a:gdLst/>
                <a:ahLst/>
                <a:cxnLst>
                  <a:cxn ang="0">
                    <a:pos x="121" y="121"/>
                  </a:cxn>
                  <a:cxn ang="0">
                    <a:pos x="121" y="121"/>
                  </a:cxn>
                  <a:cxn ang="0">
                    <a:pos x="0" y="121"/>
                  </a:cxn>
                  <a:cxn ang="0">
                    <a:pos x="0" y="0"/>
                  </a:cxn>
                  <a:cxn ang="0">
                    <a:pos x="121" y="0"/>
                  </a:cxn>
                  <a:cxn ang="0">
                    <a:pos x="121" y="121"/>
                  </a:cxn>
                </a:cxnLst>
                <a:rect l="0" t="0" r="r" b="b"/>
                <a:pathLst>
                  <a:path w="121" h="121">
                    <a:moveTo>
                      <a:pt x="121" y="121"/>
                    </a:moveTo>
                    <a:lnTo>
                      <a:pt x="121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121" y="0"/>
                    </a:lnTo>
                    <a:lnTo>
                      <a:pt x="121" y="121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8" name="Freeform 91"/>
              <p:cNvSpPr>
                <a:spLocks/>
              </p:cNvSpPr>
              <p:nvPr/>
            </p:nvSpPr>
            <p:spPr bwMode="auto">
              <a:xfrm>
                <a:off x="823913" y="1168401"/>
                <a:ext cx="50800" cy="50800"/>
              </a:xfrm>
              <a:custGeom>
                <a:avLst/>
                <a:gdLst/>
                <a:ahLst/>
                <a:cxnLst>
                  <a:cxn ang="0">
                    <a:pos x="121" y="121"/>
                  </a:cxn>
                  <a:cxn ang="0">
                    <a:pos x="121" y="121"/>
                  </a:cxn>
                  <a:cxn ang="0">
                    <a:pos x="0" y="121"/>
                  </a:cxn>
                  <a:cxn ang="0">
                    <a:pos x="0" y="0"/>
                  </a:cxn>
                  <a:cxn ang="0">
                    <a:pos x="121" y="0"/>
                  </a:cxn>
                  <a:cxn ang="0">
                    <a:pos x="121" y="121"/>
                  </a:cxn>
                </a:cxnLst>
                <a:rect l="0" t="0" r="r" b="b"/>
                <a:pathLst>
                  <a:path w="121" h="121">
                    <a:moveTo>
                      <a:pt x="121" y="121"/>
                    </a:moveTo>
                    <a:lnTo>
                      <a:pt x="121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121" y="0"/>
                    </a:lnTo>
                    <a:lnTo>
                      <a:pt x="121" y="121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49" name="Freeform 92"/>
              <p:cNvSpPr>
                <a:spLocks/>
              </p:cNvSpPr>
              <p:nvPr/>
            </p:nvSpPr>
            <p:spPr bwMode="auto">
              <a:xfrm>
                <a:off x="923925" y="1168401"/>
                <a:ext cx="119063" cy="50800"/>
              </a:xfrm>
              <a:custGeom>
                <a:avLst/>
                <a:gdLst/>
                <a:ahLst/>
                <a:cxnLst>
                  <a:cxn ang="0">
                    <a:pos x="285" y="121"/>
                  </a:cxn>
                  <a:cxn ang="0">
                    <a:pos x="285" y="121"/>
                  </a:cxn>
                  <a:cxn ang="0">
                    <a:pos x="0" y="121"/>
                  </a:cxn>
                  <a:cxn ang="0">
                    <a:pos x="0" y="0"/>
                  </a:cxn>
                  <a:cxn ang="0">
                    <a:pos x="285" y="0"/>
                  </a:cxn>
                  <a:cxn ang="0">
                    <a:pos x="285" y="121"/>
                  </a:cxn>
                </a:cxnLst>
                <a:rect l="0" t="0" r="r" b="b"/>
                <a:pathLst>
                  <a:path w="285" h="121">
                    <a:moveTo>
                      <a:pt x="285" y="121"/>
                    </a:moveTo>
                    <a:lnTo>
                      <a:pt x="285" y="121"/>
                    </a:lnTo>
                    <a:lnTo>
                      <a:pt x="0" y="121"/>
                    </a:lnTo>
                    <a:lnTo>
                      <a:pt x="0" y="0"/>
                    </a:lnTo>
                    <a:lnTo>
                      <a:pt x="285" y="0"/>
                    </a:lnTo>
                    <a:lnTo>
                      <a:pt x="285" y="121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  <p:sp>
            <p:nvSpPr>
              <p:cNvPr id="50" name="Freeform 93"/>
              <p:cNvSpPr>
                <a:spLocks/>
              </p:cNvSpPr>
              <p:nvPr/>
            </p:nvSpPr>
            <p:spPr bwMode="auto">
              <a:xfrm>
                <a:off x="1273175" y="1271588"/>
                <a:ext cx="69850" cy="69850"/>
              </a:xfrm>
              <a:custGeom>
                <a:avLst/>
                <a:gdLst/>
                <a:ahLst/>
                <a:cxnLst>
                  <a:cxn ang="0">
                    <a:pos x="166" y="166"/>
                  </a:cxn>
                  <a:cxn ang="0">
                    <a:pos x="166" y="166"/>
                  </a:cxn>
                  <a:cxn ang="0">
                    <a:pos x="0" y="166"/>
                  </a:cxn>
                  <a:cxn ang="0">
                    <a:pos x="0" y="0"/>
                  </a:cxn>
                  <a:cxn ang="0">
                    <a:pos x="166" y="0"/>
                  </a:cxn>
                  <a:cxn ang="0">
                    <a:pos x="166" y="166"/>
                  </a:cxn>
                </a:cxnLst>
                <a:rect l="0" t="0" r="r" b="b"/>
                <a:pathLst>
                  <a:path w="166" h="166">
                    <a:moveTo>
                      <a:pt x="166" y="166"/>
                    </a:moveTo>
                    <a:lnTo>
                      <a:pt x="166" y="166"/>
                    </a:lnTo>
                    <a:lnTo>
                      <a:pt x="0" y="166"/>
                    </a:lnTo>
                    <a:lnTo>
                      <a:pt x="0" y="0"/>
                    </a:lnTo>
                    <a:lnTo>
                      <a:pt x="166" y="0"/>
                    </a:lnTo>
                    <a:lnTo>
                      <a:pt x="166" y="166"/>
                    </a:lnTo>
                    <a:close/>
                  </a:path>
                </a:pathLst>
              </a:custGeom>
              <a:grpFill/>
              <a:ln w="0">
                <a:solidFill>
                  <a:srgbClr val="71DA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456329">
                  <a:defRPr/>
                </a:pPr>
                <a:endParaRPr lang="zh-CN" altLang="en-US"/>
              </a:p>
            </p:txBody>
          </p:sp>
        </p:grp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0080" y="2239605"/>
              <a:ext cx="386962" cy="450520"/>
            </a:xfrm>
            <a:prstGeom prst="rect">
              <a:avLst/>
            </a:prstGeom>
            <a:noFill/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7424" y="3201598"/>
              <a:ext cx="435151" cy="394559"/>
            </a:xfrm>
            <a:prstGeom prst="rect">
              <a:avLst/>
            </a:prstGeom>
            <a:noFill/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0079" y="4158694"/>
              <a:ext cx="418241" cy="439750"/>
            </a:xfrm>
            <a:prstGeom prst="rect">
              <a:avLst/>
            </a:prstGeom>
            <a:noFill/>
          </p:spPr>
        </p:pic>
        <p:sp>
          <p:nvSpPr>
            <p:cNvPr id="25" name="文本框 24"/>
            <p:cNvSpPr txBox="1"/>
            <p:nvPr/>
          </p:nvSpPr>
          <p:spPr>
            <a:xfrm>
              <a:off x="8858949" y="3718773"/>
              <a:ext cx="1337449" cy="574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200" dirty="0">
                  <a:solidFill>
                    <a:schemeClr val="bg2">
                      <a:lumMod val="10000"/>
                    </a:schemeClr>
                  </a:solidFill>
                </a:rPr>
                <a:t>电梯</a:t>
              </a:r>
              <a:r>
                <a:rPr lang="zh-CN" altLang="en-US" sz="1200">
                  <a:solidFill>
                    <a:schemeClr val="bg2">
                      <a:lumMod val="10000"/>
                    </a:schemeClr>
                  </a:solidFill>
                </a:rPr>
                <a:t>维保</a:t>
              </a:r>
              <a:r>
                <a:rPr lang="zh-CN" altLang="en-US" sz="1200" smtClean="0">
                  <a:solidFill>
                    <a:schemeClr val="bg2">
                      <a:lumMod val="10000"/>
                    </a:schemeClr>
                  </a:solidFill>
                </a:rPr>
                <a:t>应用</a:t>
              </a:r>
              <a:endParaRPr lang="zh-CN" altLang="en-US" sz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26" name="Picture 63" descr="D:\梁伟\2018\2018 01\周绍梁\物联网案例\OceanConnect 白色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54" t="1" r="-1319" b="30141"/>
            <a:stretch/>
          </p:blipFill>
          <p:spPr bwMode="auto">
            <a:xfrm>
              <a:off x="6492483" y="3250223"/>
              <a:ext cx="1224113" cy="419608"/>
            </a:xfrm>
            <a:prstGeom prst="rect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  <a:extLst/>
          </p:spPr>
        </p:pic>
        <p:sp>
          <p:nvSpPr>
            <p:cNvPr id="27" name="文本框 26"/>
            <p:cNvSpPr txBox="1"/>
            <p:nvPr/>
          </p:nvSpPr>
          <p:spPr>
            <a:xfrm>
              <a:off x="6610170" y="3627096"/>
              <a:ext cx="1070111" cy="57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439"/>
                </a:lnSpc>
              </a:pPr>
              <a:r>
                <a:rPr lang="zh-CN" altLang="en-US" sz="1399" dirty="0"/>
                <a:t>华为云</a:t>
              </a:r>
              <a:r>
                <a:rPr lang="en-US" altLang="zh-CN" sz="1399" dirty="0"/>
                <a:t>IoT</a:t>
              </a:r>
              <a:endParaRPr lang="zh-CN" altLang="en-US" sz="1399" dirty="0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190019" y="1474079"/>
            <a:ext cx="3603045" cy="2449276"/>
            <a:chOff x="9502761" y="520787"/>
            <a:chExt cx="3604453" cy="2450232"/>
          </a:xfrm>
        </p:grpSpPr>
        <p:sp>
          <p:nvSpPr>
            <p:cNvPr id="56" name="文本框 55"/>
            <p:cNvSpPr txBox="1"/>
            <p:nvPr/>
          </p:nvSpPr>
          <p:spPr>
            <a:xfrm>
              <a:off x="9520105" y="940055"/>
              <a:ext cx="3587109" cy="2030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636" indent="-285636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399" b="1" dirty="0">
                  <a:solidFill>
                    <a:srgbClr val="C700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更安全</a:t>
              </a:r>
              <a:r>
                <a:rPr lang="zh-CN" altLang="en-US" sz="1399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1399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事故</a:t>
              </a:r>
              <a:r>
                <a:rPr lang="zh-CN" altLang="en-US" sz="1399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发生率</a:t>
              </a: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降低</a:t>
              </a:r>
              <a:endParaRPr lang="en-US" altLang="zh-CN" sz="1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636" indent="-285636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399" b="1" dirty="0">
                  <a:solidFill>
                    <a:srgbClr val="C700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易监管</a:t>
              </a:r>
              <a:r>
                <a:rPr lang="zh-CN" altLang="en-US" sz="1399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1399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维保过程</a:t>
              </a:r>
              <a:r>
                <a:rPr lang="en-US" altLang="zh-CN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E2E</a:t>
              </a: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可视化</a:t>
              </a:r>
              <a:endParaRPr lang="en-US" altLang="zh-CN" sz="1399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636" indent="-285636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zh-CN" altLang="en-US" sz="1399" b="1" dirty="0" smtClean="0">
                  <a:solidFill>
                    <a:srgbClr val="C700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更</a:t>
              </a:r>
              <a:r>
                <a:rPr lang="zh-CN" altLang="en-US" sz="1399" b="1" dirty="0">
                  <a:solidFill>
                    <a:srgbClr val="C7000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省钱</a:t>
              </a:r>
              <a:r>
                <a:rPr lang="zh-CN" altLang="en-US" sz="1399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endParaRPr lang="en-US" altLang="zh-CN" sz="1399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1">
                <a:lnSpc>
                  <a:spcPct val="150000"/>
                </a:lnSpc>
              </a:pP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研发</a:t>
              </a:r>
              <a:r>
                <a:rPr lang="zh-CN" altLang="en-US" sz="1399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成本</a:t>
              </a:r>
              <a:r>
                <a:rPr lang="zh-CN" altLang="en-US" sz="1399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节约</a:t>
              </a:r>
              <a:endParaRPr lang="en-US" altLang="zh-CN" sz="1399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9502761" y="520787"/>
              <a:ext cx="2565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599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商业价值</a:t>
              </a:r>
              <a:endParaRPr lang="zh-CN" altLang="en-US" sz="1599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8" name="矩形 57"/>
          <p:cNvSpPr/>
          <p:nvPr/>
        </p:nvSpPr>
        <p:spPr>
          <a:xfrm>
            <a:off x="928366" y="4544353"/>
            <a:ext cx="49156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4286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dirty="0">
                <a:cs typeface="Arial" pitchFamily="34" charset="0"/>
              </a:rPr>
              <a:t>电梯维保缺乏监管，维保不及时，走形式签到维保现象频发，电梯带病运行严重</a:t>
            </a:r>
            <a:endParaRPr lang="en-US" altLang="zh-CN" sz="1200" dirty="0">
              <a:cs typeface="Arial" pitchFamily="34" charset="0"/>
            </a:endParaRPr>
          </a:p>
          <a:p>
            <a:pPr marL="284286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dirty="0">
                <a:cs typeface="Arial" pitchFamily="34" charset="0"/>
              </a:rPr>
              <a:t>企业研发人员有限，想专注于电梯感知设备，其余业务想寻求外部合作</a:t>
            </a:r>
            <a:endParaRPr lang="en-US" altLang="zh-CN" sz="1200" dirty="0">
              <a:cs typeface="Arial" pitchFamily="34" charset="0"/>
            </a:endParaRPr>
          </a:p>
          <a:p>
            <a:pPr marL="284286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dirty="0">
                <a:cs typeface="Arial" pitchFamily="34" charset="0"/>
              </a:rPr>
              <a:t>电梯作为特种设备，数据需要被市监局，维保单位、物业及业主多方获取，目前每类用户都有独立的应用，应用间数据无法共享</a:t>
            </a:r>
            <a:endParaRPr lang="en-US" altLang="zh-CN" sz="1200" dirty="0">
              <a:cs typeface="Arial" pitchFamily="34" charset="0"/>
            </a:endParaRPr>
          </a:p>
          <a:p>
            <a:pPr marL="284286" indent="-285560" defTabSz="685343">
              <a:buFont typeface="Arial" pitchFamily="34" charset="0"/>
              <a:buChar char="•"/>
            </a:pPr>
            <a:endParaRPr lang="en-US" altLang="zh-CN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868056" y="4544353"/>
            <a:ext cx="53765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560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b="1" dirty="0">
                <a:solidFill>
                  <a:srgbClr val="C7000B"/>
                </a:solidFill>
              </a:rPr>
              <a:t>智能感知</a:t>
            </a:r>
            <a:r>
              <a:rPr lang="zh-CN" altLang="en-US" sz="1200" b="1" dirty="0"/>
              <a:t>：</a:t>
            </a:r>
            <a:r>
              <a:rPr lang="zh-CN" altLang="en-US" sz="1200" dirty="0"/>
              <a:t>实时监测电梯运行及维保数据，实现电梯维保智能化监管，结合大数据技术，绘制故障电梯模型，及时精准维保，减少事故发生几率</a:t>
            </a:r>
            <a:endParaRPr lang="en-US" altLang="zh-CN" sz="1200" dirty="0"/>
          </a:p>
          <a:p>
            <a:pPr marL="285560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b="1" dirty="0">
                <a:solidFill>
                  <a:srgbClr val="C7000B"/>
                </a:solidFill>
              </a:rPr>
              <a:t>架构解耦</a:t>
            </a:r>
            <a:r>
              <a:rPr lang="zh-CN" altLang="en-US" sz="1200" dirty="0"/>
              <a:t>：采用“南向终端</a:t>
            </a:r>
            <a:r>
              <a:rPr lang="en-US" altLang="zh-CN" sz="1200" dirty="0"/>
              <a:t>-</a:t>
            </a:r>
            <a:r>
              <a:rPr lang="en-US" altLang="zh-CN" sz="1200" dirty="0" err="1"/>
              <a:t>IoT</a:t>
            </a:r>
            <a:r>
              <a:rPr lang="zh-CN" altLang="en-US" sz="1200" dirty="0"/>
              <a:t>平台</a:t>
            </a:r>
            <a:r>
              <a:rPr lang="en-US" altLang="zh-CN" sz="1200" dirty="0"/>
              <a:t>-</a:t>
            </a:r>
            <a:r>
              <a:rPr lang="zh-CN" altLang="en-US" sz="1200" dirty="0"/>
              <a:t>北向应用”架构，企业专注终端接入，应用寻求外包</a:t>
            </a:r>
            <a:endParaRPr lang="en-US" altLang="zh-CN" sz="1200" dirty="0"/>
          </a:p>
          <a:p>
            <a:pPr marL="285560" indent="-285560" defTabSz="685343">
              <a:lnSpc>
                <a:spcPts val="1799"/>
              </a:lnSpc>
              <a:buFont typeface="Arial" pitchFamily="34" charset="0"/>
              <a:buChar char="•"/>
            </a:pPr>
            <a:r>
              <a:rPr lang="zh-CN" altLang="en-US" sz="1200" b="1" dirty="0">
                <a:solidFill>
                  <a:srgbClr val="C7000B"/>
                </a:solidFill>
              </a:rPr>
              <a:t>开放性</a:t>
            </a:r>
            <a:r>
              <a:rPr lang="zh-CN" altLang="en-US" sz="1200" dirty="0"/>
              <a:t>：电梯数据存储在</a:t>
            </a:r>
            <a:r>
              <a:rPr lang="en-US" altLang="zh-CN" sz="1200" dirty="0" err="1"/>
              <a:t>IoT</a:t>
            </a:r>
            <a:r>
              <a:rPr lang="zh-CN" altLang="en-US" sz="1200" dirty="0"/>
              <a:t>平台，通过</a:t>
            </a:r>
            <a:r>
              <a:rPr lang="en-US" altLang="zh-CN" sz="1200" dirty="0"/>
              <a:t>API</a:t>
            </a:r>
            <a:r>
              <a:rPr lang="zh-CN" altLang="en-US" sz="1200" dirty="0"/>
              <a:t>供第三方应用调用，实现多应用数据共享</a:t>
            </a:r>
            <a:endParaRPr lang="en-US" altLang="zh-CN" sz="1200" dirty="0"/>
          </a:p>
        </p:txBody>
      </p:sp>
      <p:sp>
        <p:nvSpPr>
          <p:cNvPr id="60" name="文本框 12"/>
          <p:cNvSpPr txBox="1"/>
          <p:nvPr/>
        </p:nvSpPr>
        <p:spPr>
          <a:xfrm>
            <a:off x="1044470" y="4179166"/>
            <a:ext cx="11730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zh-CN" altLang="en-US" sz="1600" b="1" dirty="0">
                <a:solidFill>
                  <a:srgbClr val="C7000B"/>
                </a:solidFill>
                <a:cs typeface="Arial" pitchFamily="34" charset="0"/>
              </a:rPr>
              <a:t>挑战</a:t>
            </a:r>
            <a:endParaRPr lang="en-US" altLang="zh-CN" sz="1600" b="1" dirty="0">
              <a:solidFill>
                <a:srgbClr val="C7000B"/>
              </a:solidFill>
              <a:cs typeface="Arial" pitchFamily="34" charset="0"/>
            </a:endParaRPr>
          </a:p>
        </p:txBody>
      </p:sp>
      <p:sp>
        <p:nvSpPr>
          <p:cNvPr id="61" name="文本框 12"/>
          <p:cNvSpPr txBox="1"/>
          <p:nvPr/>
        </p:nvSpPr>
        <p:spPr>
          <a:xfrm>
            <a:off x="6096000" y="4221248"/>
            <a:ext cx="309401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zh-CN" altLang="en-US" sz="1600" b="1" dirty="0">
                <a:solidFill>
                  <a:srgbClr val="C7000B"/>
                </a:solidFill>
                <a:cs typeface="Arial" pitchFamily="34" charset="0"/>
              </a:rPr>
              <a:t>解决方案</a:t>
            </a:r>
            <a:endParaRPr lang="en-US" altLang="zh-CN" sz="1600" b="1" dirty="0">
              <a:solidFill>
                <a:srgbClr val="C7000B"/>
              </a:solidFill>
              <a:cs typeface="Arial" pitchFamily="34" charset="0"/>
            </a:endParaRPr>
          </a:p>
        </p:txBody>
      </p:sp>
      <p:cxnSp>
        <p:nvCxnSpPr>
          <p:cNvPr id="63" name="直接连接符 62"/>
          <p:cNvCxnSpPr/>
          <p:nvPr/>
        </p:nvCxnSpPr>
        <p:spPr>
          <a:xfrm flipV="1">
            <a:off x="6708068" y="2789236"/>
            <a:ext cx="369661" cy="1462"/>
          </a:xfrm>
          <a:prstGeom prst="line">
            <a:avLst/>
          </a:prstGeom>
          <a:ln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81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068" y="3212976"/>
            <a:ext cx="1800460" cy="13208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智慧按摩师</a:t>
            </a:r>
            <a:endParaRPr lang="zh-CN" altLang="en-US" dirty="0"/>
          </a:p>
        </p:txBody>
      </p:sp>
      <p:sp>
        <p:nvSpPr>
          <p:cNvPr id="4" name="文本框 12"/>
          <p:cNvSpPr txBox="1"/>
          <p:nvPr/>
        </p:nvSpPr>
        <p:spPr>
          <a:xfrm>
            <a:off x="1025819" y="4911650"/>
            <a:ext cx="1173085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cs typeface="Arial" pitchFamily="34" charset="0"/>
              </a:rPr>
              <a:t>挑战</a:t>
            </a:r>
            <a:endParaRPr lang="en-US" altLang="zh-CN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5" name="文本框 12"/>
          <p:cNvSpPr txBox="1"/>
          <p:nvPr/>
        </p:nvSpPr>
        <p:spPr>
          <a:xfrm>
            <a:off x="6312024" y="4911650"/>
            <a:ext cx="3094019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cs typeface="Arial" pitchFamily="34" charset="0"/>
              </a:rPr>
              <a:t>解决方案</a:t>
            </a:r>
            <a:endParaRPr lang="en-US" altLang="zh-CN" sz="1600" b="1" dirty="0">
              <a:solidFill>
                <a:srgbClr val="C00000"/>
              </a:solidFill>
              <a:cs typeface="Arial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289840" y="1299736"/>
            <a:ext cx="1517029" cy="1783506"/>
            <a:chOff x="6065289" y="857250"/>
            <a:chExt cx="1537342" cy="180738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289" y="857250"/>
              <a:ext cx="1537342" cy="180738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70" y="947462"/>
              <a:ext cx="921899" cy="1652631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9641817" y="2044162"/>
            <a:ext cx="1415220" cy="528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39"/>
              </a:lnSpc>
            </a:pPr>
            <a:r>
              <a:rPr lang="zh-CN" altLang="en-US" sz="1200" dirty="0">
                <a:solidFill>
                  <a:schemeClr val="bg2">
                    <a:lumMod val="10000"/>
                  </a:schemeClr>
                </a:solidFill>
              </a:rPr>
              <a:t>个人健康数据分析</a:t>
            </a:r>
          </a:p>
        </p:txBody>
      </p:sp>
      <p:sp>
        <p:nvSpPr>
          <p:cNvPr id="12" name="Freeform 103"/>
          <p:cNvSpPr>
            <a:spLocks noEditPoints="1"/>
          </p:cNvSpPr>
          <p:nvPr/>
        </p:nvSpPr>
        <p:spPr bwMode="auto">
          <a:xfrm>
            <a:off x="9150735" y="2906492"/>
            <a:ext cx="2492935" cy="1404112"/>
          </a:xfrm>
          <a:custGeom>
            <a:avLst/>
            <a:gdLst>
              <a:gd name="T0" fmla="*/ 237 w 564"/>
              <a:gd name="T1" fmla="*/ 6 h 333"/>
              <a:gd name="T2" fmla="*/ 366 w 564"/>
              <a:gd name="T3" fmla="*/ 83 h 333"/>
              <a:gd name="T4" fmla="*/ 370 w 564"/>
              <a:gd name="T5" fmla="*/ 86 h 333"/>
              <a:gd name="T6" fmla="*/ 371 w 564"/>
              <a:gd name="T7" fmla="*/ 86 h 333"/>
              <a:gd name="T8" fmla="*/ 374 w 564"/>
              <a:gd name="T9" fmla="*/ 85 h 333"/>
              <a:gd name="T10" fmla="*/ 424 w 564"/>
              <a:gd name="T11" fmla="*/ 70 h 333"/>
              <a:gd name="T12" fmla="*/ 513 w 564"/>
              <a:gd name="T13" fmla="*/ 158 h 333"/>
              <a:gd name="T14" fmla="*/ 508 w 564"/>
              <a:gd name="T15" fmla="*/ 187 h 333"/>
              <a:gd name="T16" fmla="*/ 508 w 564"/>
              <a:gd name="T17" fmla="*/ 191 h 333"/>
              <a:gd name="T18" fmla="*/ 511 w 564"/>
              <a:gd name="T19" fmla="*/ 194 h 333"/>
              <a:gd name="T20" fmla="*/ 559 w 564"/>
              <a:gd name="T21" fmla="*/ 259 h 333"/>
              <a:gd name="T22" fmla="*/ 491 w 564"/>
              <a:gd name="T23" fmla="*/ 327 h 333"/>
              <a:gd name="T24" fmla="*/ 297 w 564"/>
              <a:gd name="T25" fmla="*/ 327 h 333"/>
              <a:gd name="T26" fmla="*/ 98 w 564"/>
              <a:gd name="T27" fmla="*/ 327 h 333"/>
              <a:gd name="T28" fmla="*/ 6 w 564"/>
              <a:gd name="T29" fmla="*/ 235 h 333"/>
              <a:gd name="T30" fmla="*/ 87 w 564"/>
              <a:gd name="T31" fmla="*/ 143 h 333"/>
              <a:gd name="T32" fmla="*/ 92 w 564"/>
              <a:gd name="T33" fmla="*/ 138 h 333"/>
              <a:gd name="T34" fmla="*/ 139 w 564"/>
              <a:gd name="T35" fmla="*/ 44 h 333"/>
              <a:gd name="T36" fmla="*/ 237 w 564"/>
              <a:gd name="T37" fmla="*/ 6 h 333"/>
              <a:gd name="T38" fmla="*/ 237 w 564"/>
              <a:gd name="T39" fmla="*/ 0 h 333"/>
              <a:gd name="T40" fmla="*/ 86 w 564"/>
              <a:gd name="T41" fmla="*/ 137 h 333"/>
              <a:gd name="T42" fmla="*/ 0 w 564"/>
              <a:gd name="T43" fmla="*/ 235 h 333"/>
              <a:gd name="T44" fmla="*/ 98 w 564"/>
              <a:gd name="T45" fmla="*/ 333 h 333"/>
              <a:gd name="T46" fmla="*/ 297 w 564"/>
              <a:gd name="T47" fmla="*/ 333 h 333"/>
              <a:gd name="T48" fmla="*/ 491 w 564"/>
              <a:gd name="T49" fmla="*/ 333 h 333"/>
              <a:gd name="T50" fmla="*/ 564 w 564"/>
              <a:gd name="T51" fmla="*/ 259 h 333"/>
              <a:gd name="T52" fmla="*/ 513 w 564"/>
              <a:gd name="T53" fmla="*/ 189 h 333"/>
              <a:gd name="T54" fmla="*/ 518 w 564"/>
              <a:gd name="T55" fmla="*/ 158 h 333"/>
              <a:gd name="T56" fmla="*/ 424 w 564"/>
              <a:gd name="T57" fmla="*/ 64 h 333"/>
              <a:gd name="T58" fmla="*/ 371 w 564"/>
              <a:gd name="T59" fmla="*/ 80 h 333"/>
              <a:gd name="T60" fmla="*/ 237 w 564"/>
              <a:gd name="T61" fmla="*/ 0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64" h="333">
                <a:moveTo>
                  <a:pt x="237" y="6"/>
                </a:moveTo>
                <a:cubicBezTo>
                  <a:pt x="291" y="6"/>
                  <a:pt x="341" y="35"/>
                  <a:pt x="366" y="83"/>
                </a:cubicBezTo>
                <a:cubicBezTo>
                  <a:pt x="367" y="84"/>
                  <a:pt x="368" y="85"/>
                  <a:pt x="370" y="86"/>
                </a:cubicBezTo>
                <a:cubicBezTo>
                  <a:pt x="370" y="86"/>
                  <a:pt x="371" y="86"/>
                  <a:pt x="371" y="86"/>
                </a:cubicBezTo>
                <a:cubicBezTo>
                  <a:pt x="372" y="86"/>
                  <a:pt x="374" y="86"/>
                  <a:pt x="374" y="85"/>
                </a:cubicBezTo>
                <a:cubicBezTo>
                  <a:pt x="389" y="75"/>
                  <a:pt x="406" y="70"/>
                  <a:pt x="424" y="70"/>
                </a:cubicBezTo>
                <a:cubicBezTo>
                  <a:pt x="473" y="70"/>
                  <a:pt x="513" y="109"/>
                  <a:pt x="513" y="158"/>
                </a:cubicBezTo>
                <a:cubicBezTo>
                  <a:pt x="513" y="168"/>
                  <a:pt x="511" y="178"/>
                  <a:pt x="508" y="187"/>
                </a:cubicBezTo>
                <a:cubicBezTo>
                  <a:pt x="507" y="188"/>
                  <a:pt x="507" y="190"/>
                  <a:pt x="508" y="191"/>
                </a:cubicBezTo>
                <a:cubicBezTo>
                  <a:pt x="509" y="193"/>
                  <a:pt x="510" y="194"/>
                  <a:pt x="511" y="194"/>
                </a:cubicBezTo>
                <a:cubicBezTo>
                  <a:pt x="540" y="203"/>
                  <a:pt x="559" y="229"/>
                  <a:pt x="559" y="259"/>
                </a:cubicBezTo>
                <a:cubicBezTo>
                  <a:pt x="559" y="297"/>
                  <a:pt x="528" y="327"/>
                  <a:pt x="491" y="327"/>
                </a:cubicBezTo>
                <a:cubicBezTo>
                  <a:pt x="297" y="327"/>
                  <a:pt x="297" y="327"/>
                  <a:pt x="297" y="327"/>
                </a:cubicBezTo>
                <a:cubicBezTo>
                  <a:pt x="98" y="327"/>
                  <a:pt x="98" y="327"/>
                  <a:pt x="98" y="327"/>
                </a:cubicBezTo>
                <a:cubicBezTo>
                  <a:pt x="47" y="327"/>
                  <a:pt x="6" y="286"/>
                  <a:pt x="6" y="235"/>
                </a:cubicBezTo>
                <a:cubicBezTo>
                  <a:pt x="6" y="188"/>
                  <a:pt x="41" y="148"/>
                  <a:pt x="87" y="143"/>
                </a:cubicBezTo>
                <a:cubicBezTo>
                  <a:pt x="90" y="142"/>
                  <a:pt x="92" y="140"/>
                  <a:pt x="92" y="138"/>
                </a:cubicBezTo>
                <a:cubicBezTo>
                  <a:pt x="96" y="102"/>
                  <a:pt x="112" y="69"/>
                  <a:pt x="139" y="44"/>
                </a:cubicBezTo>
                <a:cubicBezTo>
                  <a:pt x="166" y="20"/>
                  <a:pt x="201" y="6"/>
                  <a:pt x="237" y="6"/>
                </a:cubicBezTo>
                <a:moveTo>
                  <a:pt x="237" y="0"/>
                </a:moveTo>
                <a:cubicBezTo>
                  <a:pt x="159" y="0"/>
                  <a:pt x="94" y="60"/>
                  <a:pt x="86" y="137"/>
                </a:cubicBezTo>
                <a:cubicBezTo>
                  <a:pt x="38" y="143"/>
                  <a:pt x="0" y="184"/>
                  <a:pt x="0" y="235"/>
                </a:cubicBezTo>
                <a:cubicBezTo>
                  <a:pt x="0" y="289"/>
                  <a:pt x="44" y="333"/>
                  <a:pt x="98" y="333"/>
                </a:cubicBezTo>
                <a:cubicBezTo>
                  <a:pt x="297" y="333"/>
                  <a:pt x="297" y="333"/>
                  <a:pt x="297" y="333"/>
                </a:cubicBezTo>
                <a:cubicBezTo>
                  <a:pt x="491" y="333"/>
                  <a:pt x="491" y="333"/>
                  <a:pt x="491" y="333"/>
                </a:cubicBezTo>
                <a:cubicBezTo>
                  <a:pt x="531" y="333"/>
                  <a:pt x="564" y="300"/>
                  <a:pt x="564" y="259"/>
                </a:cubicBezTo>
                <a:cubicBezTo>
                  <a:pt x="564" y="226"/>
                  <a:pt x="543" y="198"/>
                  <a:pt x="513" y="189"/>
                </a:cubicBezTo>
                <a:cubicBezTo>
                  <a:pt x="516" y="179"/>
                  <a:pt x="518" y="169"/>
                  <a:pt x="518" y="158"/>
                </a:cubicBezTo>
                <a:cubicBezTo>
                  <a:pt x="518" y="106"/>
                  <a:pt x="476" y="64"/>
                  <a:pt x="424" y="64"/>
                </a:cubicBezTo>
                <a:cubicBezTo>
                  <a:pt x="405" y="64"/>
                  <a:pt x="386" y="70"/>
                  <a:pt x="371" y="80"/>
                </a:cubicBezTo>
                <a:cubicBezTo>
                  <a:pt x="346" y="33"/>
                  <a:pt x="295" y="0"/>
                  <a:pt x="237" y="0"/>
                </a:cubicBezTo>
              </a:path>
            </a:pathLst>
          </a:custGeom>
          <a:solidFill>
            <a:srgbClr val="00B0F0"/>
          </a:solidFill>
          <a:ln>
            <a:noFill/>
          </a:ln>
          <a:extLst/>
        </p:spPr>
        <p:txBody>
          <a:bodyPr vert="horz" wrap="square" lIns="91383" tIns="45691" rIns="91383" bIns="45691" numCol="1" anchor="t" anchorCtr="0" compatLnSpc="1">
            <a:prstTxWarp prst="textNoShape">
              <a:avLst/>
            </a:prstTxWarp>
          </a:bodyPr>
          <a:lstStyle/>
          <a:p>
            <a:endParaRPr lang="zh-CN" altLang="en-US" sz="3599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7757464" y="3856777"/>
            <a:ext cx="1353253" cy="360025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 flipV="1">
            <a:off x="6194316" y="3054371"/>
            <a:ext cx="1224938" cy="1053064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7393617" y="4065209"/>
            <a:ext cx="329134" cy="329134"/>
            <a:chOff x="7462187" y="4103796"/>
            <a:chExt cx="250682" cy="250682"/>
          </a:xfrm>
        </p:grpSpPr>
        <p:sp>
          <p:nvSpPr>
            <p:cNvPr id="16" name="椭圆 15"/>
            <p:cNvSpPr/>
            <p:nvPr/>
          </p:nvSpPr>
          <p:spPr>
            <a:xfrm>
              <a:off x="7563277" y="4204886"/>
              <a:ext cx="48502" cy="48502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462187" y="4103796"/>
              <a:ext cx="250682" cy="250682"/>
            </a:xfrm>
            <a:prstGeom prst="ellipse">
              <a:avLst/>
            </a:prstGeom>
            <a:noFill/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7512193" y="4153802"/>
              <a:ext cx="150670" cy="150670"/>
            </a:xfrm>
            <a:prstGeom prst="ellipse">
              <a:avLst/>
            </a:prstGeom>
            <a:noFill/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 rot="16200000">
            <a:off x="10213161" y="2605247"/>
            <a:ext cx="280320" cy="126227"/>
            <a:chOff x="8478842" y="1941310"/>
            <a:chExt cx="280430" cy="126276"/>
          </a:xfrm>
          <a:solidFill>
            <a:srgbClr val="00B0F0"/>
          </a:solidFill>
        </p:grpSpPr>
        <p:sp>
          <p:nvSpPr>
            <p:cNvPr id="20" name="半闭框 19"/>
            <p:cNvSpPr/>
            <p:nvPr/>
          </p:nvSpPr>
          <p:spPr>
            <a:xfrm rot="8100000">
              <a:off x="8478842" y="1941310"/>
              <a:ext cx="126276" cy="126276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" name="半闭框 20"/>
            <p:cNvSpPr/>
            <p:nvPr/>
          </p:nvSpPr>
          <p:spPr>
            <a:xfrm rot="8100000">
              <a:off x="8632996" y="1941310"/>
              <a:ext cx="126276" cy="126276"/>
            </a:xfrm>
            <a:prstGeom prst="halfFram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167497" y="2004464"/>
            <a:ext cx="4029812" cy="2030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636" indent="-285636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1399" b="1" dirty="0">
                <a:solidFill>
                  <a:srgbClr val="C7000B"/>
                </a:solidFill>
              </a:rPr>
              <a:t>AI</a:t>
            </a:r>
            <a:r>
              <a:rPr lang="zh-CN" altLang="en-US" sz="1399" b="1" dirty="0">
                <a:solidFill>
                  <a:srgbClr val="C7000B"/>
                </a:solidFill>
              </a:rPr>
              <a:t>体验</a:t>
            </a:r>
            <a:r>
              <a:rPr lang="zh-CN" altLang="en-US" sz="1399" b="1" dirty="0"/>
              <a:t>：</a:t>
            </a:r>
            <a:r>
              <a:rPr lang="zh-CN" altLang="en-US" sz="1399" dirty="0"/>
              <a:t>语音、手机等</a:t>
            </a:r>
            <a:r>
              <a:rPr lang="en-US" altLang="zh-CN" sz="1399" dirty="0"/>
              <a:t>AI</a:t>
            </a:r>
            <a:r>
              <a:rPr lang="zh-CN" altLang="en-US" sz="1399" dirty="0"/>
              <a:t>交互操作，更简单，更随心</a:t>
            </a:r>
            <a:endParaRPr lang="en-US" altLang="zh-CN" sz="1399" dirty="0"/>
          </a:p>
          <a:p>
            <a:pPr marL="285636" indent="-285636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99" b="1" dirty="0">
                <a:solidFill>
                  <a:srgbClr val="C7000B"/>
                </a:solidFill>
              </a:rPr>
              <a:t>强决策</a:t>
            </a:r>
            <a:r>
              <a:rPr lang="zh-CN" altLang="en-US" sz="1399" b="1" dirty="0"/>
              <a:t>：</a:t>
            </a:r>
            <a:r>
              <a:rPr lang="zh-CN" altLang="en-US" sz="1399" dirty="0"/>
              <a:t>大数据、</a:t>
            </a:r>
            <a:r>
              <a:rPr lang="en-US" altLang="zh-CN" sz="1399" dirty="0"/>
              <a:t>AI</a:t>
            </a:r>
            <a:r>
              <a:rPr lang="zh-CN" altLang="en-US" sz="1399" dirty="0"/>
              <a:t>等先进技术辅助市场精准决策</a:t>
            </a:r>
            <a:endParaRPr lang="en-US" altLang="zh-CN" sz="1399" dirty="0"/>
          </a:p>
          <a:p>
            <a:pPr marL="285636" indent="-285636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1399" b="1" dirty="0">
                <a:solidFill>
                  <a:srgbClr val="C7000B"/>
                </a:solidFill>
              </a:rPr>
              <a:t>高溢价</a:t>
            </a:r>
            <a:r>
              <a:rPr lang="zh-CN" altLang="en-US" sz="1399" b="1" dirty="0"/>
              <a:t>：</a:t>
            </a:r>
            <a:r>
              <a:rPr lang="zh-CN" altLang="en-US" sz="1399" dirty="0"/>
              <a:t>设备上云，杜绝假冒产品；加入华为生态圈，大品牌背书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172654" y="1430036"/>
            <a:ext cx="2564476" cy="46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599" b="1" dirty="0"/>
              <a:t>商业价值</a:t>
            </a:r>
          </a:p>
        </p:txBody>
      </p:sp>
      <p:pic>
        <p:nvPicPr>
          <p:cNvPr id="24" name="Picture 63" descr="D:\梁伟\2018\2018 01\周绍梁\物联网案例\OceanConnect 白色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4" t="1" r="-1319" b="30141"/>
          <a:stretch/>
        </p:blipFill>
        <p:spPr bwMode="auto">
          <a:xfrm>
            <a:off x="9730396" y="3334109"/>
            <a:ext cx="1224113" cy="419608"/>
          </a:xfrm>
          <a:prstGeom prst="rect">
            <a:avLst/>
          </a:prstGeom>
          <a:solidFill>
            <a:srgbClr val="00B0F0"/>
          </a:solidFill>
          <a:extLst/>
        </p:spPr>
      </p:pic>
      <p:sp>
        <p:nvSpPr>
          <p:cNvPr id="25" name="文本框 24"/>
          <p:cNvSpPr txBox="1"/>
          <p:nvPr/>
        </p:nvSpPr>
        <p:spPr>
          <a:xfrm>
            <a:off x="9834658" y="3674320"/>
            <a:ext cx="101181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39"/>
              </a:lnSpc>
            </a:pPr>
            <a:r>
              <a:rPr lang="zh-CN" altLang="en-US" sz="1399" dirty="0"/>
              <a:t>华为云</a:t>
            </a:r>
            <a:r>
              <a:rPr lang="en-US" altLang="zh-CN" sz="1399" dirty="0" err="1" smtClean="0"/>
              <a:t>IoT</a:t>
            </a:r>
            <a:endParaRPr lang="zh-CN" altLang="en-US" sz="1399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460" y="1193781"/>
            <a:ext cx="1743933" cy="999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626" y="3912121"/>
            <a:ext cx="609362" cy="609362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9" name="矩形 28"/>
          <p:cNvSpPr/>
          <p:nvPr/>
        </p:nvSpPr>
        <p:spPr>
          <a:xfrm>
            <a:off x="6217113" y="5425173"/>
            <a:ext cx="5435208" cy="799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490" indent="-182490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200" b="1" dirty="0">
                <a:solidFill>
                  <a:srgbClr val="C7000B"/>
                </a:solidFill>
                <a:cs typeface="Arial" pitchFamily="34" charset="0"/>
                <a:sym typeface="FrutigerNext LT Regular" pitchFamily="34" charset="0"/>
              </a:rPr>
              <a:t>AI</a:t>
            </a:r>
            <a:r>
              <a:rPr lang="zh-CN" altLang="en-US" sz="1200" b="1" dirty="0">
                <a:solidFill>
                  <a:srgbClr val="C7000B"/>
                </a:solidFill>
                <a:cs typeface="Arial" pitchFamily="34" charset="0"/>
                <a:sym typeface="FrutigerNext LT Regular" pitchFamily="34" charset="0"/>
              </a:rPr>
              <a:t>分析</a:t>
            </a:r>
            <a:r>
              <a:rPr lang="zh-CN" altLang="en-US" sz="1200" b="1" dirty="0">
                <a:cs typeface="Arial" pitchFamily="34" charset="0"/>
                <a:sym typeface="FrutigerNext LT Regular" pitchFamily="34" charset="0"/>
              </a:rPr>
              <a:t>：</a:t>
            </a:r>
            <a:r>
              <a:rPr lang="zh-CN" altLang="en-US" sz="1200" dirty="0">
                <a:cs typeface="Arial" pitchFamily="34" charset="0"/>
                <a:sym typeface="FrutigerNext LT Regular" pitchFamily="34" charset="0"/>
              </a:rPr>
              <a:t>海量数据实时采集，</a:t>
            </a:r>
            <a:r>
              <a:rPr lang="en-US" altLang="zh-CN" sz="1200" dirty="0">
                <a:cs typeface="Arial" pitchFamily="34" charset="0"/>
                <a:sym typeface="FrutigerNext LT Regular" pitchFamily="34" charset="0"/>
              </a:rPr>
              <a:t>AI</a:t>
            </a:r>
            <a:r>
              <a:rPr lang="zh-CN" altLang="en-US" sz="1200" dirty="0">
                <a:cs typeface="Arial" pitchFamily="34" charset="0"/>
                <a:sym typeface="FrutigerNext LT Regular" pitchFamily="34" charset="0"/>
              </a:rPr>
              <a:t>算法分析，多样式报表呈现</a:t>
            </a:r>
            <a:endParaRPr lang="en-US" altLang="zh-CN" sz="1200" dirty="0">
              <a:cs typeface="Arial" pitchFamily="34" charset="0"/>
              <a:sym typeface="FrutigerNext LT Regular" pitchFamily="34" charset="0"/>
            </a:endParaRPr>
          </a:p>
          <a:p>
            <a:pPr marL="182490" indent="-182490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200" b="1" dirty="0">
                <a:solidFill>
                  <a:srgbClr val="C7000B"/>
                </a:solidFill>
                <a:cs typeface="Arial" pitchFamily="34" charset="0"/>
                <a:sym typeface="FrutigerNext LT Regular" pitchFamily="34" charset="0"/>
              </a:rPr>
              <a:t>数据开放</a:t>
            </a:r>
            <a:r>
              <a:rPr lang="zh-CN" altLang="en-US" sz="1200" b="1" dirty="0">
                <a:cs typeface="Arial" pitchFamily="34" charset="0"/>
                <a:sym typeface="FrutigerNext LT Regular" pitchFamily="34" charset="0"/>
              </a:rPr>
              <a:t>：</a:t>
            </a:r>
            <a:r>
              <a:rPr lang="zh-CN" altLang="en-US" sz="1200" dirty="0">
                <a:cs typeface="Arial" pitchFamily="34" charset="0"/>
                <a:sym typeface="FrutigerNext LT Regular" pitchFamily="34" charset="0"/>
              </a:rPr>
              <a:t>华为开放用户数据，不拿数据变现</a:t>
            </a:r>
            <a:endParaRPr lang="en-US" altLang="zh-CN" sz="1200" dirty="0"/>
          </a:p>
          <a:p>
            <a:pPr marL="182490" indent="-182490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200" b="1" dirty="0">
                <a:solidFill>
                  <a:srgbClr val="C7000B"/>
                </a:solidFill>
                <a:cs typeface="Arial" pitchFamily="34" charset="0"/>
                <a:sym typeface="FrutigerNext LT Regular" pitchFamily="34" charset="0"/>
              </a:rPr>
              <a:t>生态共赢</a:t>
            </a:r>
            <a:r>
              <a:rPr lang="zh-CN" altLang="en-US" sz="1200" b="1" dirty="0">
                <a:cs typeface="Arial" pitchFamily="34" charset="0"/>
                <a:sym typeface="FrutigerNext LT Regular" pitchFamily="34" charset="0"/>
              </a:rPr>
              <a:t>：</a:t>
            </a:r>
            <a:r>
              <a:rPr lang="zh-CN" altLang="en-US" sz="1200" dirty="0">
                <a:cs typeface="Arial" pitchFamily="34" charset="0"/>
                <a:sym typeface="FrutigerNext LT Regular" pitchFamily="34" charset="0"/>
              </a:rPr>
              <a:t>借力“华为”品牌和持续演进技术能力，构建更强品牌影响力</a:t>
            </a:r>
            <a:endParaRPr lang="zh-CN" altLang="en-US" sz="1200" dirty="0">
              <a:cs typeface="Arial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08063" y="5361694"/>
            <a:ext cx="4450324" cy="1061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29" indent="-177729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200" dirty="0">
                <a:cs typeface="Arial" pitchFamily="34" charset="0"/>
                <a:sym typeface="FrutigerNext LT Regular" panose="020B0503040504020204" pitchFamily="34" charset="0"/>
              </a:rPr>
              <a:t>传统的机械按键操作，使用不方便</a:t>
            </a:r>
            <a:endParaRPr lang="en-US" altLang="zh-CN" sz="1200" dirty="0">
              <a:cs typeface="Arial" pitchFamily="34" charset="0"/>
              <a:sym typeface="FrutigerNext LT Regular" panose="020B0503040504020204" pitchFamily="34" charset="0"/>
            </a:endParaRPr>
          </a:p>
          <a:p>
            <a:pPr marL="177729" indent="-177729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zh-CN" altLang="en-US" sz="1200" dirty="0"/>
              <a:t>传统按摩仪，不支持数据获取</a:t>
            </a:r>
            <a:r>
              <a:rPr lang="en-US" altLang="zh-CN" sz="1200" dirty="0"/>
              <a:t>&amp;</a:t>
            </a:r>
            <a:r>
              <a:rPr lang="zh-CN" altLang="en-US" sz="1200" dirty="0"/>
              <a:t>分析，无法预测市场需求</a:t>
            </a:r>
            <a:endParaRPr lang="en-US" altLang="zh-CN" sz="1200" dirty="0"/>
          </a:p>
          <a:p>
            <a:pPr marL="177729" indent="-177729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altLang="zh-CN" sz="1200" dirty="0"/>
              <a:t>SKG </a:t>
            </a:r>
            <a:r>
              <a:rPr lang="zh-CN" altLang="en-US" sz="1200" dirty="0"/>
              <a:t>按摩仪为</a:t>
            </a:r>
            <a:r>
              <a:rPr lang="en-US" altLang="zh-CN" sz="1200" dirty="0"/>
              <a:t>JD</a:t>
            </a:r>
            <a:r>
              <a:rPr lang="zh-CN" altLang="en-US" sz="1200" dirty="0"/>
              <a:t>、天猫热销品，如何预防假冒品</a:t>
            </a:r>
            <a:endParaRPr lang="en-US" altLang="zh-CN" sz="1200" dirty="0"/>
          </a:p>
          <a:p>
            <a:pPr marL="285560" indent="-285560" defTabSz="685343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endParaRPr lang="zh-CN" altLang="en-US" sz="1200" dirty="0">
              <a:solidFill>
                <a:schemeClr val="tx2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</a:rPr>
              <a:t>什么是物联网？</a:t>
            </a:r>
            <a:endParaRPr lang="en-US" altLang="zh-CN" smtClean="0">
              <a:latin typeface="+mn-lt"/>
            </a:endParaRPr>
          </a:p>
          <a:p>
            <a:pPr algn="l"/>
            <a:r>
              <a:rPr lang="zh-CN" altLang="en-US" smtClean="0">
                <a:latin typeface="+mn-lt"/>
              </a:rPr>
              <a:t>物联网分层是怎么样的？</a:t>
            </a:r>
            <a:r>
              <a:rPr lang="en-US" altLang="zh-CN" smtClean="0">
                <a:latin typeface="+mn-lt"/>
              </a:rPr>
              <a:t/>
            </a:r>
            <a:br>
              <a:rPr lang="en-US" altLang="zh-CN" smtClean="0">
                <a:latin typeface="+mn-lt"/>
              </a:rPr>
            </a:br>
            <a:endParaRPr lang="en-US" altLang="zh-CN" smtClean="0">
              <a:latin typeface="+mn-lt"/>
            </a:endParaRPr>
          </a:p>
          <a:p>
            <a:pPr lvl="1"/>
            <a:endParaRPr lang="en-US" altLang="zh-CN" smtClean="0">
              <a:latin typeface="+mn-lt"/>
            </a:endParaRPr>
          </a:p>
          <a:p>
            <a:pPr lvl="1"/>
            <a:endParaRPr lang="zh-CN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654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zh-CN" altLang="en-US"/>
              <a:t>物</a:t>
            </a:r>
            <a:r>
              <a:rPr lang="zh-CN" altLang="en-US" smtClean="0"/>
              <a:t>联网层次架构</a:t>
            </a:r>
            <a:endParaRPr lang="zh-CN" altLang="en-US" dirty="0"/>
          </a:p>
          <a:p>
            <a:r>
              <a:rPr lang="zh-CN" altLang="en-US" smtClean="0"/>
              <a:t>华为云物联网解决方案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35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61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宣传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2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</a:rPr>
              <a:t>物联网（</a:t>
            </a:r>
            <a:r>
              <a:rPr lang="en-US" altLang="zh-CN" smtClean="0">
                <a:latin typeface="+mn-lt"/>
              </a:rPr>
              <a:t>Internet of Things</a:t>
            </a:r>
            <a:r>
              <a:rPr lang="zh-CN" altLang="en-US" smtClean="0">
                <a:latin typeface="+mn-lt"/>
              </a:rPr>
              <a:t>）简称：</a:t>
            </a:r>
            <a:r>
              <a:rPr lang="en-US" altLang="zh-CN" smtClean="0">
                <a:latin typeface="+mn-lt"/>
              </a:rPr>
              <a:t>IoT</a:t>
            </a:r>
            <a:r>
              <a:rPr lang="zh-CN" altLang="en-US" smtClean="0">
                <a:latin typeface="+mn-lt"/>
              </a:rPr>
              <a:t>，是新一代信息技术的重要组成部分，也是“信息化”时代的重要发展阶段。</a:t>
            </a:r>
            <a:endParaRPr lang="en-US" altLang="zh-CN" smtClean="0">
              <a:latin typeface="+mn-lt"/>
            </a:endParaRPr>
          </a:p>
          <a:p>
            <a:r>
              <a:rPr lang="zh-CN" altLang="en-US" smtClean="0">
                <a:latin typeface="+mn-lt"/>
              </a:rPr>
              <a:t>随着</a:t>
            </a:r>
            <a:r>
              <a:rPr lang="en-US" altLang="zh-CN" smtClean="0">
                <a:latin typeface="+mn-lt"/>
              </a:rPr>
              <a:t>5G</a:t>
            </a:r>
            <a:r>
              <a:rPr lang="zh-CN" altLang="en-US" smtClean="0">
                <a:latin typeface="+mn-lt"/>
              </a:rPr>
              <a:t>的商用和</a:t>
            </a:r>
            <a:r>
              <a:rPr lang="en-US" altLang="zh-CN" smtClean="0">
                <a:latin typeface="+mn-lt"/>
              </a:rPr>
              <a:t>AI</a:t>
            </a:r>
            <a:r>
              <a:rPr lang="zh-CN" altLang="en-US" smtClean="0">
                <a:latin typeface="+mn-lt"/>
              </a:rPr>
              <a:t>的快速发展，物联网正进入</a:t>
            </a:r>
            <a:r>
              <a:rPr lang="en-US" altLang="zh-CN" smtClean="0">
                <a:latin typeface="+mn-lt"/>
              </a:rPr>
              <a:t>AIoT</a:t>
            </a:r>
            <a:r>
              <a:rPr lang="zh-CN" altLang="en-US" smtClean="0">
                <a:latin typeface="+mn-lt"/>
              </a:rPr>
              <a:t>的时代，</a:t>
            </a:r>
            <a:r>
              <a:rPr lang="en-US" altLang="zh-CN" smtClean="0">
                <a:latin typeface="+mn-lt"/>
              </a:rPr>
              <a:t>5G</a:t>
            </a:r>
            <a:r>
              <a:rPr lang="zh-CN" altLang="en-US" smtClean="0">
                <a:latin typeface="+mn-lt"/>
              </a:rPr>
              <a:t>，</a:t>
            </a:r>
            <a:r>
              <a:rPr lang="en-US" altLang="zh-CN" smtClean="0">
                <a:latin typeface="+mn-lt"/>
              </a:rPr>
              <a:t>IoT</a:t>
            </a:r>
            <a:r>
              <a:rPr lang="zh-CN" altLang="en-US" smtClean="0">
                <a:latin typeface="+mn-lt"/>
              </a:rPr>
              <a:t>，</a:t>
            </a:r>
            <a:r>
              <a:rPr lang="en-US" altLang="zh-CN" smtClean="0">
                <a:latin typeface="+mn-lt"/>
              </a:rPr>
              <a:t>AI</a:t>
            </a:r>
            <a:r>
              <a:rPr lang="zh-CN" altLang="en-US" smtClean="0">
                <a:latin typeface="+mn-lt"/>
              </a:rPr>
              <a:t>，</a:t>
            </a:r>
            <a:r>
              <a:rPr lang="en-US" altLang="zh-CN" smtClean="0">
                <a:latin typeface="+mn-lt"/>
              </a:rPr>
              <a:t>Cloud</a:t>
            </a:r>
            <a:r>
              <a:rPr lang="zh-CN" altLang="en-US" smtClean="0">
                <a:latin typeface="+mn-lt"/>
              </a:rPr>
              <a:t>，真正驱动行业数字化变革，使能行业落地，实现商业闭环。华为云</a:t>
            </a:r>
            <a:r>
              <a:rPr lang="en-US" altLang="zh-CN" smtClean="0">
                <a:latin typeface="+mn-lt"/>
              </a:rPr>
              <a:t>IoT</a:t>
            </a:r>
            <a:r>
              <a:rPr lang="zh-CN" altLang="en-US" smtClean="0">
                <a:latin typeface="+mn-lt"/>
              </a:rPr>
              <a:t>云服务致力于“联万物、</a:t>
            </a:r>
            <a:r>
              <a:rPr lang="en-US" altLang="zh-CN" smtClean="0">
                <a:latin typeface="+mn-lt"/>
              </a:rPr>
              <a:t>+</a:t>
            </a:r>
            <a:r>
              <a:rPr lang="zh-CN" altLang="en-US" smtClean="0">
                <a:latin typeface="+mn-lt"/>
              </a:rPr>
              <a:t>智能、为行业”，打造极致体验的全栈全场景物联网云服务，聚合产业生态，使能客户商业成功。</a:t>
            </a:r>
            <a:endParaRPr lang="en-US" altLang="zh-CN" smtClean="0">
              <a:latin typeface="+mn-lt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1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学完本课程后，您将能够：</a:t>
            </a:r>
          </a:p>
          <a:p>
            <a:pPr lvl="1"/>
            <a:r>
              <a:rPr lang="zh-CN" altLang="en-US" dirty="0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从</a:t>
            </a:r>
            <a:r>
              <a:rPr lang="zh-CN" altLang="en-US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物</a:t>
            </a:r>
            <a:r>
              <a: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联网</a:t>
            </a:r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的端</a:t>
            </a:r>
            <a:r>
              <a: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、</a:t>
            </a:r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管、云、应用分别</a:t>
            </a:r>
            <a:r>
              <a:rPr lang="zh-CN" altLang="en-US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进行</a:t>
            </a:r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阐述</a:t>
            </a:r>
            <a:endParaRPr lang="en-US" altLang="zh-CN" smtClean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pPr lvl="1"/>
            <a:r>
              <a:rPr lang="zh-CN" altLang="en-US" smtClean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了解华为云物联网解决方案</a:t>
            </a:r>
            <a:endParaRPr lang="en-US" altLang="zh-CN" dirty="0">
              <a:latin typeface="方正兰亭黑简体" panose="02000000000000000000" pitchFamily="2" charset="-122"/>
              <a:ea typeface="方正兰亭黑简体" panose="02000000000000000000" pitchFamily="2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85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b="1">
                <a:latin typeface="+mn-lt"/>
                <a:ea typeface="+mn-ea"/>
              </a:rPr>
              <a:t>物</a:t>
            </a:r>
            <a:r>
              <a:rPr lang="zh-CN" altLang="en-US" b="1" smtClean="0">
                <a:latin typeface="+mn-lt"/>
                <a:ea typeface="+mn-ea"/>
              </a:rPr>
              <a:t>联网层次架构</a:t>
            </a:r>
            <a:endParaRPr lang="zh-CN" altLang="en-US" b="1" dirty="0">
              <a:latin typeface="+mn-lt"/>
              <a:ea typeface="+mn-ea"/>
            </a:endParaRPr>
          </a:p>
          <a:p>
            <a:r>
              <a:rPr lang="zh-CN" altLang="en-US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rPr>
              <a:t>华为云物联网解决方案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+mn-lt"/>
              <a:ea typeface="+mn-ea"/>
            </a:endParaRPr>
          </a:p>
          <a:p>
            <a:endParaRPr lang="zh-CN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87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方正兰亭黑简体" panose="02000000000000000000" pitchFamily="2" charset="-122"/>
                <a:ea typeface="方正兰亭黑简体" panose="02000000000000000000" pitchFamily="2" charset="-122"/>
              </a:rPr>
              <a:t>物联网的层次划分</a:t>
            </a:r>
          </a:p>
        </p:txBody>
      </p:sp>
      <p:sp>
        <p:nvSpPr>
          <p:cNvPr id="3" name="矩形 2"/>
          <p:cNvSpPr/>
          <p:nvPr/>
        </p:nvSpPr>
        <p:spPr>
          <a:xfrm>
            <a:off x="6871080" y="5131192"/>
            <a:ext cx="3245230" cy="169277"/>
          </a:xfrm>
          <a:prstGeom prst="rect">
            <a:avLst/>
          </a:prstGeom>
          <a:noFill/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spAutoFit/>
          </a:bodyPr>
          <a:lstStyle/>
          <a:p>
            <a:pPr algn="ctr" eaLnBrk="1" fontAlgn="t" hangingPunct="1">
              <a:defRPr/>
            </a:pPr>
            <a:r>
              <a:rPr kumimoji="1" lang="en-US" altLang="zh-CN" sz="1100" b="1" kern="0" dirty="0" smtClean="0">
                <a:solidFill>
                  <a:schemeClr val="tx1"/>
                </a:solidFill>
                <a:cs typeface="Arial" pitchFamily="34" charset="0"/>
              </a:rPr>
              <a:t>Huawei LiteOS / </a:t>
            </a:r>
            <a:r>
              <a:rPr kumimoji="1" lang="zh-CN" altLang="en-US" sz="1100" b="1" kern="0" dirty="0" smtClean="0">
                <a:solidFill>
                  <a:schemeClr val="tx1"/>
                </a:solidFill>
                <a:cs typeface="Arial" pitchFamily="34" charset="0"/>
              </a:rPr>
              <a:t>芯片 </a:t>
            </a:r>
            <a:r>
              <a:rPr kumimoji="1" lang="en-US" altLang="zh-CN" sz="1100" b="1" kern="0" dirty="0" smtClean="0">
                <a:solidFill>
                  <a:schemeClr val="tx1"/>
                </a:solidFill>
                <a:cs typeface="Arial" pitchFamily="34" charset="0"/>
              </a:rPr>
              <a:t>/</a:t>
            </a:r>
            <a:r>
              <a:rPr kumimoji="1" lang="zh-CN" altLang="en-US" sz="1100" b="1" kern="0" dirty="0" smtClean="0">
                <a:solidFill>
                  <a:schemeClr val="tx1"/>
                </a:solidFill>
                <a:cs typeface="Arial" pitchFamily="34" charset="0"/>
              </a:rPr>
              <a:t>模组</a:t>
            </a:r>
            <a:endParaRPr kumimoji="1" lang="zh-CN" altLang="en-US" sz="1100" b="1" kern="0" dirty="0">
              <a:solidFill>
                <a:schemeClr val="tx1"/>
              </a:solidFill>
              <a:cs typeface="Arial" pitchFamily="34" charset="0"/>
            </a:endParaRPr>
          </a:p>
        </p:txBody>
      </p:sp>
      <p:grpSp>
        <p:nvGrpSpPr>
          <p:cNvPr id="4" name="组合 118"/>
          <p:cNvGrpSpPr>
            <a:grpSpLocks/>
          </p:cNvGrpSpPr>
          <p:nvPr/>
        </p:nvGrpSpPr>
        <p:grpSpPr bwMode="auto">
          <a:xfrm>
            <a:off x="5355945" y="5455223"/>
            <a:ext cx="5465785" cy="259756"/>
            <a:chOff x="589561" y="5581354"/>
            <a:chExt cx="11034000" cy="108000"/>
          </a:xfrm>
        </p:grpSpPr>
        <p:cxnSp>
          <p:nvCxnSpPr>
            <p:cNvPr id="5" name="直接连接符 4"/>
            <p:cNvCxnSpPr/>
            <p:nvPr/>
          </p:nvCxnSpPr>
          <p:spPr>
            <a:xfrm flipV="1">
              <a:off x="589561" y="5581354"/>
              <a:ext cx="11034000" cy="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938115" y="5581354"/>
              <a:ext cx="0" cy="1080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4118663" y="5581354"/>
              <a:ext cx="0" cy="1080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6263222" y="5581354"/>
              <a:ext cx="0" cy="1080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8270173" y="5581354"/>
              <a:ext cx="0" cy="1080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0291945" y="5581354"/>
              <a:ext cx="0" cy="108000"/>
            </a:xfrm>
            <a:prstGeom prst="line">
              <a:avLst/>
            </a:prstGeom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19"/>
          <p:cNvGrpSpPr>
            <a:grpSpLocks/>
          </p:cNvGrpSpPr>
          <p:nvPr/>
        </p:nvGrpSpPr>
        <p:grpSpPr bwMode="auto">
          <a:xfrm>
            <a:off x="5886235" y="5723178"/>
            <a:ext cx="4405753" cy="329273"/>
            <a:chOff x="1720899" y="5871949"/>
            <a:chExt cx="8145517" cy="504000"/>
          </a:xfrm>
          <a:solidFill>
            <a:srgbClr val="00B0F0"/>
          </a:solidFill>
        </p:grpSpPr>
        <p:sp>
          <p:nvSpPr>
            <p:cNvPr id="12" name="Freeform 16"/>
            <p:cNvSpPr>
              <a:spLocks noChangeAspect="1" noEditPoints="1"/>
            </p:cNvSpPr>
            <p:nvPr/>
          </p:nvSpPr>
          <p:spPr bwMode="auto">
            <a:xfrm>
              <a:off x="1720899" y="5979709"/>
              <a:ext cx="436237" cy="324401"/>
            </a:xfrm>
            <a:custGeom>
              <a:avLst/>
              <a:gdLst>
                <a:gd name="T0" fmla="*/ 1527 w 1697"/>
                <a:gd name="T1" fmla="*/ 475 h 1262"/>
                <a:gd name="T2" fmla="*/ 1543 w 1697"/>
                <a:gd name="T3" fmla="*/ 480 h 1262"/>
                <a:gd name="T4" fmla="*/ 1626 w 1697"/>
                <a:gd name="T5" fmla="*/ 449 h 1262"/>
                <a:gd name="T6" fmla="*/ 1628 w 1697"/>
                <a:gd name="T7" fmla="*/ 430 h 1262"/>
                <a:gd name="T8" fmla="*/ 1576 w 1697"/>
                <a:gd name="T9" fmla="*/ 274 h 1262"/>
                <a:gd name="T10" fmla="*/ 1489 w 1697"/>
                <a:gd name="T11" fmla="*/ 295 h 1262"/>
                <a:gd name="T12" fmla="*/ 1477 w 1697"/>
                <a:gd name="T13" fmla="*/ 307 h 1262"/>
                <a:gd name="T14" fmla="*/ 161 w 1697"/>
                <a:gd name="T15" fmla="*/ 1196 h 1262"/>
                <a:gd name="T16" fmla="*/ 170 w 1697"/>
                <a:gd name="T17" fmla="*/ 1226 h 1262"/>
                <a:gd name="T18" fmla="*/ 187 w 1697"/>
                <a:gd name="T19" fmla="*/ 1252 h 1262"/>
                <a:gd name="T20" fmla="*/ 206 w 1697"/>
                <a:gd name="T21" fmla="*/ 1262 h 1262"/>
                <a:gd name="T22" fmla="*/ 506 w 1697"/>
                <a:gd name="T23" fmla="*/ 1262 h 1262"/>
                <a:gd name="T24" fmla="*/ 525 w 1697"/>
                <a:gd name="T25" fmla="*/ 1248 h 1262"/>
                <a:gd name="T26" fmla="*/ 539 w 1697"/>
                <a:gd name="T27" fmla="*/ 1224 h 1262"/>
                <a:gd name="T28" fmla="*/ 551 w 1697"/>
                <a:gd name="T29" fmla="*/ 1191 h 1262"/>
                <a:gd name="T30" fmla="*/ 71 w 1697"/>
                <a:gd name="T31" fmla="*/ 449 h 1262"/>
                <a:gd name="T32" fmla="*/ 156 w 1697"/>
                <a:gd name="T33" fmla="*/ 480 h 1262"/>
                <a:gd name="T34" fmla="*/ 173 w 1697"/>
                <a:gd name="T35" fmla="*/ 473 h 1262"/>
                <a:gd name="T36" fmla="*/ 225 w 1697"/>
                <a:gd name="T37" fmla="*/ 314 h 1262"/>
                <a:gd name="T38" fmla="*/ 218 w 1697"/>
                <a:gd name="T39" fmla="*/ 300 h 1262"/>
                <a:gd name="T40" fmla="*/ 130 w 1697"/>
                <a:gd name="T41" fmla="*/ 272 h 1262"/>
                <a:gd name="T42" fmla="*/ 116 w 1697"/>
                <a:gd name="T43" fmla="*/ 281 h 1262"/>
                <a:gd name="T44" fmla="*/ 69 w 1697"/>
                <a:gd name="T45" fmla="*/ 440 h 1262"/>
                <a:gd name="T46" fmla="*/ 1189 w 1697"/>
                <a:gd name="T47" fmla="*/ 1217 h 1262"/>
                <a:gd name="T48" fmla="*/ 1203 w 1697"/>
                <a:gd name="T49" fmla="*/ 1243 h 1262"/>
                <a:gd name="T50" fmla="*/ 1222 w 1697"/>
                <a:gd name="T51" fmla="*/ 1260 h 1262"/>
                <a:gd name="T52" fmla="*/ 1522 w 1697"/>
                <a:gd name="T53" fmla="*/ 1262 h 1262"/>
                <a:gd name="T54" fmla="*/ 1541 w 1697"/>
                <a:gd name="T55" fmla="*/ 1252 h 1262"/>
                <a:gd name="T56" fmla="*/ 1557 w 1697"/>
                <a:gd name="T57" fmla="*/ 1229 h 1262"/>
                <a:gd name="T58" fmla="*/ 1569 w 1697"/>
                <a:gd name="T59" fmla="*/ 1198 h 1262"/>
                <a:gd name="T60" fmla="*/ 1697 w 1697"/>
                <a:gd name="T61" fmla="*/ 591 h 1262"/>
                <a:gd name="T62" fmla="*/ 1692 w 1697"/>
                <a:gd name="T63" fmla="*/ 577 h 1262"/>
                <a:gd name="T64" fmla="*/ 1680 w 1697"/>
                <a:gd name="T65" fmla="*/ 567 h 1262"/>
                <a:gd name="T66" fmla="*/ 1664 w 1697"/>
                <a:gd name="T67" fmla="*/ 560 h 1262"/>
                <a:gd name="T68" fmla="*/ 1316 w 1697"/>
                <a:gd name="T69" fmla="*/ 17 h 1262"/>
                <a:gd name="T70" fmla="*/ 1307 w 1697"/>
                <a:gd name="T71" fmla="*/ 5 h 1262"/>
                <a:gd name="T72" fmla="*/ 1293 w 1697"/>
                <a:gd name="T73" fmla="*/ 0 h 1262"/>
                <a:gd name="T74" fmla="*/ 341 w 1697"/>
                <a:gd name="T75" fmla="*/ 2 h 1262"/>
                <a:gd name="T76" fmla="*/ 329 w 1697"/>
                <a:gd name="T77" fmla="*/ 12 h 1262"/>
                <a:gd name="T78" fmla="*/ 319 w 1697"/>
                <a:gd name="T79" fmla="*/ 26 h 1262"/>
                <a:gd name="T80" fmla="*/ 33 w 1697"/>
                <a:gd name="T81" fmla="*/ 560 h 1262"/>
                <a:gd name="T82" fmla="*/ 17 w 1697"/>
                <a:gd name="T83" fmla="*/ 567 h 1262"/>
                <a:gd name="T84" fmla="*/ 5 w 1697"/>
                <a:gd name="T85" fmla="*/ 579 h 1262"/>
                <a:gd name="T86" fmla="*/ 0 w 1697"/>
                <a:gd name="T87" fmla="*/ 595 h 1262"/>
                <a:gd name="T88" fmla="*/ 5 w 1697"/>
                <a:gd name="T89" fmla="*/ 929 h 1262"/>
                <a:gd name="T90" fmla="*/ 15 w 1697"/>
                <a:gd name="T91" fmla="*/ 943 h 1262"/>
                <a:gd name="T92" fmla="*/ 29 w 1697"/>
                <a:gd name="T93" fmla="*/ 950 h 1262"/>
                <a:gd name="T94" fmla="*/ 1664 w 1697"/>
                <a:gd name="T95" fmla="*/ 950 h 1262"/>
                <a:gd name="T96" fmla="*/ 1678 w 1697"/>
                <a:gd name="T97" fmla="*/ 945 h 1262"/>
                <a:gd name="T98" fmla="*/ 1690 w 1697"/>
                <a:gd name="T99" fmla="*/ 936 h 1262"/>
                <a:gd name="T100" fmla="*/ 1697 w 1697"/>
                <a:gd name="T101" fmla="*/ 919 h 1262"/>
                <a:gd name="T102" fmla="*/ 305 w 1697"/>
                <a:gd name="T103" fmla="*/ 692 h 1262"/>
                <a:gd name="T104" fmla="*/ 390 w 1697"/>
                <a:gd name="T105" fmla="*/ 487 h 1262"/>
                <a:gd name="T106" fmla="*/ 381 w 1697"/>
                <a:gd name="T107" fmla="*/ 480 h 1262"/>
                <a:gd name="T108" fmla="*/ 376 w 1697"/>
                <a:gd name="T109" fmla="*/ 473 h 1262"/>
                <a:gd name="T110" fmla="*/ 440 w 1697"/>
                <a:gd name="T111" fmla="*/ 128 h 1262"/>
                <a:gd name="T112" fmla="*/ 452 w 1697"/>
                <a:gd name="T113" fmla="*/ 111 h 1262"/>
                <a:gd name="T114" fmla="*/ 1203 w 1697"/>
                <a:gd name="T115" fmla="*/ 109 h 1262"/>
                <a:gd name="T116" fmla="*/ 1215 w 1697"/>
                <a:gd name="T117" fmla="*/ 113 h 1262"/>
                <a:gd name="T118" fmla="*/ 1224 w 1697"/>
                <a:gd name="T119" fmla="*/ 130 h 1262"/>
                <a:gd name="T120" fmla="*/ 1323 w 1697"/>
                <a:gd name="T121" fmla="*/ 473 h 1262"/>
                <a:gd name="T122" fmla="*/ 1316 w 1697"/>
                <a:gd name="T123" fmla="*/ 482 h 1262"/>
                <a:gd name="T124" fmla="*/ 1302 w 1697"/>
                <a:gd name="T125" fmla="*/ 489 h 1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7" h="1262">
                  <a:moveTo>
                    <a:pt x="1475" y="319"/>
                  </a:moveTo>
                  <a:lnTo>
                    <a:pt x="1477" y="321"/>
                  </a:lnTo>
                  <a:lnTo>
                    <a:pt x="1519" y="466"/>
                  </a:lnTo>
                  <a:lnTo>
                    <a:pt x="1519" y="466"/>
                  </a:lnTo>
                  <a:lnTo>
                    <a:pt x="1522" y="468"/>
                  </a:lnTo>
                  <a:lnTo>
                    <a:pt x="1522" y="470"/>
                  </a:lnTo>
                  <a:lnTo>
                    <a:pt x="1524" y="473"/>
                  </a:lnTo>
                  <a:lnTo>
                    <a:pt x="1524" y="473"/>
                  </a:lnTo>
                  <a:lnTo>
                    <a:pt x="1527" y="475"/>
                  </a:lnTo>
                  <a:lnTo>
                    <a:pt x="1529" y="475"/>
                  </a:lnTo>
                  <a:lnTo>
                    <a:pt x="1529" y="477"/>
                  </a:lnTo>
                  <a:lnTo>
                    <a:pt x="1531" y="477"/>
                  </a:lnTo>
                  <a:lnTo>
                    <a:pt x="1534" y="477"/>
                  </a:lnTo>
                  <a:lnTo>
                    <a:pt x="1536" y="480"/>
                  </a:lnTo>
                  <a:lnTo>
                    <a:pt x="1538" y="480"/>
                  </a:lnTo>
                  <a:lnTo>
                    <a:pt x="1541" y="480"/>
                  </a:lnTo>
                  <a:lnTo>
                    <a:pt x="1541" y="480"/>
                  </a:lnTo>
                  <a:lnTo>
                    <a:pt x="1543" y="480"/>
                  </a:lnTo>
                  <a:lnTo>
                    <a:pt x="1545" y="477"/>
                  </a:lnTo>
                  <a:lnTo>
                    <a:pt x="1616" y="456"/>
                  </a:lnTo>
                  <a:lnTo>
                    <a:pt x="1619" y="456"/>
                  </a:lnTo>
                  <a:lnTo>
                    <a:pt x="1619" y="456"/>
                  </a:lnTo>
                  <a:lnTo>
                    <a:pt x="1621" y="454"/>
                  </a:lnTo>
                  <a:lnTo>
                    <a:pt x="1623" y="454"/>
                  </a:lnTo>
                  <a:lnTo>
                    <a:pt x="1623" y="451"/>
                  </a:lnTo>
                  <a:lnTo>
                    <a:pt x="1626" y="449"/>
                  </a:lnTo>
                  <a:lnTo>
                    <a:pt x="1626" y="449"/>
                  </a:lnTo>
                  <a:lnTo>
                    <a:pt x="1628" y="447"/>
                  </a:lnTo>
                  <a:lnTo>
                    <a:pt x="1628" y="444"/>
                  </a:lnTo>
                  <a:lnTo>
                    <a:pt x="1628" y="442"/>
                  </a:lnTo>
                  <a:lnTo>
                    <a:pt x="1631" y="440"/>
                  </a:lnTo>
                  <a:lnTo>
                    <a:pt x="1631" y="440"/>
                  </a:lnTo>
                  <a:lnTo>
                    <a:pt x="1631" y="437"/>
                  </a:lnTo>
                  <a:lnTo>
                    <a:pt x="1631" y="435"/>
                  </a:lnTo>
                  <a:lnTo>
                    <a:pt x="1631" y="432"/>
                  </a:lnTo>
                  <a:lnTo>
                    <a:pt x="1628" y="430"/>
                  </a:lnTo>
                  <a:lnTo>
                    <a:pt x="1586" y="288"/>
                  </a:lnTo>
                  <a:lnTo>
                    <a:pt x="1586" y="286"/>
                  </a:lnTo>
                  <a:lnTo>
                    <a:pt x="1583" y="284"/>
                  </a:lnTo>
                  <a:lnTo>
                    <a:pt x="1583" y="281"/>
                  </a:lnTo>
                  <a:lnTo>
                    <a:pt x="1581" y="281"/>
                  </a:lnTo>
                  <a:lnTo>
                    <a:pt x="1581" y="279"/>
                  </a:lnTo>
                  <a:lnTo>
                    <a:pt x="1579" y="276"/>
                  </a:lnTo>
                  <a:lnTo>
                    <a:pt x="1576" y="276"/>
                  </a:lnTo>
                  <a:lnTo>
                    <a:pt x="1576" y="274"/>
                  </a:lnTo>
                  <a:lnTo>
                    <a:pt x="1574" y="274"/>
                  </a:lnTo>
                  <a:lnTo>
                    <a:pt x="1571" y="274"/>
                  </a:lnTo>
                  <a:lnTo>
                    <a:pt x="1569" y="274"/>
                  </a:lnTo>
                  <a:lnTo>
                    <a:pt x="1567" y="272"/>
                  </a:lnTo>
                  <a:lnTo>
                    <a:pt x="1564" y="272"/>
                  </a:lnTo>
                  <a:lnTo>
                    <a:pt x="1564" y="272"/>
                  </a:lnTo>
                  <a:lnTo>
                    <a:pt x="1562" y="274"/>
                  </a:lnTo>
                  <a:lnTo>
                    <a:pt x="1560" y="274"/>
                  </a:lnTo>
                  <a:lnTo>
                    <a:pt x="1489" y="295"/>
                  </a:lnTo>
                  <a:lnTo>
                    <a:pt x="1486" y="295"/>
                  </a:lnTo>
                  <a:lnTo>
                    <a:pt x="1486" y="298"/>
                  </a:lnTo>
                  <a:lnTo>
                    <a:pt x="1484" y="298"/>
                  </a:lnTo>
                  <a:lnTo>
                    <a:pt x="1482" y="300"/>
                  </a:lnTo>
                  <a:lnTo>
                    <a:pt x="1482" y="300"/>
                  </a:lnTo>
                  <a:lnTo>
                    <a:pt x="1479" y="302"/>
                  </a:lnTo>
                  <a:lnTo>
                    <a:pt x="1479" y="305"/>
                  </a:lnTo>
                  <a:lnTo>
                    <a:pt x="1477" y="305"/>
                  </a:lnTo>
                  <a:lnTo>
                    <a:pt x="1477" y="307"/>
                  </a:lnTo>
                  <a:lnTo>
                    <a:pt x="1477" y="310"/>
                  </a:lnTo>
                  <a:lnTo>
                    <a:pt x="1475" y="312"/>
                  </a:lnTo>
                  <a:lnTo>
                    <a:pt x="1475" y="314"/>
                  </a:lnTo>
                  <a:lnTo>
                    <a:pt x="1475" y="314"/>
                  </a:lnTo>
                  <a:lnTo>
                    <a:pt x="1475" y="317"/>
                  </a:lnTo>
                  <a:lnTo>
                    <a:pt x="1475" y="319"/>
                  </a:lnTo>
                  <a:close/>
                  <a:moveTo>
                    <a:pt x="156" y="1191"/>
                  </a:moveTo>
                  <a:lnTo>
                    <a:pt x="159" y="1191"/>
                  </a:lnTo>
                  <a:lnTo>
                    <a:pt x="161" y="1196"/>
                  </a:lnTo>
                  <a:lnTo>
                    <a:pt x="161" y="1198"/>
                  </a:lnTo>
                  <a:lnTo>
                    <a:pt x="161" y="1203"/>
                  </a:lnTo>
                  <a:lnTo>
                    <a:pt x="163" y="1205"/>
                  </a:lnTo>
                  <a:lnTo>
                    <a:pt x="163" y="1210"/>
                  </a:lnTo>
                  <a:lnTo>
                    <a:pt x="166" y="1212"/>
                  </a:lnTo>
                  <a:lnTo>
                    <a:pt x="166" y="1217"/>
                  </a:lnTo>
                  <a:lnTo>
                    <a:pt x="168" y="1219"/>
                  </a:lnTo>
                  <a:lnTo>
                    <a:pt x="168" y="1224"/>
                  </a:lnTo>
                  <a:lnTo>
                    <a:pt x="170" y="1226"/>
                  </a:lnTo>
                  <a:lnTo>
                    <a:pt x="173" y="1229"/>
                  </a:lnTo>
                  <a:lnTo>
                    <a:pt x="173" y="1231"/>
                  </a:lnTo>
                  <a:lnTo>
                    <a:pt x="175" y="1236"/>
                  </a:lnTo>
                  <a:lnTo>
                    <a:pt x="178" y="1238"/>
                  </a:lnTo>
                  <a:lnTo>
                    <a:pt x="178" y="1241"/>
                  </a:lnTo>
                  <a:lnTo>
                    <a:pt x="180" y="1243"/>
                  </a:lnTo>
                  <a:lnTo>
                    <a:pt x="185" y="1248"/>
                  </a:lnTo>
                  <a:lnTo>
                    <a:pt x="185" y="1250"/>
                  </a:lnTo>
                  <a:lnTo>
                    <a:pt x="187" y="1252"/>
                  </a:lnTo>
                  <a:lnTo>
                    <a:pt x="189" y="1252"/>
                  </a:lnTo>
                  <a:lnTo>
                    <a:pt x="192" y="1255"/>
                  </a:lnTo>
                  <a:lnTo>
                    <a:pt x="194" y="1257"/>
                  </a:lnTo>
                  <a:lnTo>
                    <a:pt x="196" y="1257"/>
                  </a:lnTo>
                  <a:lnTo>
                    <a:pt x="199" y="1260"/>
                  </a:lnTo>
                  <a:lnTo>
                    <a:pt x="199" y="1260"/>
                  </a:lnTo>
                  <a:lnTo>
                    <a:pt x="201" y="1262"/>
                  </a:lnTo>
                  <a:lnTo>
                    <a:pt x="204" y="1262"/>
                  </a:lnTo>
                  <a:lnTo>
                    <a:pt x="206" y="1262"/>
                  </a:lnTo>
                  <a:lnTo>
                    <a:pt x="208" y="1262"/>
                  </a:lnTo>
                  <a:lnTo>
                    <a:pt x="211" y="1262"/>
                  </a:lnTo>
                  <a:lnTo>
                    <a:pt x="213" y="1262"/>
                  </a:lnTo>
                  <a:lnTo>
                    <a:pt x="494" y="1262"/>
                  </a:lnTo>
                  <a:lnTo>
                    <a:pt x="497" y="1262"/>
                  </a:lnTo>
                  <a:lnTo>
                    <a:pt x="499" y="1262"/>
                  </a:lnTo>
                  <a:lnTo>
                    <a:pt x="501" y="1262"/>
                  </a:lnTo>
                  <a:lnTo>
                    <a:pt x="504" y="1262"/>
                  </a:lnTo>
                  <a:lnTo>
                    <a:pt x="506" y="1262"/>
                  </a:lnTo>
                  <a:lnTo>
                    <a:pt x="508" y="1260"/>
                  </a:lnTo>
                  <a:lnTo>
                    <a:pt x="511" y="1260"/>
                  </a:lnTo>
                  <a:lnTo>
                    <a:pt x="513" y="1257"/>
                  </a:lnTo>
                  <a:lnTo>
                    <a:pt x="513" y="1257"/>
                  </a:lnTo>
                  <a:lnTo>
                    <a:pt x="515" y="1255"/>
                  </a:lnTo>
                  <a:lnTo>
                    <a:pt x="518" y="1252"/>
                  </a:lnTo>
                  <a:lnTo>
                    <a:pt x="520" y="1252"/>
                  </a:lnTo>
                  <a:lnTo>
                    <a:pt x="523" y="1250"/>
                  </a:lnTo>
                  <a:lnTo>
                    <a:pt x="525" y="1248"/>
                  </a:lnTo>
                  <a:lnTo>
                    <a:pt x="525" y="1245"/>
                  </a:lnTo>
                  <a:lnTo>
                    <a:pt x="527" y="1243"/>
                  </a:lnTo>
                  <a:lnTo>
                    <a:pt x="530" y="1241"/>
                  </a:lnTo>
                  <a:lnTo>
                    <a:pt x="532" y="1238"/>
                  </a:lnTo>
                  <a:lnTo>
                    <a:pt x="532" y="1236"/>
                  </a:lnTo>
                  <a:lnTo>
                    <a:pt x="534" y="1231"/>
                  </a:lnTo>
                  <a:lnTo>
                    <a:pt x="537" y="1229"/>
                  </a:lnTo>
                  <a:lnTo>
                    <a:pt x="537" y="1226"/>
                  </a:lnTo>
                  <a:lnTo>
                    <a:pt x="539" y="1224"/>
                  </a:lnTo>
                  <a:lnTo>
                    <a:pt x="539" y="1219"/>
                  </a:lnTo>
                  <a:lnTo>
                    <a:pt x="541" y="1217"/>
                  </a:lnTo>
                  <a:lnTo>
                    <a:pt x="541" y="1212"/>
                  </a:lnTo>
                  <a:lnTo>
                    <a:pt x="544" y="1210"/>
                  </a:lnTo>
                  <a:lnTo>
                    <a:pt x="546" y="1203"/>
                  </a:lnTo>
                  <a:lnTo>
                    <a:pt x="546" y="1198"/>
                  </a:lnTo>
                  <a:lnTo>
                    <a:pt x="548" y="1196"/>
                  </a:lnTo>
                  <a:lnTo>
                    <a:pt x="548" y="1191"/>
                  </a:lnTo>
                  <a:lnTo>
                    <a:pt x="551" y="1191"/>
                  </a:lnTo>
                  <a:lnTo>
                    <a:pt x="551" y="1047"/>
                  </a:lnTo>
                  <a:lnTo>
                    <a:pt x="156" y="1047"/>
                  </a:lnTo>
                  <a:lnTo>
                    <a:pt x="156" y="1191"/>
                  </a:lnTo>
                  <a:close/>
                  <a:moveTo>
                    <a:pt x="69" y="440"/>
                  </a:moveTo>
                  <a:lnTo>
                    <a:pt x="69" y="442"/>
                  </a:lnTo>
                  <a:lnTo>
                    <a:pt x="69" y="444"/>
                  </a:lnTo>
                  <a:lnTo>
                    <a:pt x="71" y="447"/>
                  </a:lnTo>
                  <a:lnTo>
                    <a:pt x="71" y="449"/>
                  </a:lnTo>
                  <a:lnTo>
                    <a:pt x="71" y="449"/>
                  </a:lnTo>
                  <a:lnTo>
                    <a:pt x="74" y="451"/>
                  </a:lnTo>
                  <a:lnTo>
                    <a:pt x="76" y="454"/>
                  </a:lnTo>
                  <a:lnTo>
                    <a:pt x="76" y="454"/>
                  </a:lnTo>
                  <a:lnTo>
                    <a:pt x="78" y="456"/>
                  </a:lnTo>
                  <a:lnTo>
                    <a:pt x="81" y="456"/>
                  </a:lnTo>
                  <a:lnTo>
                    <a:pt x="83" y="456"/>
                  </a:lnTo>
                  <a:lnTo>
                    <a:pt x="152" y="477"/>
                  </a:lnTo>
                  <a:lnTo>
                    <a:pt x="154" y="480"/>
                  </a:lnTo>
                  <a:lnTo>
                    <a:pt x="156" y="480"/>
                  </a:lnTo>
                  <a:lnTo>
                    <a:pt x="159" y="480"/>
                  </a:lnTo>
                  <a:lnTo>
                    <a:pt x="161" y="480"/>
                  </a:lnTo>
                  <a:lnTo>
                    <a:pt x="163" y="480"/>
                  </a:lnTo>
                  <a:lnTo>
                    <a:pt x="166" y="477"/>
                  </a:lnTo>
                  <a:lnTo>
                    <a:pt x="166" y="477"/>
                  </a:lnTo>
                  <a:lnTo>
                    <a:pt x="168" y="477"/>
                  </a:lnTo>
                  <a:lnTo>
                    <a:pt x="170" y="475"/>
                  </a:lnTo>
                  <a:lnTo>
                    <a:pt x="173" y="475"/>
                  </a:lnTo>
                  <a:lnTo>
                    <a:pt x="173" y="473"/>
                  </a:lnTo>
                  <a:lnTo>
                    <a:pt x="175" y="473"/>
                  </a:lnTo>
                  <a:lnTo>
                    <a:pt x="175" y="470"/>
                  </a:lnTo>
                  <a:lnTo>
                    <a:pt x="178" y="468"/>
                  </a:lnTo>
                  <a:lnTo>
                    <a:pt x="178" y="466"/>
                  </a:lnTo>
                  <a:lnTo>
                    <a:pt x="180" y="466"/>
                  </a:lnTo>
                  <a:lnTo>
                    <a:pt x="222" y="321"/>
                  </a:lnTo>
                  <a:lnTo>
                    <a:pt x="225" y="319"/>
                  </a:lnTo>
                  <a:lnTo>
                    <a:pt x="225" y="317"/>
                  </a:lnTo>
                  <a:lnTo>
                    <a:pt x="225" y="314"/>
                  </a:lnTo>
                  <a:lnTo>
                    <a:pt x="225" y="314"/>
                  </a:lnTo>
                  <a:lnTo>
                    <a:pt x="225" y="312"/>
                  </a:lnTo>
                  <a:lnTo>
                    <a:pt x="222" y="310"/>
                  </a:lnTo>
                  <a:lnTo>
                    <a:pt x="222" y="307"/>
                  </a:lnTo>
                  <a:lnTo>
                    <a:pt x="222" y="305"/>
                  </a:lnTo>
                  <a:lnTo>
                    <a:pt x="220" y="305"/>
                  </a:lnTo>
                  <a:lnTo>
                    <a:pt x="220" y="302"/>
                  </a:lnTo>
                  <a:lnTo>
                    <a:pt x="218" y="300"/>
                  </a:lnTo>
                  <a:lnTo>
                    <a:pt x="218" y="300"/>
                  </a:lnTo>
                  <a:lnTo>
                    <a:pt x="215" y="298"/>
                  </a:lnTo>
                  <a:lnTo>
                    <a:pt x="213" y="298"/>
                  </a:lnTo>
                  <a:lnTo>
                    <a:pt x="211" y="295"/>
                  </a:lnTo>
                  <a:lnTo>
                    <a:pt x="208" y="295"/>
                  </a:lnTo>
                  <a:lnTo>
                    <a:pt x="140" y="274"/>
                  </a:lnTo>
                  <a:lnTo>
                    <a:pt x="137" y="274"/>
                  </a:lnTo>
                  <a:lnTo>
                    <a:pt x="135" y="272"/>
                  </a:lnTo>
                  <a:lnTo>
                    <a:pt x="133" y="272"/>
                  </a:lnTo>
                  <a:lnTo>
                    <a:pt x="130" y="272"/>
                  </a:lnTo>
                  <a:lnTo>
                    <a:pt x="128" y="274"/>
                  </a:lnTo>
                  <a:lnTo>
                    <a:pt x="128" y="274"/>
                  </a:lnTo>
                  <a:lnTo>
                    <a:pt x="126" y="274"/>
                  </a:lnTo>
                  <a:lnTo>
                    <a:pt x="123" y="274"/>
                  </a:lnTo>
                  <a:lnTo>
                    <a:pt x="121" y="276"/>
                  </a:lnTo>
                  <a:lnTo>
                    <a:pt x="121" y="276"/>
                  </a:lnTo>
                  <a:lnTo>
                    <a:pt x="119" y="279"/>
                  </a:lnTo>
                  <a:lnTo>
                    <a:pt x="116" y="281"/>
                  </a:lnTo>
                  <a:lnTo>
                    <a:pt x="116" y="281"/>
                  </a:lnTo>
                  <a:lnTo>
                    <a:pt x="114" y="284"/>
                  </a:lnTo>
                  <a:lnTo>
                    <a:pt x="114" y="286"/>
                  </a:lnTo>
                  <a:lnTo>
                    <a:pt x="114" y="288"/>
                  </a:lnTo>
                  <a:lnTo>
                    <a:pt x="69" y="430"/>
                  </a:lnTo>
                  <a:lnTo>
                    <a:pt x="69" y="432"/>
                  </a:lnTo>
                  <a:lnTo>
                    <a:pt x="69" y="435"/>
                  </a:lnTo>
                  <a:lnTo>
                    <a:pt x="67" y="437"/>
                  </a:lnTo>
                  <a:lnTo>
                    <a:pt x="69" y="440"/>
                  </a:lnTo>
                  <a:lnTo>
                    <a:pt x="69" y="440"/>
                  </a:lnTo>
                  <a:close/>
                  <a:moveTo>
                    <a:pt x="1177" y="1191"/>
                  </a:moveTo>
                  <a:lnTo>
                    <a:pt x="1182" y="1191"/>
                  </a:lnTo>
                  <a:lnTo>
                    <a:pt x="1182" y="1196"/>
                  </a:lnTo>
                  <a:lnTo>
                    <a:pt x="1184" y="1198"/>
                  </a:lnTo>
                  <a:lnTo>
                    <a:pt x="1184" y="1203"/>
                  </a:lnTo>
                  <a:lnTo>
                    <a:pt x="1184" y="1205"/>
                  </a:lnTo>
                  <a:lnTo>
                    <a:pt x="1186" y="1210"/>
                  </a:lnTo>
                  <a:lnTo>
                    <a:pt x="1186" y="1212"/>
                  </a:lnTo>
                  <a:lnTo>
                    <a:pt x="1189" y="1217"/>
                  </a:lnTo>
                  <a:lnTo>
                    <a:pt x="1189" y="1219"/>
                  </a:lnTo>
                  <a:lnTo>
                    <a:pt x="1191" y="1224"/>
                  </a:lnTo>
                  <a:lnTo>
                    <a:pt x="1193" y="1226"/>
                  </a:lnTo>
                  <a:lnTo>
                    <a:pt x="1193" y="1229"/>
                  </a:lnTo>
                  <a:lnTo>
                    <a:pt x="1196" y="1231"/>
                  </a:lnTo>
                  <a:lnTo>
                    <a:pt x="1196" y="1236"/>
                  </a:lnTo>
                  <a:lnTo>
                    <a:pt x="1198" y="1238"/>
                  </a:lnTo>
                  <a:lnTo>
                    <a:pt x="1201" y="1241"/>
                  </a:lnTo>
                  <a:lnTo>
                    <a:pt x="1203" y="1243"/>
                  </a:lnTo>
                  <a:lnTo>
                    <a:pt x="1205" y="1248"/>
                  </a:lnTo>
                  <a:lnTo>
                    <a:pt x="1208" y="1250"/>
                  </a:lnTo>
                  <a:lnTo>
                    <a:pt x="1210" y="1252"/>
                  </a:lnTo>
                  <a:lnTo>
                    <a:pt x="1212" y="1252"/>
                  </a:lnTo>
                  <a:lnTo>
                    <a:pt x="1215" y="1255"/>
                  </a:lnTo>
                  <a:lnTo>
                    <a:pt x="1215" y="1257"/>
                  </a:lnTo>
                  <a:lnTo>
                    <a:pt x="1217" y="1257"/>
                  </a:lnTo>
                  <a:lnTo>
                    <a:pt x="1219" y="1260"/>
                  </a:lnTo>
                  <a:lnTo>
                    <a:pt x="1222" y="1260"/>
                  </a:lnTo>
                  <a:lnTo>
                    <a:pt x="1224" y="1262"/>
                  </a:lnTo>
                  <a:lnTo>
                    <a:pt x="1227" y="1262"/>
                  </a:lnTo>
                  <a:lnTo>
                    <a:pt x="1229" y="1262"/>
                  </a:lnTo>
                  <a:lnTo>
                    <a:pt x="1231" y="1262"/>
                  </a:lnTo>
                  <a:lnTo>
                    <a:pt x="1234" y="1262"/>
                  </a:lnTo>
                  <a:lnTo>
                    <a:pt x="1236" y="1262"/>
                  </a:lnTo>
                  <a:lnTo>
                    <a:pt x="1517" y="1262"/>
                  </a:lnTo>
                  <a:lnTo>
                    <a:pt x="1519" y="1262"/>
                  </a:lnTo>
                  <a:lnTo>
                    <a:pt x="1522" y="1262"/>
                  </a:lnTo>
                  <a:lnTo>
                    <a:pt x="1522" y="1262"/>
                  </a:lnTo>
                  <a:lnTo>
                    <a:pt x="1524" y="1262"/>
                  </a:lnTo>
                  <a:lnTo>
                    <a:pt x="1527" y="1262"/>
                  </a:lnTo>
                  <a:lnTo>
                    <a:pt x="1529" y="1260"/>
                  </a:lnTo>
                  <a:lnTo>
                    <a:pt x="1531" y="1260"/>
                  </a:lnTo>
                  <a:lnTo>
                    <a:pt x="1534" y="1257"/>
                  </a:lnTo>
                  <a:lnTo>
                    <a:pt x="1536" y="1257"/>
                  </a:lnTo>
                  <a:lnTo>
                    <a:pt x="1538" y="1255"/>
                  </a:lnTo>
                  <a:lnTo>
                    <a:pt x="1541" y="1252"/>
                  </a:lnTo>
                  <a:lnTo>
                    <a:pt x="1543" y="1252"/>
                  </a:lnTo>
                  <a:lnTo>
                    <a:pt x="1543" y="1250"/>
                  </a:lnTo>
                  <a:lnTo>
                    <a:pt x="1545" y="1248"/>
                  </a:lnTo>
                  <a:lnTo>
                    <a:pt x="1548" y="1245"/>
                  </a:lnTo>
                  <a:lnTo>
                    <a:pt x="1550" y="1243"/>
                  </a:lnTo>
                  <a:lnTo>
                    <a:pt x="1550" y="1241"/>
                  </a:lnTo>
                  <a:lnTo>
                    <a:pt x="1553" y="1238"/>
                  </a:lnTo>
                  <a:lnTo>
                    <a:pt x="1557" y="1231"/>
                  </a:lnTo>
                  <a:lnTo>
                    <a:pt x="1557" y="1229"/>
                  </a:lnTo>
                  <a:lnTo>
                    <a:pt x="1560" y="1226"/>
                  </a:lnTo>
                  <a:lnTo>
                    <a:pt x="1560" y="1224"/>
                  </a:lnTo>
                  <a:lnTo>
                    <a:pt x="1562" y="1219"/>
                  </a:lnTo>
                  <a:lnTo>
                    <a:pt x="1562" y="1217"/>
                  </a:lnTo>
                  <a:lnTo>
                    <a:pt x="1564" y="1212"/>
                  </a:lnTo>
                  <a:lnTo>
                    <a:pt x="1564" y="1210"/>
                  </a:lnTo>
                  <a:lnTo>
                    <a:pt x="1567" y="1205"/>
                  </a:lnTo>
                  <a:lnTo>
                    <a:pt x="1567" y="1203"/>
                  </a:lnTo>
                  <a:lnTo>
                    <a:pt x="1569" y="1198"/>
                  </a:lnTo>
                  <a:lnTo>
                    <a:pt x="1569" y="1196"/>
                  </a:lnTo>
                  <a:lnTo>
                    <a:pt x="1571" y="1191"/>
                  </a:lnTo>
                  <a:lnTo>
                    <a:pt x="1574" y="1191"/>
                  </a:lnTo>
                  <a:lnTo>
                    <a:pt x="1574" y="1047"/>
                  </a:lnTo>
                  <a:lnTo>
                    <a:pt x="1177" y="1047"/>
                  </a:lnTo>
                  <a:lnTo>
                    <a:pt x="1177" y="1191"/>
                  </a:lnTo>
                  <a:close/>
                  <a:moveTo>
                    <a:pt x="1697" y="595"/>
                  </a:moveTo>
                  <a:lnTo>
                    <a:pt x="1697" y="593"/>
                  </a:lnTo>
                  <a:lnTo>
                    <a:pt x="1697" y="591"/>
                  </a:lnTo>
                  <a:lnTo>
                    <a:pt x="1697" y="591"/>
                  </a:lnTo>
                  <a:lnTo>
                    <a:pt x="1697" y="588"/>
                  </a:lnTo>
                  <a:lnTo>
                    <a:pt x="1697" y="586"/>
                  </a:lnTo>
                  <a:lnTo>
                    <a:pt x="1694" y="584"/>
                  </a:lnTo>
                  <a:lnTo>
                    <a:pt x="1694" y="584"/>
                  </a:lnTo>
                  <a:lnTo>
                    <a:pt x="1694" y="581"/>
                  </a:lnTo>
                  <a:lnTo>
                    <a:pt x="1692" y="579"/>
                  </a:lnTo>
                  <a:lnTo>
                    <a:pt x="1692" y="579"/>
                  </a:lnTo>
                  <a:lnTo>
                    <a:pt x="1692" y="577"/>
                  </a:lnTo>
                  <a:lnTo>
                    <a:pt x="1690" y="577"/>
                  </a:lnTo>
                  <a:lnTo>
                    <a:pt x="1690" y="574"/>
                  </a:lnTo>
                  <a:lnTo>
                    <a:pt x="1687" y="572"/>
                  </a:lnTo>
                  <a:lnTo>
                    <a:pt x="1687" y="572"/>
                  </a:lnTo>
                  <a:lnTo>
                    <a:pt x="1685" y="569"/>
                  </a:lnTo>
                  <a:lnTo>
                    <a:pt x="1685" y="569"/>
                  </a:lnTo>
                  <a:lnTo>
                    <a:pt x="1682" y="567"/>
                  </a:lnTo>
                  <a:lnTo>
                    <a:pt x="1680" y="567"/>
                  </a:lnTo>
                  <a:lnTo>
                    <a:pt x="1680" y="567"/>
                  </a:lnTo>
                  <a:lnTo>
                    <a:pt x="1678" y="565"/>
                  </a:lnTo>
                  <a:lnTo>
                    <a:pt x="1678" y="565"/>
                  </a:lnTo>
                  <a:lnTo>
                    <a:pt x="1675" y="565"/>
                  </a:lnTo>
                  <a:lnTo>
                    <a:pt x="1673" y="562"/>
                  </a:lnTo>
                  <a:lnTo>
                    <a:pt x="1671" y="562"/>
                  </a:lnTo>
                  <a:lnTo>
                    <a:pt x="1671" y="562"/>
                  </a:lnTo>
                  <a:lnTo>
                    <a:pt x="1668" y="562"/>
                  </a:lnTo>
                  <a:lnTo>
                    <a:pt x="1666" y="562"/>
                  </a:lnTo>
                  <a:lnTo>
                    <a:pt x="1664" y="560"/>
                  </a:lnTo>
                  <a:lnTo>
                    <a:pt x="1664" y="560"/>
                  </a:lnTo>
                  <a:lnTo>
                    <a:pt x="1479" y="560"/>
                  </a:lnTo>
                  <a:lnTo>
                    <a:pt x="1326" y="35"/>
                  </a:lnTo>
                  <a:lnTo>
                    <a:pt x="1326" y="33"/>
                  </a:lnTo>
                  <a:lnTo>
                    <a:pt x="1323" y="28"/>
                  </a:lnTo>
                  <a:lnTo>
                    <a:pt x="1321" y="26"/>
                  </a:lnTo>
                  <a:lnTo>
                    <a:pt x="1321" y="21"/>
                  </a:lnTo>
                  <a:lnTo>
                    <a:pt x="1319" y="19"/>
                  </a:lnTo>
                  <a:lnTo>
                    <a:pt x="1316" y="17"/>
                  </a:lnTo>
                  <a:lnTo>
                    <a:pt x="1316" y="14"/>
                  </a:lnTo>
                  <a:lnTo>
                    <a:pt x="1316" y="14"/>
                  </a:lnTo>
                  <a:lnTo>
                    <a:pt x="1314" y="12"/>
                  </a:lnTo>
                  <a:lnTo>
                    <a:pt x="1314" y="9"/>
                  </a:lnTo>
                  <a:lnTo>
                    <a:pt x="1312" y="9"/>
                  </a:lnTo>
                  <a:lnTo>
                    <a:pt x="1312" y="7"/>
                  </a:lnTo>
                  <a:lnTo>
                    <a:pt x="1309" y="7"/>
                  </a:lnTo>
                  <a:lnTo>
                    <a:pt x="1309" y="5"/>
                  </a:lnTo>
                  <a:lnTo>
                    <a:pt x="1307" y="5"/>
                  </a:lnTo>
                  <a:lnTo>
                    <a:pt x="1307" y="5"/>
                  </a:lnTo>
                  <a:lnTo>
                    <a:pt x="1304" y="2"/>
                  </a:lnTo>
                  <a:lnTo>
                    <a:pt x="1302" y="2"/>
                  </a:lnTo>
                  <a:lnTo>
                    <a:pt x="1302" y="2"/>
                  </a:lnTo>
                  <a:lnTo>
                    <a:pt x="1300" y="0"/>
                  </a:lnTo>
                  <a:lnTo>
                    <a:pt x="1297" y="0"/>
                  </a:lnTo>
                  <a:lnTo>
                    <a:pt x="1297" y="0"/>
                  </a:lnTo>
                  <a:lnTo>
                    <a:pt x="1295" y="0"/>
                  </a:lnTo>
                  <a:lnTo>
                    <a:pt x="1293" y="0"/>
                  </a:lnTo>
                  <a:lnTo>
                    <a:pt x="1293" y="0"/>
                  </a:lnTo>
                  <a:lnTo>
                    <a:pt x="1290" y="0"/>
                  </a:lnTo>
                  <a:lnTo>
                    <a:pt x="352" y="0"/>
                  </a:lnTo>
                  <a:lnTo>
                    <a:pt x="350" y="0"/>
                  </a:lnTo>
                  <a:lnTo>
                    <a:pt x="348" y="0"/>
                  </a:lnTo>
                  <a:lnTo>
                    <a:pt x="345" y="0"/>
                  </a:lnTo>
                  <a:lnTo>
                    <a:pt x="345" y="0"/>
                  </a:lnTo>
                  <a:lnTo>
                    <a:pt x="343" y="0"/>
                  </a:lnTo>
                  <a:lnTo>
                    <a:pt x="341" y="2"/>
                  </a:lnTo>
                  <a:lnTo>
                    <a:pt x="341" y="2"/>
                  </a:lnTo>
                  <a:lnTo>
                    <a:pt x="338" y="2"/>
                  </a:lnTo>
                  <a:lnTo>
                    <a:pt x="336" y="5"/>
                  </a:lnTo>
                  <a:lnTo>
                    <a:pt x="336" y="5"/>
                  </a:lnTo>
                  <a:lnTo>
                    <a:pt x="334" y="5"/>
                  </a:lnTo>
                  <a:lnTo>
                    <a:pt x="334" y="7"/>
                  </a:lnTo>
                  <a:lnTo>
                    <a:pt x="331" y="7"/>
                  </a:lnTo>
                  <a:lnTo>
                    <a:pt x="329" y="9"/>
                  </a:lnTo>
                  <a:lnTo>
                    <a:pt x="329" y="12"/>
                  </a:lnTo>
                  <a:lnTo>
                    <a:pt x="326" y="12"/>
                  </a:lnTo>
                  <a:lnTo>
                    <a:pt x="326" y="14"/>
                  </a:lnTo>
                  <a:lnTo>
                    <a:pt x="324" y="17"/>
                  </a:lnTo>
                  <a:lnTo>
                    <a:pt x="324" y="17"/>
                  </a:lnTo>
                  <a:lnTo>
                    <a:pt x="324" y="19"/>
                  </a:lnTo>
                  <a:lnTo>
                    <a:pt x="322" y="21"/>
                  </a:lnTo>
                  <a:lnTo>
                    <a:pt x="322" y="21"/>
                  </a:lnTo>
                  <a:lnTo>
                    <a:pt x="322" y="24"/>
                  </a:lnTo>
                  <a:lnTo>
                    <a:pt x="319" y="26"/>
                  </a:lnTo>
                  <a:lnTo>
                    <a:pt x="319" y="26"/>
                  </a:lnTo>
                  <a:lnTo>
                    <a:pt x="319" y="28"/>
                  </a:lnTo>
                  <a:lnTo>
                    <a:pt x="319" y="31"/>
                  </a:lnTo>
                  <a:lnTo>
                    <a:pt x="317" y="33"/>
                  </a:lnTo>
                  <a:lnTo>
                    <a:pt x="317" y="33"/>
                  </a:lnTo>
                  <a:lnTo>
                    <a:pt x="317" y="35"/>
                  </a:lnTo>
                  <a:lnTo>
                    <a:pt x="218" y="560"/>
                  </a:lnTo>
                  <a:lnTo>
                    <a:pt x="36" y="560"/>
                  </a:lnTo>
                  <a:lnTo>
                    <a:pt x="33" y="560"/>
                  </a:lnTo>
                  <a:lnTo>
                    <a:pt x="31" y="562"/>
                  </a:lnTo>
                  <a:lnTo>
                    <a:pt x="29" y="562"/>
                  </a:lnTo>
                  <a:lnTo>
                    <a:pt x="29" y="562"/>
                  </a:lnTo>
                  <a:lnTo>
                    <a:pt x="26" y="562"/>
                  </a:lnTo>
                  <a:lnTo>
                    <a:pt x="24" y="562"/>
                  </a:lnTo>
                  <a:lnTo>
                    <a:pt x="22" y="565"/>
                  </a:lnTo>
                  <a:lnTo>
                    <a:pt x="19" y="565"/>
                  </a:lnTo>
                  <a:lnTo>
                    <a:pt x="19" y="567"/>
                  </a:lnTo>
                  <a:lnTo>
                    <a:pt x="17" y="567"/>
                  </a:lnTo>
                  <a:lnTo>
                    <a:pt x="15" y="567"/>
                  </a:lnTo>
                  <a:lnTo>
                    <a:pt x="15" y="569"/>
                  </a:lnTo>
                  <a:lnTo>
                    <a:pt x="12" y="569"/>
                  </a:lnTo>
                  <a:lnTo>
                    <a:pt x="12" y="572"/>
                  </a:lnTo>
                  <a:lnTo>
                    <a:pt x="10" y="572"/>
                  </a:lnTo>
                  <a:lnTo>
                    <a:pt x="10" y="574"/>
                  </a:lnTo>
                  <a:lnTo>
                    <a:pt x="7" y="577"/>
                  </a:lnTo>
                  <a:lnTo>
                    <a:pt x="7" y="577"/>
                  </a:lnTo>
                  <a:lnTo>
                    <a:pt x="5" y="579"/>
                  </a:lnTo>
                  <a:lnTo>
                    <a:pt x="5" y="579"/>
                  </a:lnTo>
                  <a:lnTo>
                    <a:pt x="3" y="584"/>
                  </a:lnTo>
                  <a:lnTo>
                    <a:pt x="3" y="584"/>
                  </a:lnTo>
                  <a:lnTo>
                    <a:pt x="3" y="586"/>
                  </a:lnTo>
                  <a:lnTo>
                    <a:pt x="3" y="588"/>
                  </a:lnTo>
                  <a:lnTo>
                    <a:pt x="0" y="591"/>
                  </a:lnTo>
                  <a:lnTo>
                    <a:pt x="0" y="591"/>
                  </a:lnTo>
                  <a:lnTo>
                    <a:pt x="0" y="593"/>
                  </a:lnTo>
                  <a:lnTo>
                    <a:pt x="0" y="595"/>
                  </a:lnTo>
                  <a:lnTo>
                    <a:pt x="0" y="917"/>
                  </a:lnTo>
                  <a:lnTo>
                    <a:pt x="0" y="917"/>
                  </a:lnTo>
                  <a:lnTo>
                    <a:pt x="0" y="919"/>
                  </a:lnTo>
                  <a:lnTo>
                    <a:pt x="0" y="922"/>
                  </a:lnTo>
                  <a:lnTo>
                    <a:pt x="3" y="924"/>
                  </a:lnTo>
                  <a:lnTo>
                    <a:pt x="3" y="924"/>
                  </a:lnTo>
                  <a:lnTo>
                    <a:pt x="3" y="926"/>
                  </a:lnTo>
                  <a:lnTo>
                    <a:pt x="3" y="929"/>
                  </a:lnTo>
                  <a:lnTo>
                    <a:pt x="5" y="929"/>
                  </a:lnTo>
                  <a:lnTo>
                    <a:pt x="5" y="931"/>
                  </a:lnTo>
                  <a:lnTo>
                    <a:pt x="5" y="933"/>
                  </a:lnTo>
                  <a:lnTo>
                    <a:pt x="7" y="933"/>
                  </a:lnTo>
                  <a:lnTo>
                    <a:pt x="7" y="936"/>
                  </a:lnTo>
                  <a:lnTo>
                    <a:pt x="10" y="938"/>
                  </a:lnTo>
                  <a:lnTo>
                    <a:pt x="10" y="938"/>
                  </a:lnTo>
                  <a:lnTo>
                    <a:pt x="12" y="940"/>
                  </a:lnTo>
                  <a:lnTo>
                    <a:pt x="12" y="940"/>
                  </a:lnTo>
                  <a:lnTo>
                    <a:pt x="15" y="943"/>
                  </a:lnTo>
                  <a:lnTo>
                    <a:pt x="15" y="943"/>
                  </a:lnTo>
                  <a:lnTo>
                    <a:pt x="17" y="945"/>
                  </a:lnTo>
                  <a:lnTo>
                    <a:pt x="19" y="945"/>
                  </a:lnTo>
                  <a:lnTo>
                    <a:pt x="19" y="945"/>
                  </a:lnTo>
                  <a:lnTo>
                    <a:pt x="22" y="948"/>
                  </a:lnTo>
                  <a:lnTo>
                    <a:pt x="22" y="948"/>
                  </a:lnTo>
                  <a:lnTo>
                    <a:pt x="24" y="948"/>
                  </a:lnTo>
                  <a:lnTo>
                    <a:pt x="26" y="948"/>
                  </a:lnTo>
                  <a:lnTo>
                    <a:pt x="29" y="950"/>
                  </a:lnTo>
                  <a:lnTo>
                    <a:pt x="29" y="950"/>
                  </a:lnTo>
                  <a:lnTo>
                    <a:pt x="31" y="950"/>
                  </a:lnTo>
                  <a:lnTo>
                    <a:pt x="33" y="950"/>
                  </a:lnTo>
                  <a:lnTo>
                    <a:pt x="36" y="950"/>
                  </a:lnTo>
                  <a:lnTo>
                    <a:pt x="600" y="950"/>
                  </a:lnTo>
                  <a:lnTo>
                    <a:pt x="600" y="1078"/>
                  </a:lnTo>
                  <a:lnTo>
                    <a:pt x="1097" y="1078"/>
                  </a:lnTo>
                  <a:lnTo>
                    <a:pt x="1097" y="950"/>
                  </a:lnTo>
                  <a:lnTo>
                    <a:pt x="1664" y="950"/>
                  </a:lnTo>
                  <a:lnTo>
                    <a:pt x="1664" y="950"/>
                  </a:lnTo>
                  <a:lnTo>
                    <a:pt x="1666" y="950"/>
                  </a:lnTo>
                  <a:lnTo>
                    <a:pt x="1668" y="950"/>
                  </a:lnTo>
                  <a:lnTo>
                    <a:pt x="1671" y="950"/>
                  </a:lnTo>
                  <a:lnTo>
                    <a:pt x="1671" y="948"/>
                  </a:lnTo>
                  <a:lnTo>
                    <a:pt x="1673" y="948"/>
                  </a:lnTo>
                  <a:lnTo>
                    <a:pt x="1675" y="948"/>
                  </a:lnTo>
                  <a:lnTo>
                    <a:pt x="1678" y="948"/>
                  </a:lnTo>
                  <a:lnTo>
                    <a:pt x="1678" y="945"/>
                  </a:lnTo>
                  <a:lnTo>
                    <a:pt x="1680" y="945"/>
                  </a:lnTo>
                  <a:lnTo>
                    <a:pt x="1680" y="945"/>
                  </a:lnTo>
                  <a:lnTo>
                    <a:pt x="1682" y="943"/>
                  </a:lnTo>
                  <a:lnTo>
                    <a:pt x="1685" y="943"/>
                  </a:lnTo>
                  <a:lnTo>
                    <a:pt x="1685" y="940"/>
                  </a:lnTo>
                  <a:lnTo>
                    <a:pt x="1687" y="940"/>
                  </a:lnTo>
                  <a:lnTo>
                    <a:pt x="1687" y="938"/>
                  </a:lnTo>
                  <a:lnTo>
                    <a:pt x="1690" y="938"/>
                  </a:lnTo>
                  <a:lnTo>
                    <a:pt x="1690" y="936"/>
                  </a:lnTo>
                  <a:lnTo>
                    <a:pt x="1692" y="933"/>
                  </a:lnTo>
                  <a:lnTo>
                    <a:pt x="1692" y="931"/>
                  </a:lnTo>
                  <a:lnTo>
                    <a:pt x="1694" y="929"/>
                  </a:lnTo>
                  <a:lnTo>
                    <a:pt x="1694" y="929"/>
                  </a:lnTo>
                  <a:lnTo>
                    <a:pt x="1694" y="926"/>
                  </a:lnTo>
                  <a:lnTo>
                    <a:pt x="1697" y="924"/>
                  </a:lnTo>
                  <a:lnTo>
                    <a:pt x="1697" y="924"/>
                  </a:lnTo>
                  <a:lnTo>
                    <a:pt x="1697" y="922"/>
                  </a:lnTo>
                  <a:lnTo>
                    <a:pt x="1697" y="919"/>
                  </a:lnTo>
                  <a:lnTo>
                    <a:pt x="1697" y="917"/>
                  </a:lnTo>
                  <a:lnTo>
                    <a:pt x="1697" y="917"/>
                  </a:lnTo>
                  <a:lnTo>
                    <a:pt x="1697" y="915"/>
                  </a:lnTo>
                  <a:lnTo>
                    <a:pt x="1697" y="598"/>
                  </a:lnTo>
                  <a:lnTo>
                    <a:pt x="1697" y="595"/>
                  </a:lnTo>
                  <a:close/>
                  <a:moveTo>
                    <a:pt x="487" y="822"/>
                  </a:moveTo>
                  <a:lnTo>
                    <a:pt x="142" y="822"/>
                  </a:lnTo>
                  <a:lnTo>
                    <a:pt x="142" y="692"/>
                  </a:lnTo>
                  <a:lnTo>
                    <a:pt x="305" y="692"/>
                  </a:lnTo>
                  <a:lnTo>
                    <a:pt x="487" y="773"/>
                  </a:lnTo>
                  <a:lnTo>
                    <a:pt x="487" y="822"/>
                  </a:lnTo>
                  <a:close/>
                  <a:moveTo>
                    <a:pt x="397" y="489"/>
                  </a:moveTo>
                  <a:lnTo>
                    <a:pt x="397" y="489"/>
                  </a:lnTo>
                  <a:lnTo>
                    <a:pt x="395" y="489"/>
                  </a:lnTo>
                  <a:lnTo>
                    <a:pt x="395" y="489"/>
                  </a:lnTo>
                  <a:lnTo>
                    <a:pt x="393" y="487"/>
                  </a:lnTo>
                  <a:lnTo>
                    <a:pt x="393" y="487"/>
                  </a:lnTo>
                  <a:lnTo>
                    <a:pt x="390" y="487"/>
                  </a:lnTo>
                  <a:lnTo>
                    <a:pt x="390" y="487"/>
                  </a:lnTo>
                  <a:lnTo>
                    <a:pt x="388" y="487"/>
                  </a:lnTo>
                  <a:lnTo>
                    <a:pt x="385" y="487"/>
                  </a:lnTo>
                  <a:lnTo>
                    <a:pt x="385" y="484"/>
                  </a:lnTo>
                  <a:lnTo>
                    <a:pt x="383" y="484"/>
                  </a:lnTo>
                  <a:lnTo>
                    <a:pt x="383" y="482"/>
                  </a:lnTo>
                  <a:lnTo>
                    <a:pt x="381" y="482"/>
                  </a:lnTo>
                  <a:lnTo>
                    <a:pt x="381" y="482"/>
                  </a:lnTo>
                  <a:lnTo>
                    <a:pt x="381" y="480"/>
                  </a:lnTo>
                  <a:lnTo>
                    <a:pt x="378" y="480"/>
                  </a:lnTo>
                  <a:lnTo>
                    <a:pt x="378" y="480"/>
                  </a:lnTo>
                  <a:lnTo>
                    <a:pt x="378" y="477"/>
                  </a:lnTo>
                  <a:lnTo>
                    <a:pt x="376" y="477"/>
                  </a:lnTo>
                  <a:lnTo>
                    <a:pt x="376" y="477"/>
                  </a:lnTo>
                  <a:lnTo>
                    <a:pt x="376" y="475"/>
                  </a:lnTo>
                  <a:lnTo>
                    <a:pt x="376" y="475"/>
                  </a:lnTo>
                  <a:lnTo>
                    <a:pt x="376" y="473"/>
                  </a:lnTo>
                  <a:lnTo>
                    <a:pt x="376" y="473"/>
                  </a:lnTo>
                  <a:lnTo>
                    <a:pt x="374" y="470"/>
                  </a:lnTo>
                  <a:lnTo>
                    <a:pt x="374" y="470"/>
                  </a:lnTo>
                  <a:lnTo>
                    <a:pt x="374" y="468"/>
                  </a:lnTo>
                  <a:lnTo>
                    <a:pt x="374" y="468"/>
                  </a:lnTo>
                  <a:lnTo>
                    <a:pt x="374" y="466"/>
                  </a:lnTo>
                  <a:lnTo>
                    <a:pt x="376" y="466"/>
                  </a:lnTo>
                  <a:lnTo>
                    <a:pt x="437" y="130"/>
                  </a:lnTo>
                  <a:lnTo>
                    <a:pt x="440" y="130"/>
                  </a:lnTo>
                  <a:lnTo>
                    <a:pt x="440" y="128"/>
                  </a:lnTo>
                  <a:lnTo>
                    <a:pt x="440" y="125"/>
                  </a:lnTo>
                  <a:lnTo>
                    <a:pt x="442" y="123"/>
                  </a:lnTo>
                  <a:lnTo>
                    <a:pt x="442" y="121"/>
                  </a:lnTo>
                  <a:lnTo>
                    <a:pt x="442" y="118"/>
                  </a:lnTo>
                  <a:lnTo>
                    <a:pt x="445" y="116"/>
                  </a:lnTo>
                  <a:lnTo>
                    <a:pt x="447" y="116"/>
                  </a:lnTo>
                  <a:lnTo>
                    <a:pt x="447" y="113"/>
                  </a:lnTo>
                  <a:lnTo>
                    <a:pt x="449" y="111"/>
                  </a:lnTo>
                  <a:lnTo>
                    <a:pt x="452" y="111"/>
                  </a:lnTo>
                  <a:lnTo>
                    <a:pt x="452" y="111"/>
                  </a:lnTo>
                  <a:lnTo>
                    <a:pt x="454" y="109"/>
                  </a:lnTo>
                  <a:lnTo>
                    <a:pt x="454" y="109"/>
                  </a:lnTo>
                  <a:lnTo>
                    <a:pt x="456" y="109"/>
                  </a:lnTo>
                  <a:lnTo>
                    <a:pt x="456" y="109"/>
                  </a:lnTo>
                  <a:lnTo>
                    <a:pt x="459" y="109"/>
                  </a:lnTo>
                  <a:lnTo>
                    <a:pt x="459" y="109"/>
                  </a:lnTo>
                  <a:lnTo>
                    <a:pt x="461" y="109"/>
                  </a:lnTo>
                  <a:lnTo>
                    <a:pt x="1203" y="109"/>
                  </a:lnTo>
                  <a:lnTo>
                    <a:pt x="1205" y="109"/>
                  </a:lnTo>
                  <a:lnTo>
                    <a:pt x="1205" y="109"/>
                  </a:lnTo>
                  <a:lnTo>
                    <a:pt x="1205" y="109"/>
                  </a:lnTo>
                  <a:lnTo>
                    <a:pt x="1208" y="109"/>
                  </a:lnTo>
                  <a:lnTo>
                    <a:pt x="1208" y="109"/>
                  </a:lnTo>
                  <a:lnTo>
                    <a:pt x="1210" y="109"/>
                  </a:lnTo>
                  <a:lnTo>
                    <a:pt x="1210" y="111"/>
                  </a:lnTo>
                  <a:lnTo>
                    <a:pt x="1212" y="111"/>
                  </a:lnTo>
                  <a:lnTo>
                    <a:pt x="1215" y="113"/>
                  </a:lnTo>
                  <a:lnTo>
                    <a:pt x="1215" y="113"/>
                  </a:lnTo>
                  <a:lnTo>
                    <a:pt x="1217" y="116"/>
                  </a:lnTo>
                  <a:lnTo>
                    <a:pt x="1217" y="116"/>
                  </a:lnTo>
                  <a:lnTo>
                    <a:pt x="1219" y="118"/>
                  </a:lnTo>
                  <a:lnTo>
                    <a:pt x="1219" y="121"/>
                  </a:lnTo>
                  <a:lnTo>
                    <a:pt x="1222" y="123"/>
                  </a:lnTo>
                  <a:lnTo>
                    <a:pt x="1222" y="125"/>
                  </a:lnTo>
                  <a:lnTo>
                    <a:pt x="1224" y="128"/>
                  </a:lnTo>
                  <a:lnTo>
                    <a:pt x="1224" y="130"/>
                  </a:lnTo>
                  <a:lnTo>
                    <a:pt x="1224" y="130"/>
                  </a:lnTo>
                  <a:lnTo>
                    <a:pt x="1323" y="466"/>
                  </a:lnTo>
                  <a:lnTo>
                    <a:pt x="1323" y="466"/>
                  </a:lnTo>
                  <a:lnTo>
                    <a:pt x="1323" y="468"/>
                  </a:lnTo>
                  <a:lnTo>
                    <a:pt x="1323" y="468"/>
                  </a:lnTo>
                  <a:lnTo>
                    <a:pt x="1323" y="470"/>
                  </a:lnTo>
                  <a:lnTo>
                    <a:pt x="1323" y="470"/>
                  </a:lnTo>
                  <a:lnTo>
                    <a:pt x="1323" y="473"/>
                  </a:lnTo>
                  <a:lnTo>
                    <a:pt x="1323" y="473"/>
                  </a:lnTo>
                  <a:lnTo>
                    <a:pt x="1323" y="475"/>
                  </a:lnTo>
                  <a:lnTo>
                    <a:pt x="1321" y="475"/>
                  </a:lnTo>
                  <a:lnTo>
                    <a:pt x="1321" y="475"/>
                  </a:lnTo>
                  <a:lnTo>
                    <a:pt x="1321" y="477"/>
                  </a:lnTo>
                  <a:lnTo>
                    <a:pt x="1321" y="477"/>
                  </a:lnTo>
                  <a:lnTo>
                    <a:pt x="1319" y="480"/>
                  </a:lnTo>
                  <a:lnTo>
                    <a:pt x="1319" y="480"/>
                  </a:lnTo>
                  <a:lnTo>
                    <a:pt x="1319" y="480"/>
                  </a:lnTo>
                  <a:lnTo>
                    <a:pt x="1316" y="482"/>
                  </a:lnTo>
                  <a:lnTo>
                    <a:pt x="1316" y="482"/>
                  </a:lnTo>
                  <a:lnTo>
                    <a:pt x="1314" y="484"/>
                  </a:lnTo>
                  <a:lnTo>
                    <a:pt x="1312" y="484"/>
                  </a:lnTo>
                  <a:lnTo>
                    <a:pt x="1309" y="487"/>
                  </a:lnTo>
                  <a:lnTo>
                    <a:pt x="1307" y="487"/>
                  </a:lnTo>
                  <a:lnTo>
                    <a:pt x="1304" y="487"/>
                  </a:lnTo>
                  <a:lnTo>
                    <a:pt x="1304" y="489"/>
                  </a:lnTo>
                  <a:lnTo>
                    <a:pt x="1302" y="489"/>
                  </a:lnTo>
                  <a:lnTo>
                    <a:pt x="1302" y="489"/>
                  </a:lnTo>
                  <a:lnTo>
                    <a:pt x="1300" y="489"/>
                  </a:lnTo>
                  <a:lnTo>
                    <a:pt x="397" y="489"/>
                  </a:lnTo>
                  <a:close/>
                  <a:moveTo>
                    <a:pt x="1555" y="822"/>
                  </a:moveTo>
                  <a:lnTo>
                    <a:pt x="1210" y="822"/>
                  </a:lnTo>
                  <a:lnTo>
                    <a:pt x="1210" y="773"/>
                  </a:lnTo>
                  <a:lnTo>
                    <a:pt x="1392" y="692"/>
                  </a:lnTo>
                  <a:lnTo>
                    <a:pt x="1555" y="692"/>
                  </a:lnTo>
                  <a:lnTo>
                    <a:pt x="1555" y="8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13" name="Freeform 11"/>
            <p:cNvSpPr>
              <a:spLocks noChangeAspect="1" noEditPoints="1"/>
            </p:cNvSpPr>
            <p:nvPr/>
          </p:nvSpPr>
          <p:spPr bwMode="auto">
            <a:xfrm>
              <a:off x="3708123" y="5871949"/>
              <a:ext cx="588708" cy="504000"/>
            </a:xfrm>
            <a:custGeom>
              <a:avLst/>
              <a:gdLst>
                <a:gd name="T0" fmla="*/ 0 w 818"/>
                <a:gd name="T1" fmla="*/ 697 h 702"/>
                <a:gd name="T2" fmla="*/ 533 w 818"/>
                <a:gd name="T3" fmla="*/ 697 h 702"/>
                <a:gd name="T4" fmla="*/ 493 w 818"/>
                <a:gd name="T5" fmla="*/ 668 h 702"/>
                <a:gd name="T6" fmla="*/ 475 w 818"/>
                <a:gd name="T7" fmla="*/ 663 h 702"/>
                <a:gd name="T8" fmla="*/ 363 w 818"/>
                <a:gd name="T9" fmla="*/ 235 h 702"/>
                <a:gd name="T10" fmla="*/ 348 w 818"/>
                <a:gd name="T11" fmla="*/ 77 h 702"/>
                <a:gd name="T12" fmla="*/ 363 w 818"/>
                <a:gd name="T13" fmla="*/ 235 h 702"/>
                <a:gd name="T14" fmla="*/ 318 w 818"/>
                <a:gd name="T15" fmla="*/ 128 h 702"/>
                <a:gd name="T16" fmla="*/ 54 w 818"/>
                <a:gd name="T17" fmla="*/ 653 h 702"/>
                <a:gd name="T18" fmla="*/ 49 w 818"/>
                <a:gd name="T19" fmla="*/ 653 h 702"/>
                <a:gd name="T20" fmla="*/ 54 w 818"/>
                <a:gd name="T21" fmla="*/ 653 h 702"/>
                <a:gd name="T22" fmla="*/ 500 w 818"/>
                <a:gd name="T23" fmla="*/ 669 h 702"/>
                <a:gd name="T24" fmla="*/ 318 w 818"/>
                <a:gd name="T25" fmla="*/ 116 h 702"/>
                <a:gd name="T26" fmla="*/ 305 w 818"/>
                <a:gd name="T27" fmla="*/ 104 h 702"/>
                <a:gd name="T28" fmla="*/ 334 w 818"/>
                <a:gd name="T29" fmla="*/ 452 h 702"/>
                <a:gd name="T30" fmla="*/ 205 w 818"/>
                <a:gd name="T31" fmla="*/ 452 h 702"/>
                <a:gd name="T32" fmla="*/ 334 w 818"/>
                <a:gd name="T33" fmla="*/ 503 h 702"/>
                <a:gd name="T34" fmla="*/ 381 w 818"/>
                <a:gd name="T35" fmla="*/ 509 h 702"/>
                <a:gd name="T36" fmla="*/ 95 w 818"/>
                <a:gd name="T37" fmla="*/ 675 h 702"/>
                <a:gd name="T38" fmla="*/ 402 w 818"/>
                <a:gd name="T39" fmla="*/ 612 h 702"/>
                <a:gd name="T40" fmla="*/ 414 w 818"/>
                <a:gd name="T41" fmla="*/ 612 h 702"/>
                <a:gd name="T42" fmla="*/ 29 w 818"/>
                <a:gd name="T43" fmla="*/ 669 h 702"/>
                <a:gd name="T44" fmla="*/ 73 w 818"/>
                <a:gd name="T45" fmla="*/ 669 h 702"/>
                <a:gd name="T46" fmla="*/ 611 w 818"/>
                <a:gd name="T47" fmla="*/ 69 h 702"/>
                <a:gd name="T48" fmla="*/ 660 w 818"/>
                <a:gd name="T49" fmla="*/ 105 h 702"/>
                <a:gd name="T50" fmla="*/ 660 w 818"/>
                <a:gd name="T51" fmla="*/ 105 h 702"/>
                <a:gd name="T52" fmla="*/ 624 w 818"/>
                <a:gd name="T53" fmla="*/ 93 h 702"/>
                <a:gd name="T54" fmla="*/ 452 w 818"/>
                <a:gd name="T55" fmla="*/ 242 h 702"/>
                <a:gd name="T56" fmla="*/ 437 w 818"/>
                <a:gd name="T57" fmla="*/ 242 h 702"/>
                <a:gd name="T58" fmla="*/ 500 w 818"/>
                <a:gd name="T59" fmla="*/ 296 h 702"/>
                <a:gd name="T60" fmla="*/ 818 w 818"/>
                <a:gd name="T61" fmla="*/ 52 h 702"/>
                <a:gd name="T62" fmla="*/ 628 w 818"/>
                <a:gd name="T63" fmla="*/ 76 h 702"/>
                <a:gd name="T64" fmla="*/ 719 w 818"/>
                <a:gd name="T65" fmla="*/ 211 h 702"/>
                <a:gd name="T66" fmla="*/ 806 w 818"/>
                <a:gd name="T67" fmla="*/ 135 h 702"/>
                <a:gd name="T68" fmla="*/ 796 w 818"/>
                <a:gd name="T69" fmla="*/ 135 h 702"/>
                <a:gd name="T70" fmla="*/ 723 w 818"/>
                <a:gd name="T71" fmla="*/ 159 h 702"/>
                <a:gd name="T72" fmla="*/ 723 w 818"/>
                <a:gd name="T73" fmla="*/ 52 h 702"/>
                <a:gd name="T74" fmla="*/ 796 w 818"/>
                <a:gd name="T75" fmla="*/ 76 h 702"/>
                <a:gd name="T76" fmla="*/ 806 w 818"/>
                <a:gd name="T77" fmla="*/ 76 h 702"/>
                <a:gd name="T78" fmla="*/ 653 w 818"/>
                <a:gd name="T79" fmla="*/ 105 h 702"/>
                <a:gd name="T80" fmla="*/ 676 w 818"/>
                <a:gd name="T81" fmla="*/ 127 h 702"/>
                <a:gd name="T82" fmla="*/ 691 w 818"/>
                <a:gd name="T83" fmla="*/ 105 h 702"/>
                <a:gd name="T84" fmla="*/ 352 w 818"/>
                <a:gd name="T85" fmla="*/ 290 h 702"/>
                <a:gd name="T86" fmla="*/ 295 w 818"/>
                <a:gd name="T87" fmla="*/ 467 h 702"/>
                <a:gd name="T88" fmla="*/ 523 w 818"/>
                <a:gd name="T89" fmla="*/ 245 h 702"/>
                <a:gd name="T90" fmla="*/ 222 w 818"/>
                <a:gd name="T91" fmla="*/ 451 h 702"/>
                <a:gd name="T92" fmla="*/ 237 w 818"/>
                <a:gd name="T93" fmla="*/ 466 h 702"/>
                <a:gd name="T94" fmla="*/ 445 w 818"/>
                <a:gd name="T95" fmla="*/ 223 h 702"/>
                <a:gd name="T96" fmla="*/ 584 w 818"/>
                <a:gd name="T97" fmla="*/ 138 h 702"/>
                <a:gd name="T98" fmla="*/ 584 w 818"/>
                <a:gd name="T99" fmla="*/ 69 h 702"/>
                <a:gd name="T100" fmla="*/ 566 w 818"/>
                <a:gd name="T101" fmla="*/ 128 h 702"/>
                <a:gd name="T102" fmla="*/ 390 w 818"/>
                <a:gd name="T103" fmla="*/ 128 h 702"/>
                <a:gd name="T104" fmla="*/ 581 w 818"/>
                <a:gd name="T105" fmla="*/ 6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18" h="702">
                  <a:moveTo>
                    <a:pt x="514" y="678"/>
                  </a:moveTo>
                  <a:cubicBezTo>
                    <a:pt x="18" y="678"/>
                    <a:pt x="18" y="678"/>
                    <a:pt x="18" y="678"/>
                  </a:cubicBezTo>
                  <a:cubicBezTo>
                    <a:pt x="8" y="678"/>
                    <a:pt x="0" y="686"/>
                    <a:pt x="0" y="697"/>
                  </a:cubicBezTo>
                  <a:cubicBezTo>
                    <a:pt x="0" y="702"/>
                    <a:pt x="0" y="702"/>
                    <a:pt x="0" y="702"/>
                  </a:cubicBezTo>
                  <a:cubicBezTo>
                    <a:pt x="533" y="702"/>
                    <a:pt x="533" y="702"/>
                    <a:pt x="533" y="702"/>
                  </a:cubicBezTo>
                  <a:cubicBezTo>
                    <a:pt x="533" y="697"/>
                    <a:pt x="533" y="697"/>
                    <a:pt x="533" y="697"/>
                  </a:cubicBezTo>
                  <a:cubicBezTo>
                    <a:pt x="533" y="686"/>
                    <a:pt x="524" y="678"/>
                    <a:pt x="514" y="678"/>
                  </a:cubicBezTo>
                  <a:close/>
                  <a:moveTo>
                    <a:pt x="463" y="668"/>
                  </a:moveTo>
                  <a:cubicBezTo>
                    <a:pt x="493" y="668"/>
                    <a:pt x="493" y="668"/>
                    <a:pt x="493" y="668"/>
                  </a:cubicBezTo>
                  <a:cubicBezTo>
                    <a:pt x="493" y="660"/>
                    <a:pt x="488" y="654"/>
                    <a:pt x="480" y="653"/>
                  </a:cubicBezTo>
                  <a:cubicBezTo>
                    <a:pt x="480" y="663"/>
                    <a:pt x="480" y="663"/>
                    <a:pt x="480" y="663"/>
                  </a:cubicBezTo>
                  <a:cubicBezTo>
                    <a:pt x="475" y="663"/>
                    <a:pt x="475" y="663"/>
                    <a:pt x="475" y="663"/>
                  </a:cubicBezTo>
                  <a:cubicBezTo>
                    <a:pt x="475" y="653"/>
                    <a:pt x="475" y="653"/>
                    <a:pt x="475" y="653"/>
                  </a:cubicBezTo>
                  <a:cubicBezTo>
                    <a:pt x="468" y="654"/>
                    <a:pt x="463" y="660"/>
                    <a:pt x="463" y="668"/>
                  </a:cubicBezTo>
                  <a:close/>
                  <a:moveTo>
                    <a:pt x="363" y="235"/>
                  </a:moveTo>
                  <a:cubicBezTo>
                    <a:pt x="369" y="226"/>
                    <a:pt x="378" y="218"/>
                    <a:pt x="387" y="212"/>
                  </a:cubicBezTo>
                  <a:cubicBezTo>
                    <a:pt x="401" y="203"/>
                    <a:pt x="415" y="197"/>
                    <a:pt x="430" y="195"/>
                  </a:cubicBezTo>
                  <a:cubicBezTo>
                    <a:pt x="348" y="77"/>
                    <a:pt x="348" y="77"/>
                    <a:pt x="348" y="77"/>
                  </a:cubicBezTo>
                  <a:cubicBezTo>
                    <a:pt x="336" y="59"/>
                    <a:pt x="312" y="54"/>
                    <a:pt x="294" y="67"/>
                  </a:cubicBezTo>
                  <a:cubicBezTo>
                    <a:pt x="276" y="79"/>
                    <a:pt x="272" y="103"/>
                    <a:pt x="284" y="121"/>
                  </a:cubicBezTo>
                  <a:lnTo>
                    <a:pt x="363" y="235"/>
                  </a:lnTo>
                  <a:close/>
                  <a:moveTo>
                    <a:pt x="318" y="79"/>
                  </a:moveTo>
                  <a:cubicBezTo>
                    <a:pt x="332" y="79"/>
                    <a:pt x="343" y="90"/>
                    <a:pt x="343" y="104"/>
                  </a:cubicBezTo>
                  <a:cubicBezTo>
                    <a:pt x="343" y="117"/>
                    <a:pt x="332" y="128"/>
                    <a:pt x="318" y="128"/>
                  </a:cubicBezTo>
                  <a:cubicBezTo>
                    <a:pt x="304" y="128"/>
                    <a:pt x="293" y="117"/>
                    <a:pt x="293" y="104"/>
                  </a:cubicBezTo>
                  <a:cubicBezTo>
                    <a:pt x="293" y="90"/>
                    <a:pt x="304" y="79"/>
                    <a:pt x="318" y="79"/>
                  </a:cubicBezTo>
                  <a:close/>
                  <a:moveTo>
                    <a:pt x="54" y="653"/>
                  </a:moveTo>
                  <a:cubicBezTo>
                    <a:pt x="54" y="663"/>
                    <a:pt x="54" y="663"/>
                    <a:pt x="54" y="663"/>
                  </a:cubicBezTo>
                  <a:cubicBezTo>
                    <a:pt x="49" y="663"/>
                    <a:pt x="49" y="663"/>
                    <a:pt x="49" y="663"/>
                  </a:cubicBezTo>
                  <a:cubicBezTo>
                    <a:pt x="49" y="653"/>
                    <a:pt x="49" y="653"/>
                    <a:pt x="49" y="653"/>
                  </a:cubicBezTo>
                  <a:cubicBezTo>
                    <a:pt x="42" y="654"/>
                    <a:pt x="36" y="660"/>
                    <a:pt x="36" y="668"/>
                  </a:cubicBezTo>
                  <a:cubicBezTo>
                    <a:pt x="66" y="668"/>
                    <a:pt x="66" y="668"/>
                    <a:pt x="66" y="668"/>
                  </a:cubicBezTo>
                  <a:cubicBezTo>
                    <a:pt x="66" y="660"/>
                    <a:pt x="61" y="654"/>
                    <a:pt x="54" y="653"/>
                  </a:cubicBezTo>
                  <a:close/>
                  <a:moveTo>
                    <a:pt x="456" y="675"/>
                  </a:moveTo>
                  <a:cubicBezTo>
                    <a:pt x="500" y="675"/>
                    <a:pt x="500" y="675"/>
                    <a:pt x="500" y="675"/>
                  </a:cubicBezTo>
                  <a:cubicBezTo>
                    <a:pt x="500" y="669"/>
                    <a:pt x="500" y="669"/>
                    <a:pt x="500" y="669"/>
                  </a:cubicBezTo>
                  <a:cubicBezTo>
                    <a:pt x="456" y="669"/>
                    <a:pt x="456" y="669"/>
                    <a:pt x="456" y="669"/>
                  </a:cubicBezTo>
                  <a:lnTo>
                    <a:pt x="456" y="675"/>
                  </a:lnTo>
                  <a:close/>
                  <a:moveTo>
                    <a:pt x="318" y="116"/>
                  </a:moveTo>
                  <a:cubicBezTo>
                    <a:pt x="325" y="116"/>
                    <a:pt x="330" y="110"/>
                    <a:pt x="330" y="104"/>
                  </a:cubicBezTo>
                  <a:cubicBezTo>
                    <a:pt x="330" y="97"/>
                    <a:pt x="325" y="91"/>
                    <a:pt x="318" y="91"/>
                  </a:cubicBezTo>
                  <a:cubicBezTo>
                    <a:pt x="311" y="91"/>
                    <a:pt x="305" y="97"/>
                    <a:pt x="305" y="104"/>
                  </a:cubicBezTo>
                  <a:cubicBezTo>
                    <a:pt x="305" y="110"/>
                    <a:pt x="311" y="116"/>
                    <a:pt x="318" y="116"/>
                  </a:cubicBezTo>
                  <a:close/>
                  <a:moveTo>
                    <a:pt x="334" y="452"/>
                  </a:moveTo>
                  <a:cubicBezTo>
                    <a:pt x="334" y="452"/>
                    <a:pt x="334" y="452"/>
                    <a:pt x="334" y="452"/>
                  </a:cubicBezTo>
                  <a:cubicBezTo>
                    <a:pt x="300" y="474"/>
                    <a:pt x="300" y="474"/>
                    <a:pt x="300" y="474"/>
                  </a:cubicBezTo>
                  <a:cubicBezTo>
                    <a:pt x="270" y="495"/>
                    <a:pt x="228" y="486"/>
                    <a:pt x="207" y="456"/>
                  </a:cubicBezTo>
                  <a:cubicBezTo>
                    <a:pt x="207" y="454"/>
                    <a:pt x="206" y="453"/>
                    <a:pt x="205" y="452"/>
                  </a:cubicBezTo>
                  <a:cubicBezTo>
                    <a:pt x="198" y="452"/>
                    <a:pt x="198" y="452"/>
                    <a:pt x="198" y="452"/>
                  </a:cubicBezTo>
                  <a:cubicBezTo>
                    <a:pt x="198" y="503"/>
                    <a:pt x="198" y="503"/>
                    <a:pt x="198" y="503"/>
                  </a:cubicBezTo>
                  <a:cubicBezTo>
                    <a:pt x="334" y="503"/>
                    <a:pt x="334" y="503"/>
                    <a:pt x="334" y="503"/>
                  </a:cubicBezTo>
                  <a:lnTo>
                    <a:pt x="334" y="452"/>
                  </a:lnTo>
                  <a:close/>
                  <a:moveTo>
                    <a:pt x="437" y="637"/>
                  </a:moveTo>
                  <a:cubicBezTo>
                    <a:pt x="381" y="509"/>
                    <a:pt x="381" y="509"/>
                    <a:pt x="381" y="509"/>
                  </a:cubicBezTo>
                  <a:cubicBezTo>
                    <a:pt x="151" y="509"/>
                    <a:pt x="151" y="509"/>
                    <a:pt x="151" y="509"/>
                  </a:cubicBezTo>
                  <a:cubicBezTo>
                    <a:pt x="95" y="637"/>
                    <a:pt x="95" y="637"/>
                    <a:pt x="95" y="637"/>
                  </a:cubicBezTo>
                  <a:cubicBezTo>
                    <a:pt x="95" y="675"/>
                    <a:pt x="95" y="675"/>
                    <a:pt x="95" y="675"/>
                  </a:cubicBezTo>
                  <a:cubicBezTo>
                    <a:pt x="437" y="675"/>
                    <a:pt x="437" y="675"/>
                    <a:pt x="437" y="675"/>
                  </a:cubicBezTo>
                  <a:lnTo>
                    <a:pt x="437" y="637"/>
                  </a:lnTo>
                  <a:close/>
                  <a:moveTo>
                    <a:pt x="402" y="612"/>
                  </a:moveTo>
                  <a:cubicBezTo>
                    <a:pt x="343" y="521"/>
                    <a:pt x="343" y="521"/>
                    <a:pt x="343" y="521"/>
                  </a:cubicBezTo>
                  <a:cubicBezTo>
                    <a:pt x="374" y="521"/>
                    <a:pt x="374" y="521"/>
                    <a:pt x="374" y="521"/>
                  </a:cubicBezTo>
                  <a:cubicBezTo>
                    <a:pt x="414" y="612"/>
                    <a:pt x="414" y="612"/>
                    <a:pt x="414" y="612"/>
                  </a:cubicBezTo>
                  <a:lnTo>
                    <a:pt x="402" y="612"/>
                  </a:lnTo>
                  <a:close/>
                  <a:moveTo>
                    <a:pt x="73" y="669"/>
                  </a:moveTo>
                  <a:cubicBezTo>
                    <a:pt x="29" y="669"/>
                    <a:pt x="29" y="669"/>
                    <a:pt x="29" y="669"/>
                  </a:cubicBezTo>
                  <a:cubicBezTo>
                    <a:pt x="29" y="675"/>
                    <a:pt x="29" y="675"/>
                    <a:pt x="29" y="675"/>
                  </a:cubicBezTo>
                  <a:cubicBezTo>
                    <a:pt x="73" y="675"/>
                    <a:pt x="73" y="675"/>
                    <a:pt x="73" y="675"/>
                  </a:cubicBezTo>
                  <a:lnTo>
                    <a:pt x="73" y="669"/>
                  </a:lnTo>
                  <a:close/>
                  <a:moveTo>
                    <a:pt x="599" y="138"/>
                  </a:moveTo>
                  <a:cubicBezTo>
                    <a:pt x="611" y="138"/>
                    <a:pt x="611" y="138"/>
                    <a:pt x="611" y="138"/>
                  </a:cubicBezTo>
                  <a:cubicBezTo>
                    <a:pt x="611" y="69"/>
                    <a:pt x="611" y="69"/>
                    <a:pt x="611" y="69"/>
                  </a:cubicBezTo>
                  <a:cubicBezTo>
                    <a:pt x="599" y="69"/>
                    <a:pt x="599" y="69"/>
                    <a:pt x="599" y="69"/>
                  </a:cubicBezTo>
                  <a:lnTo>
                    <a:pt x="599" y="138"/>
                  </a:lnTo>
                  <a:close/>
                  <a:moveTo>
                    <a:pt x="660" y="105"/>
                  </a:moveTo>
                  <a:cubicBezTo>
                    <a:pt x="660" y="113"/>
                    <a:pt x="665" y="119"/>
                    <a:pt x="672" y="120"/>
                  </a:cubicBezTo>
                  <a:cubicBezTo>
                    <a:pt x="672" y="90"/>
                    <a:pt x="672" y="90"/>
                    <a:pt x="672" y="90"/>
                  </a:cubicBezTo>
                  <a:cubicBezTo>
                    <a:pt x="665" y="92"/>
                    <a:pt x="660" y="98"/>
                    <a:pt x="660" y="105"/>
                  </a:cubicBezTo>
                  <a:close/>
                  <a:moveTo>
                    <a:pt x="613" y="114"/>
                  </a:moveTo>
                  <a:cubicBezTo>
                    <a:pt x="624" y="114"/>
                    <a:pt x="624" y="114"/>
                    <a:pt x="624" y="114"/>
                  </a:cubicBezTo>
                  <a:cubicBezTo>
                    <a:pt x="624" y="93"/>
                    <a:pt x="624" y="93"/>
                    <a:pt x="624" y="93"/>
                  </a:cubicBezTo>
                  <a:cubicBezTo>
                    <a:pt x="613" y="93"/>
                    <a:pt x="613" y="93"/>
                    <a:pt x="613" y="93"/>
                  </a:cubicBezTo>
                  <a:lnTo>
                    <a:pt x="613" y="114"/>
                  </a:lnTo>
                  <a:close/>
                  <a:moveTo>
                    <a:pt x="452" y="242"/>
                  </a:moveTo>
                  <a:cubicBezTo>
                    <a:pt x="452" y="315"/>
                    <a:pt x="452" y="315"/>
                    <a:pt x="452" y="315"/>
                  </a:cubicBezTo>
                  <a:cubicBezTo>
                    <a:pt x="437" y="315"/>
                    <a:pt x="437" y="315"/>
                    <a:pt x="437" y="315"/>
                  </a:cubicBezTo>
                  <a:cubicBezTo>
                    <a:pt x="437" y="242"/>
                    <a:pt x="437" y="242"/>
                    <a:pt x="437" y="242"/>
                  </a:cubicBezTo>
                  <a:cubicBezTo>
                    <a:pt x="410" y="246"/>
                    <a:pt x="390" y="268"/>
                    <a:pt x="390" y="296"/>
                  </a:cubicBezTo>
                  <a:cubicBezTo>
                    <a:pt x="390" y="327"/>
                    <a:pt x="414" y="351"/>
                    <a:pt x="445" y="351"/>
                  </a:cubicBezTo>
                  <a:cubicBezTo>
                    <a:pt x="475" y="351"/>
                    <a:pt x="500" y="327"/>
                    <a:pt x="500" y="296"/>
                  </a:cubicBezTo>
                  <a:cubicBezTo>
                    <a:pt x="500" y="268"/>
                    <a:pt x="479" y="246"/>
                    <a:pt x="452" y="242"/>
                  </a:cubicBezTo>
                  <a:close/>
                  <a:moveTo>
                    <a:pt x="818" y="76"/>
                  </a:moveTo>
                  <a:cubicBezTo>
                    <a:pt x="818" y="52"/>
                    <a:pt x="818" y="52"/>
                    <a:pt x="818" y="52"/>
                  </a:cubicBezTo>
                  <a:cubicBezTo>
                    <a:pt x="719" y="0"/>
                    <a:pt x="719" y="0"/>
                    <a:pt x="719" y="0"/>
                  </a:cubicBezTo>
                  <a:cubicBezTo>
                    <a:pt x="661" y="76"/>
                    <a:pt x="661" y="76"/>
                    <a:pt x="661" y="76"/>
                  </a:cubicBezTo>
                  <a:cubicBezTo>
                    <a:pt x="628" y="76"/>
                    <a:pt x="628" y="76"/>
                    <a:pt x="628" y="76"/>
                  </a:cubicBezTo>
                  <a:cubicBezTo>
                    <a:pt x="628" y="135"/>
                    <a:pt x="628" y="135"/>
                    <a:pt x="628" y="135"/>
                  </a:cubicBezTo>
                  <a:cubicBezTo>
                    <a:pt x="661" y="135"/>
                    <a:pt x="661" y="135"/>
                    <a:pt x="661" y="135"/>
                  </a:cubicBezTo>
                  <a:cubicBezTo>
                    <a:pt x="719" y="211"/>
                    <a:pt x="719" y="211"/>
                    <a:pt x="719" y="211"/>
                  </a:cubicBezTo>
                  <a:cubicBezTo>
                    <a:pt x="818" y="159"/>
                    <a:pt x="818" y="159"/>
                    <a:pt x="818" y="159"/>
                  </a:cubicBezTo>
                  <a:cubicBezTo>
                    <a:pt x="818" y="135"/>
                    <a:pt x="818" y="135"/>
                    <a:pt x="818" y="135"/>
                  </a:cubicBezTo>
                  <a:cubicBezTo>
                    <a:pt x="806" y="135"/>
                    <a:pt x="806" y="135"/>
                    <a:pt x="806" y="135"/>
                  </a:cubicBezTo>
                  <a:cubicBezTo>
                    <a:pt x="806" y="147"/>
                    <a:pt x="806" y="147"/>
                    <a:pt x="806" y="147"/>
                  </a:cubicBezTo>
                  <a:cubicBezTo>
                    <a:pt x="796" y="147"/>
                    <a:pt x="796" y="147"/>
                    <a:pt x="796" y="147"/>
                  </a:cubicBezTo>
                  <a:cubicBezTo>
                    <a:pt x="796" y="135"/>
                    <a:pt x="796" y="135"/>
                    <a:pt x="796" y="135"/>
                  </a:cubicBezTo>
                  <a:cubicBezTo>
                    <a:pt x="785" y="135"/>
                    <a:pt x="785" y="135"/>
                    <a:pt x="785" y="135"/>
                  </a:cubicBezTo>
                  <a:cubicBezTo>
                    <a:pt x="785" y="159"/>
                    <a:pt x="785" y="159"/>
                    <a:pt x="785" y="159"/>
                  </a:cubicBezTo>
                  <a:cubicBezTo>
                    <a:pt x="723" y="159"/>
                    <a:pt x="723" y="159"/>
                    <a:pt x="723" y="159"/>
                  </a:cubicBezTo>
                  <a:cubicBezTo>
                    <a:pt x="709" y="135"/>
                    <a:pt x="709" y="135"/>
                    <a:pt x="709" y="135"/>
                  </a:cubicBezTo>
                  <a:cubicBezTo>
                    <a:pt x="709" y="76"/>
                    <a:pt x="709" y="76"/>
                    <a:pt x="709" y="76"/>
                  </a:cubicBezTo>
                  <a:cubicBezTo>
                    <a:pt x="723" y="52"/>
                    <a:pt x="723" y="52"/>
                    <a:pt x="723" y="52"/>
                  </a:cubicBezTo>
                  <a:cubicBezTo>
                    <a:pt x="785" y="52"/>
                    <a:pt x="785" y="52"/>
                    <a:pt x="785" y="52"/>
                  </a:cubicBezTo>
                  <a:cubicBezTo>
                    <a:pt x="785" y="76"/>
                    <a:pt x="785" y="76"/>
                    <a:pt x="785" y="76"/>
                  </a:cubicBezTo>
                  <a:cubicBezTo>
                    <a:pt x="796" y="76"/>
                    <a:pt x="796" y="76"/>
                    <a:pt x="796" y="76"/>
                  </a:cubicBezTo>
                  <a:cubicBezTo>
                    <a:pt x="796" y="61"/>
                    <a:pt x="796" y="61"/>
                    <a:pt x="796" y="61"/>
                  </a:cubicBezTo>
                  <a:cubicBezTo>
                    <a:pt x="806" y="61"/>
                    <a:pt x="806" y="61"/>
                    <a:pt x="806" y="61"/>
                  </a:cubicBezTo>
                  <a:cubicBezTo>
                    <a:pt x="806" y="76"/>
                    <a:pt x="806" y="76"/>
                    <a:pt x="806" y="76"/>
                  </a:cubicBezTo>
                  <a:lnTo>
                    <a:pt x="818" y="76"/>
                  </a:lnTo>
                  <a:close/>
                  <a:moveTo>
                    <a:pt x="676" y="127"/>
                  </a:moveTo>
                  <a:cubicBezTo>
                    <a:pt x="663" y="127"/>
                    <a:pt x="653" y="118"/>
                    <a:pt x="653" y="105"/>
                  </a:cubicBezTo>
                  <a:cubicBezTo>
                    <a:pt x="653" y="93"/>
                    <a:pt x="663" y="83"/>
                    <a:pt x="676" y="83"/>
                  </a:cubicBezTo>
                  <a:cubicBezTo>
                    <a:pt x="688" y="83"/>
                    <a:pt x="698" y="93"/>
                    <a:pt x="698" y="105"/>
                  </a:cubicBezTo>
                  <a:cubicBezTo>
                    <a:pt x="698" y="118"/>
                    <a:pt x="688" y="127"/>
                    <a:pt x="676" y="127"/>
                  </a:cubicBezTo>
                  <a:close/>
                  <a:moveTo>
                    <a:pt x="679" y="90"/>
                  </a:moveTo>
                  <a:cubicBezTo>
                    <a:pt x="679" y="120"/>
                    <a:pt x="679" y="120"/>
                    <a:pt x="679" y="120"/>
                  </a:cubicBezTo>
                  <a:cubicBezTo>
                    <a:pt x="686" y="119"/>
                    <a:pt x="691" y="113"/>
                    <a:pt x="691" y="105"/>
                  </a:cubicBezTo>
                  <a:cubicBezTo>
                    <a:pt x="691" y="98"/>
                    <a:pt x="686" y="92"/>
                    <a:pt x="679" y="90"/>
                  </a:cubicBezTo>
                  <a:close/>
                  <a:moveTo>
                    <a:pt x="393" y="219"/>
                  </a:moveTo>
                  <a:cubicBezTo>
                    <a:pt x="368" y="236"/>
                    <a:pt x="354" y="263"/>
                    <a:pt x="352" y="290"/>
                  </a:cubicBezTo>
                  <a:cubicBezTo>
                    <a:pt x="230" y="372"/>
                    <a:pt x="230" y="372"/>
                    <a:pt x="230" y="372"/>
                  </a:cubicBezTo>
                  <a:cubicBezTo>
                    <a:pt x="204" y="390"/>
                    <a:pt x="197" y="425"/>
                    <a:pt x="215" y="452"/>
                  </a:cubicBezTo>
                  <a:cubicBezTo>
                    <a:pt x="232" y="478"/>
                    <a:pt x="268" y="485"/>
                    <a:pt x="295" y="467"/>
                  </a:cubicBezTo>
                  <a:cubicBezTo>
                    <a:pt x="416" y="386"/>
                    <a:pt x="416" y="386"/>
                    <a:pt x="416" y="386"/>
                  </a:cubicBezTo>
                  <a:cubicBezTo>
                    <a:pt x="443" y="395"/>
                    <a:pt x="472" y="391"/>
                    <a:pt x="497" y="375"/>
                  </a:cubicBezTo>
                  <a:cubicBezTo>
                    <a:pt x="540" y="346"/>
                    <a:pt x="552" y="288"/>
                    <a:pt x="523" y="245"/>
                  </a:cubicBezTo>
                  <a:cubicBezTo>
                    <a:pt x="494" y="202"/>
                    <a:pt x="436" y="191"/>
                    <a:pt x="393" y="219"/>
                  </a:cubicBezTo>
                  <a:close/>
                  <a:moveTo>
                    <a:pt x="237" y="466"/>
                  </a:moveTo>
                  <a:cubicBezTo>
                    <a:pt x="231" y="462"/>
                    <a:pt x="226" y="457"/>
                    <a:pt x="222" y="451"/>
                  </a:cubicBezTo>
                  <a:cubicBezTo>
                    <a:pt x="211" y="435"/>
                    <a:pt x="210" y="415"/>
                    <a:pt x="217" y="399"/>
                  </a:cubicBezTo>
                  <a:cubicBezTo>
                    <a:pt x="238" y="399"/>
                    <a:pt x="238" y="399"/>
                    <a:pt x="238" y="399"/>
                  </a:cubicBezTo>
                  <a:cubicBezTo>
                    <a:pt x="238" y="399"/>
                    <a:pt x="227" y="428"/>
                    <a:pt x="237" y="466"/>
                  </a:cubicBezTo>
                  <a:close/>
                  <a:moveTo>
                    <a:pt x="445" y="369"/>
                  </a:moveTo>
                  <a:cubicBezTo>
                    <a:pt x="404" y="369"/>
                    <a:pt x="372" y="336"/>
                    <a:pt x="372" y="296"/>
                  </a:cubicBezTo>
                  <a:cubicBezTo>
                    <a:pt x="372" y="256"/>
                    <a:pt x="404" y="223"/>
                    <a:pt x="445" y="223"/>
                  </a:cubicBezTo>
                  <a:cubicBezTo>
                    <a:pt x="485" y="223"/>
                    <a:pt x="517" y="256"/>
                    <a:pt x="517" y="296"/>
                  </a:cubicBezTo>
                  <a:cubicBezTo>
                    <a:pt x="517" y="336"/>
                    <a:pt x="485" y="369"/>
                    <a:pt x="445" y="369"/>
                  </a:cubicBezTo>
                  <a:close/>
                  <a:moveTo>
                    <a:pt x="584" y="138"/>
                  </a:moveTo>
                  <a:cubicBezTo>
                    <a:pt x="595" y="138"/>
                    <a:pt x="595" y="138"/>
                    <a:pt x="595" y="138"/>
                  </a:cubicBezTo>
                  <a:cubicBezTo>
                    <a:pt x="595" y="69"/>
                    <a:pt x="595" y="69"/>
                    <a:pt x="595" y="69"/>
                  </a:cubicBezTo>
                  <a:cubicBezTo>
                    <a:pt x="584" y="69"/>
                    <a:pt x="584" y="69"/>
                    <a:pt x="584" y="69"/>
                  </a:cubicBezTo>
                  <a:lnTo>
                    <a:pt x="584" y="138"/>
                  </a:lnTo>
                  <a:close/>
                  <a:moveTo>
                    <a:pt x="390" y="128"/>
                  </a:moveTo>
                  <a:cubicBezTo>
                    <a:pt x="566" y="128"/>
                    <a:pt x="566" y="128"/>
                    <a:pt x="566" y="128"/>
                  </a:cubicBezTo>
                  <a:cubicBezTo>
                    <a:pt x="566" y="79"/>
                    <a:pt x="566" y="79"/>
                    <a:pt x="566" y="79"/>
                  </a:cubicBezTo>
                  <a:cubicBezTo>
                    <a:pt x="356" y="79"/>
                    <a:pt x="356" y="79"/>
                    <a:pt x="356" y="79"/>
                  </a:cubicBezTo>
                  <a:lnTo>
                    <a:pt x="390" y="128"/>
                  </a:lnTo>
                  <a:close/>
                  <a:moveTo>
                    <a:pt x="569" y="138"/>
                  </a:moveTo>
                  <a:cubicBezTo>
                    <a:pt x="581" y="138"/>
                    <a:pt x="581" y="138"/>
                    <a:pt x="581" y="138"/>
                  </a:cubicBezTo>
                  <a:cubicBezTo>
                    <a:pt x="581" y="69"/>
                    <a:pt x="581" y="69"/>
                    <a:pt x="581" y="69"/>
                  </a:cubicBezTo>
                  <a:cubicBezTo>
                    <a:pt x="569" y="69"/>
                    <a:pt x="569" y="69"/>
                    <a:pt x="569" y="69"/>
                  </a:cubicBezTo>
                  <a:lnTo>
                    <a:pt x="569" y="1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14" name="Freeform 43"/>
            <p:cNvSpPr>
              <a:spLocks noChangeAspect="1" noEditPoints="1"/>
            </p:cNvSpPr>
            <p:nvPr/>
          </p:nvSpPr>
          <p:spPr bwMode="auto">
            <a:xfrm>
              <a:off x="5744154" y="5921791"/>
              <a:ext cx="368472" cy="432160"/>
            </a:xfrm>
            <a:custGeom>
              <a:avLst/>
              <a:gdLst>
                <a:gd name="T0" fmla="*/ 878 w 1174"/>
                <a:gd name="T1" fmla="*/ 1 h 1383"/>
                <a:gd name="T2" fmla="*/ 443 w 1174"/>
                <a:gd name="T3" fmla="*/ 0 h 1383"/>
                <a:gd name="T4" fmla="*/ 437 w 1174"/>
                <a:gd name="T5" fmla="*/ 1 h 1383"/>
                <a:gd name="T6" fmla="*/ 201 w 1174"/>
                <a:gd name="T7" fmla="*/ 1080 h 1383"/>
                <a:gd name="T8" fmla="*/ 447 w 1174"/>
                <a:gd name="T9" fmla="*/ 1383 h 1383"/>
                <a:gd name="T10" fmla="*/ 1174 w 1174"/>
                <a:gd name="T11" fmla="*/ 692 h 1383"/>
                <a:gd name="T12" fmla="*/ 701 w 1174"/>
                <a:gd name="T13" fmla="*/ 676 h 1383"/>
                <a:gd name="T14" fmla="*/ 566 w 1174"/>
                <a:gd name="T15" fmla="*/ 802 h 1383"/>
                <a:gd name="T16" fmla="*/ 436 w 1174"/>
                <a:gd name="T17" fmla="*/ 530 h 1383"/>
                <a:gd name="T18" fmla="*/ 282 w 1174"/>
                <a:gd name="T19" fmla="*/ 676 h 1383"/>
                <a:gd name="T20" fmla="*/ 157 w 1174"/>
                <a:gd name="T21" fmla="*/ 715 h 1383"/>
                <a:gd name="T22" fmla="*/ 304 w 1174"/>
                <a:gd name="T23" fmla="*/ 709 h 1383"/>
                <a:gd name="T24" fmla="*/ 540 w 1174"/>
                <a:gd name="T25" fmla="*/ 855 h 1383"/>
                <a:gd name="T26" fmla="*/ 571 w 1174"/>
                <a:gd name="T27" fmla="*/ 852 h 1383"/>
                <a:gd name="T28" fmla="*/ 853 w 1174"/>
                <a:gd name="T29" fmla="*/ 695 h 1383"/>
                <a:gd name="T30" fmla="*/ 959 w 1174"/>
                <a:gd name="T31" fmla="*/ 677 h 1383"/>
                <a:gd name="T32" fmla="*/ 557 w 1174"/>
                <a:gd name="T33" fmla="*/ 1128 h 1383"/>
                <a:gd name="T34" fmla="*/ 462 w 1174"/>
                <a:gd name="T35" fmla="*/ 1129 h 1383"/>
                <a:gd name="T36" fmla="*/ 408 w 1174"/>
                <a:gd name="T37" fmla="*/ 1121 h 1383"/>
                <a:gd name="T38" fmla="*/ 290 w 1174"/>
                <a:gd name="T39" fmla="*/ 1078 h 1383"/>
                <a:gd name="T40" fmla="*/ 248 w 1174"/>
                <a:gd name="T41" fmla="*/ 1052 h 1383"/>
                <a:gd name="T42" fmla="*/ 291 w 1174"/>
                <a:gd name="T43" fmla="*/ 277 h 1383"/>
                <a:gd name="T44" fmla="*/ 410 w 1174"/>
                <a:gd name="T45" fmla="*/ 233 h 1383"/>
                <a:gd name="T46" fmla="*/ 462 w 1174"/>
                <a:gd name="T47" fmla="*/ 225 h 1383"/>
                <a:gd name="T48" fmla="*/ 555 w 1174"/>
                <a:gd name="T49" fmla="*/ 226 h 1383"/>
                <a:gd name="T50" fmla="*/ 1124 w 1174"/>
                <a:gd name="T51" fmla="*/ 692 h 1383"/>
                <a:gd name="T52" fmla="*/ 716 w 1174"/>
                <a:gd name="T53" fmla="*/ 1135 h 1383"/>
                <a:gd name="T54" fmla="*/ 719 w 1174"/>
                <a:gd name="T55" fmla="*/ 1134 h 1383"/>
                <a:gd name="T56" fmla="*/ 726 w 1174"/>
                <a:gd name="T57" fmla="*/ 1130 h 1383"/>
                <a:gd name="T58" fmla="*/ 728 w 1174"/>
                <a:gd name="T59" fmla="*/ 1130 h 1383"/>
                <a:gd name="T60" fmla="*/ 734 w 1174"/>
                <a:gd name="T61" fmla="*/ 1127 h 1383"/>
                <a:gd name="T62" fmla="*/ 740 w 1174"/>
                <a:gd name="T63" fmla="*/ 1123 h 1383"/>
                <a:gd name="T64" fmla="*/ 746 w 1174"/>
                <a:gd name="T65" fmla="*/ 1120 h 1383"/>
                <a:gd name="T66" fmla="*/ 749 w 1174"/>
                <a:gd name="T67" fmla="*/ 1118 h 1383"/>
                <a:gd name="T68" fmla="*/ 753 w 1174"/>
                <a:gd name="T69" fmla="*/ 1116 h 1383"/>
                <a:gd name="T70" fmla="*/ 772 w 1174"/>
                <a:gd name="T71" fmla="*/ 250 h 1383"/>
                <a:gd name="T72" fmla="*/ 767 w 1174"/>
                <a:gd name="T73" fmla="*/ 246 h 1383"/>
                <a:gd name="T74" fmla="*/ 762 w 1174"/>
                <a:gd name="T75" fmla="*/ 244 h 1383"/>
                <a:gd name="T76" fmla="*/ 761 w 1174"/>
                <a:gd name="T77" fmla="*/ 244 h 1383"/>
                <a:gd name="T78" fmla="*/ 753 w 1174"/>
                <a:gd name="T79" fmla="*/ 239 h 1383"/>
                <a:gd name="T80" fmla="*/ 746 w 1174"/>
                <a:gd name="T81" fmla="*/ 234 h 1383"/>
                <a:gd name="T82" fmla="*/ 742 w 1174"/>
                <a:gd name="T83" fmla="*/ 232 h 1383"/>
                <a:gd name="T84" fmla="*/ 734 w 1174"/>
                <a:gd name="T85" fmla="*/ 228 h 1383"/>
                <a:gd name="T86" fmla="*/ 728 w 1174"/>
                <a:gd name="T87" fmla="*/ 225 h 1383"/>
                <a:gd name="T88" fmla="*/ 722 w 1174"/>
                <a:gd name="T89" fmla="*/ 222 h 1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4" h="1383">
                  <a:moveTo>
                    <a:pt x="1174" y="692"/>
                  </a:moveTo>
                  <a:cubicBezTo>
                    <a:pt x="1174" y="304"/>
                    <a:pt x="1047" y="0"/>
                    <a:pt x="883" y="0"/>
                  </a:cubicBezTo>
                  <a:cubicBezTo>
                    <a:pt x="882" y="0"/>
                    <a:pt x="880" y="1"/>
                    <a:pt x="878" y="1"/>
                  </a:cubicBezTo>
                  <a:cubicBezTo>
                    <a:pt x="879" y="1"/>
                    <a:pt x="879" y="1"/>
                    <a:pt x="879" y="1"/>
                  </a:cubicBezTo>
                  <a:cubicBezTo>
                    <a:pt x="445" y="1"/>
                    <a:pt x="445" y="1"/>
                    <a:pt x="445" y="1"/>
                  </a:cubicBezTo>
                  <a:cubicBezTo>
                    <a:pt x="444" y="0"/>
                    <a:pt x="444" y="0"/>
                    <a:pt x="443" y="0"/>
                  </a:cubicBezTo>
                  <a:cubicBezTo>
                    <a:pt x="442" y="0"/>
                    <a:pt x="442" y="1"/>
                    <a:pt x="442" y="1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437" y="1"/>
                    <a:pt x="437" y="1"/>
                    <a:pt x="437" y="1"/>
                  </a:cubicBezTo>
                  <a:cubicBezTo>
                    <a:pt x="346" y="5"/>
                    <a:pt x="265" y="101"/>
                    <a:pt x="212" y="267"/>
                  </a:cubicBezTo>
                  <a:cubicBezTo>
                    <a:pt x="84" y="358"/>
                    <a:pt x="0" y="508"/>
                    <a:pt x="0" y="677"/>
                  </a:cubicBezTo>
                  <a:cubicBezTo>
                    <a:pt x="0" y="842"/>
                    <a:pt x="79" y="988"/>
                    <a:pt x="201" y="1080"/>
                  </a:cubicBezTo>
                  <a:cubicBezTo>
                    <a:pt x="255" y="1273"/>
                    <a:pt x="343" y="1383"/>
                    <a:pt x="443" y="1383"/>
                  </a:cubicBezTo>
                  <a:cubicBezTo>
                    <a:pt x="444" y="1383"/>
                    <a:pt x="446" y="1383"/>
                    <a:pt x="447" y="1383"/>
                  </a:cubicBezTo>
                  <a:cubicBezTo>
                    <a:pt x="447" y="1383"/>
                    <a:pt x="447" y="1383"/>
                    <a:pt x="447" y="1383"/>
                  </a:cubicBezTo>
                  <a:cubicBezTo>
                    <a:pt x="881" y="1383"/>
                    <a:pt x="881" y="1383"/>
                    <a:pt x="881" y="1383"/>
                  </a:cubicBezTo>
                  <a:cubicBezTo>
                    <a:pt x="882" y="1383"/>
                    <a:pt x="882" y="1383"/>
                    <a:pt x="883" y="1383"/>
                  </a:cubicBezTo>
                  <a:cubicBezTo>
                    <a:pt x="1047" y="1383"/>
                    <a:pt x="1174" y="1079"/>
                    <a:pt x="1174" y="692"/>
                  </a:cubicBezTo>
                  <a:moveTo>
                    <a:pt x="833" y="676"/>
                  </a:moveTo>
                  <a:cubicBezTo>
                    <a:pt x="701" y="676"/>
                    <a:pt x="701" y="676"/>
                    <a:pt x="701" y="676"/>
                  </a:cubicBezTo>
                  <a:cubicBezTo>
                    <a:pt x="701" y="676"/>
                    <a:pt x="701" y="676"/>
                    <a:pt x="701" y="676"/>
                  </a:cubicBezTo>
                  <a:cubicBezTo>
                    <a:pt x="700" y="676"/>
                    <a:pt x="700" y="676"/>
                    <a:pt x="700" y="676"/>
                  </a:cubicBezTo>
                  <a:cubicBezTo>
                    <a:pt x="694" y="676"/>
                    <a:pt x="688" y="679"/>
                    <a:pt x="685" y="684"/>
                  </a:cubicBezTo>
                  <a:cubicBezTo>
                    <a:pt x="566" y="802"/>
                    <a:pt x="566" y="802"/>
                    <a:pt x="566" y="802"/>
                  </a:cubicBezTo>
                  <a:cubicBezTo>
                    <a:pt x="465" y="540"/>
                    <a:pt x="465" y="540"/>
                    <a:pt x="465" y="540"/>
                  </a:cubicBezTo>
                  <a:cubicBezTo>
                    <a:pt x="462" y="532"/>
                    <a:pt x="455" y="532"/>
                    <a:pt x="454" y="531"/>
                  </a:cubicBezTo>
                  <a:cubicBezTo>
                    <a:pt x="446" y="529"/>
                    <a:pt x="441" y="530"/>
                    <a:pt x="436" y="530"/>
                  </a:cubicBezTo>
                  <a:cubicBezTo>
                    <a:pt x="431" y="530"/>
                    <a:pt x="426" y="532"/>
                    <a:pt x="422" y="535"/>
                  </a:cubicBezTo>
                  <a:cubicBezTo>
                    <a:pt x="420" y="537"/>
                    <a:pt x="420" y="538"/>
                    <a:pt x="419" y="540"/>
                  </a:cubicBezTo>
                  <a:cubicBezTo>
                    <a:pt x="282" y="676"/>
                    <a:pt x="282" y="676"/>
                    <a:pt x="282" y="676"/>
                  </a:cubicBezTo>
                  <a:cubicBezTo>
                    <a:pt x="157" y="676"/>
                    <a:pt x="157" y="676"/>
                    <a:pt x="157" y="676"/>
                  </a:cubicBezTo>
                  <a:cubicBezTo>
                    <a:pt x="146" y="676"/>
                    <a:pt x="137" y="685"/>
                    <a:pt x="137" y="696"/>
                  </a:cubicBezTo>
                  <a:cubicBezTo>
                    <a:pt x="137" y="706"/>
                    <a:pt x="146" y="715"/>
                    <a:pt x="157" y="715"/>
                  </a:cubicBezTo>
                  <a:cubicBezTo>
                    <a:pt x="290" y="715"/>
                    <a:pt x="290" y="715"/>
                    <a:pt x="290" y="715"/>
                  </a:cubicBezTo>
                  <a:cubicBezTo>
                    <a:pt x="290" y="715"/>
                    <a:pt x="290" y="715"/>
                    <a:pt x="290" y="715"/>
                  </a:cubicBezTo>
                  <a:cubicBezTo>
                    <a:pt x="295" y="715"/>
                    <a:pt x="300" y="713"/>
                    <a:pt x="304" y="709"/>
                  </a:cubicBezTo>
                  <a:cubicBezTo>
                    <a:pt x="436" y="578"/>
                    <a:pt x="436" y="578"/>
                    <a:pt x="436" y="578"/>
                  </a:cubicBezTo>
                  <a:cubicBezTo>
                    <a:pt x="536" y="849"/>
                    <a:pt x="536" y="849"/>
                    <a:pt x="536" y="849"/>
                  </a:cubicBezTo>
                  <a:cubicBezTo>
                    <a:pt x="537" y="851"/>
                    <a:pt x="539" y="854"/>
                    <a:pt x="540" y="855"/>
                  </a:cubicBezTo>
                  <a:cubicBezTo>
                    <a:pt x="546" y="861"/>
                    <a:pt x="555" y="862"/>
                    <a:pt x="562" y="859"/>
                  </a:cubicBezTo>
                  <a:cubicBezTo>
                    <a:pt x="565" y="858"/>
                    <a:pt x="567" y="857"/>
                    <a:pt x="569" y="855"/>
                  </a:cubicBezTo>
                  <a:cubicBezTo>
                    <a:pt x="570" y="854"/>
                    <a:pt x="571" y="853"/>
                    <a:pt x="571" y="852"/>
                  </a:cubicBezTo>
                  <a:cubicBezTo>
                    <a:pt x="709" y="715"/>
                    <a:pt x="709" y="715"/>
                    <a:pt x="709" y="715"/>
                  </a:cubicBezTo>
                  <a:cubicBezTo>
                    <a:pt x="833" y="715"/>
                    <a:pt x="833" y="715"/>
                    <a:pt x="833" y="715"/>
                  </a:cubicBezTo>
                  <a:cubicBezTo>
                    <a:pt x="844" y="715"/>
                    <a:pt x="853" y="706"/>
                    <a:pt x="853" y="695"/>
                  </a:cubicBezTo>
                  <a:cubicBezTo>
                    <a:pt x="853" y="684"/>
                    <a:pt x="844" y="676"/>
                    <a:pt x="833" y="676"/>
                  </a:cubicBezTo>
                  <a:moveTo>
                    <a:pt x="597" y="233"/>
                  </a:moveTo>
                  <a:cubicBezTo>
                    <a:pt x="803" y="276"/>
                    <a:pt x="959" y="459"/>
                    <a:pt x="959" y="677"/>
                  </a:cubicBezTo>
                  <a:cubicBezTo>
                    <a:pt x="959" y="896"/>
                    <a:pt x="804" y="1079"/>
                    <a:pt x="598" y="1122"/>
                  </a:cubicBezTo>
                  <a:cubicBezTo>
                    <a:pt x="595" y="1122"/>
                    <a:pt x="593" y="1123"/>
                    <a:pt x="590" y="1123"/>
                  </a:cubicBezTo>
                  <a:cubicBezTo>
                    <a:pt x="579" y="1125"/>
                    <a:pt x="568" y="1127"/>
                    <a:pt x="557" y="1128"/>
                  </a:cubicBezTo>
                  <a:cubicBezTo>
                    <a:pt x="553" y="1129"/>
                    <a:pt x="549" y="1129"/>
                    <a:pt x="546" y="1129"/>
                  </a:cubicBezTo>
                  <a:cubicBezTo>
                    <a:pt x="532" y="1131"/>
                    <a:pt x="518" y="1132"/>
                    <a:pt x="504" y="1132"/>
                  </a:cubicBezTo>
                  <a:cubicBezTo>
                    <a:pt x="490" y="1132"/>
                    <a:pt x="476" y="1131"/>
                    <a:pt x="462" y="1129"/>
                  </a:cubicBezTo>
                  <a:cubicBezTo>
                    <a:pt x="458" y="1129"/>
                    <a:pt x="454" y="1128"/>
                    <a:pt x="451" y="1128"/>
                  </a:cubicBezTo>
                  <a:cubicBezTo>
                    <a:pt x="440" y="1127"/>
                    <a:pt x="429" y="1125"/>
                    <a:pt x="419" y="1123"/>
                  </a:cubicBezTo>
                  <a:cubicBezTo>
                    <a:pt x="415" y="1123"/>
                    <a:pt x="412" y="1122"/>
                    <a:pt x="408" y="1121"/>
                  </a:cubicBezTo>
                  <a:cubicBezTo>
                    <a:pt x="396" y="1118"/>
                    <a:pt x="384" y="1115"/>
                    <a:pt x="372" y="1112"/>
                  </a:cubicBezTo>
                  <a:cubicBezTo>
                    <a:pt x="371" y="1111"/>
                    <a:pt x="370" y="1111"/>
                    <a:pt x="369" y="1111"/>
                  </a:cubicBezTo>
                  <a:cubicBezTo>
                    <a:pt x="341" y="1102"/>
                    <a:pt x="315" y="1091"/>
                    <a:pt x="290" y="1078"/>
                  </a:cubicBezTo>
                  <a:cubicBezTo>
                    <a:pt x="288" y="1077"/>
                    <a:pt x="286" y="1076"/>
                    <a:pt x="285" y="1075"/>
                  </a:cubicBezTo>
                  <a:cubicBezTo>
                    <a:pt x="274" y="1069"/>
                    <a:pt x="264" y="1063"/>
                    <a:pt x="254" y="1056"/>
                  </a:cubicBezTo>
                  <a:cubicBezTo>
                    <a:pt x="252" y="1055"/>
                    <a:pt x="250" y="1053"/>
                    <a:pt x="248" y="1052"/>
                  </a:cubicBezTo>
                  <a:cubicBezTo>
                    <a:pt x="129" y="970"/>
                    <a:pt x="50" y="833"/>
                    <a:pt x="50" y="677"/>
                  </a:cubicBezTo>
                  <a:cubicBezTo>
                    <a:pt x="50" y="506"/>
                    <a:pt x="146" y="357"/>
                    <a:pt x="286" y="279"/>
                  </a:cubicBezTo>
                  <a:cubicBezTo>
                    <a:pt x="288" y="278"/>
                    <a:pt x="289" y="277"/>
                    <a:pt x="291" y="277"/>
                  </a:cubicBezTo>
                  <a:cubicBezTo>
                    <a:pt x="302" y="271"/>
                    <a:pt x="313" y="265"/>
                    <a:pt x="325" y="260"/>
                  </a:cubicBezTo>
                  <a:cubicBezTo>
                    <a:pt x="326" y="260"/>
                    <a:pt x="328" y="259"/>
                    <a:pt x="330" y="258"/>
                  </a:cubicBezTo>
                  <a:cubicBezTo>
                    <a:pt x="355" y="248"/>
                    <a:pt x="382" y="239"/>
                    <a:pt x="410" y="233"/>
                  </a:cubicBezTo>
                  <a:cubicBezTo>
                    <a:pt x="413" y="233"/>
                    <a:pt x="416" y="232"/>
                    <a:pt x="419" y="231"/>
                  </a:cubicBezTo>
                  <a:cubicBezTo>
                    <a:pt x="430" y="229"/>
                    <a:pt x="440" y="228"/>
                    <a:pt x="451" y="227"/>
                  </a:cubicBezTo>
                  <a:cubicBezTo>
                    <a:pt x="455" y="226"/>
                    <a:pt x="459" y="226"/>
                    <a:pt x="462" y="225"/>
                  </a:cubicBezTo>
                  <a:cubicBezTo>
                    <a:pt x="476" y="224"/>
                    <a:pt x="490" y="223"/>
                    <a:pt x="504" y="223"/>
                  </a:cubicBezTo>
                  <a:cubicBezTo>
                    <a:pt x="518" y="223"/>
                    <a:pt x="532" y="224"/>
                    <a:pt x="546" y="225"/>
                  </a:cubicBezTo>
                  <a:cubicBezTo>
                    <a:pt x="549" y="226"/>
                    <a:pt x="552" y="226"/>
                    <a:pt x="555" y="226"/>
                  </a:cubicBezTo>
                  <a:cubicBezTo>
                    <a:pt x="569" y="228"/>
                    <a:pt x="582" y="230"/>
                    <a:pt x="595" y="232"/>
                  </a:cubicBezTo>
                  <a:cubicBezTo>
                    <a:pt x="596" y="232"/>
                    <a:pt x="597" y="233"/>
                    <a:pt x="597" y="233"/>
                  </a:cubicBezTo>
                  <a:moveTo>
                    <a:pt x="1124" y="692"/>
                  </a:moveTo>
                  <a:cubicBezTo>
                    <a:pt x="1124" y="1075"/>
                    <a:pt x="1000" y="1333"/>
                    <a:pt x="883" y="1333"/>
                  </a:cubicBezTo>
                  <a:cubicBezTo>
                    <a:pt x="821" y="1333"/>
                    <a:pt x="758" y="1260"/>
                    <a:pt x="712" y="1137"/>
                  </a:cubicBezTo>
                  <a:cubicBezTo>
                    <a:pt x="716" y="1135"/>
                    <a:pt x="716" y="1135"/>
                    <a:pt x="716" y="1135"/>
                  </a:cubicBezTo>
                  <a:cubicBezTo>
                    <a:pt x="716" y="1135"/>
                    <a:pt x="716" y="1135"/>
                    <a:pt x="716" y="1135"/>
                  </a:cubicBezTo>
                  <a:cubicBezTo>
                    <a:pt x="716" y="1135"/>
                    <a:pt x="717" y="1135"/>
                    <a:pt x="717" y="1135"/>
                  </a:cubicBezTo>
                  <a:cubicBezTo>
                    <a:pt x="717" y="1135"/>
                    <a:pt x="719" y="1134"/>
                    <a:pt x="719" y="1134"/>
                  </a:cubicBezTo>
                  <a:cubicBezTo>
                    <a:pt x="720" y="1133"/>
                    <a:pt x="721" y="1133"/>
                    <a:pt x="721" y="1133"/>
                  </a:cubicBezTo>
                  <a:cubicBezTo>
                    <a:pt x="722" y="1132"/>
                    <a:pt x="723" y="1132"/>
                    <a:pt x="723" y="1132"/>
                  </a:cubicBezTo>
                  <a:cubicBezTo>
                    <a:pt x="726" y="1130"/>
                    <a:pt x="726" y="1130"/>
                    <a:pt x="726" y="1130"/>
                  </a:cubicBezTo>
                  <a:cubicBezTo>
                    <a:pt x="726" y="1130"/>
                    <a:pt x="726" y="1130"/>
                    <a:pt x="727" y="1130"/>
                  </a:cubicBezTo>
                  <a:cubicBezTo>
                    <a:pt x="727" y="1130"/>
                    <a:pt x="727" y="1130"/>
                    <a:pt x="727" y="1130"/>
                  </a:cubicBezTo>
                  <a:cubicBezTo>
                    <a:pt x="727" y="1130"/>
                    <a:pt x="727" y="1130"/>
                    <a:pt x="728" y="1130"/>
                  </a:cubicBezTo>
                  <a:cubicBezTo>
                    <a:pt x="729" y="1129"/>
                    <a:pt x="729" y="1129"/>
                    <a:pt x="729" y="1129"/>
                  </a:cubicBezTo>
                  <a:cubicBezTo>
                    <a:pt x="730" y="1128"/>
                    <a:pt x="730" y="1129"/>
                    <a:pt x="731" y="1128"/>
                  </a:cubicBezTo>
                  <a:cubicBezTo>
                    <a:pt x="734" y="1127"/>
                    <a:pt x="734" y="1127"/>
                    <a:pt x="734" y="1127"/>
                  </a:cubicBezTo>
                  <a:cubicBezTo>
                    <a:pt x="734" y="1126"/>
                    <a:pt x="735" y="1126"/>
                    <a:pt x="735" y="1126"/>
                  </a:cubicBezTo>
                  <a:cubicBezTo>
                    <a:pt x="739" y="1124"/>
                    <a:pt x="739" y="1124"/>
                    <a:pt x="739" y="1124"/>
                  </a:cubicBezTo>
                  <a:cubicBezTo>
                    <a:pt x="739" y="1124"/>
                    <a:pt x="740" y="1123"/>
                    <a:pt x="740" y="1123"/>
                  </a:cubicBezTo>
                  <a:cubicBezTo>
                    <a:pt x="743" y="1122"/>
                    <a:pt x="743" y="1122"/>
                    <a:pt x="743" y="1122"/>
                  </a:cubicBezTo>
                  <a:cubicBezTo>
                    <a:pt x="744" y="1121"/>
                    <a:pt x="745" y="1121"/>
                    <a:pt x="745" y="1121"/>
                  </a:cubicBezTo>
                  <a:cubicBezTo>
                    <a:pt x="745" y="1120"/>
                    <a:pt x="746" y="1120"/>
                    <a:pt x="746" y="1120"/>
                  </a:cubicBezTo>
                  <a:cubicBezTo>
                    <a:pt x="747" y="1120"/>
                    <a:pt x="747" y="1120"/>
                    <a:pt x="747" y="1119"/>
                  </a:cubicBezTo>
                  <a:cubicBezTo>
                    <a:pt x="747" y="1119"/>
                    <a:pt x="749" y="1118"/>
                    <a:pt x="749" y="1118"/>
                  </a:cubicBezTo>
                  <a:cubicBezTo>
                    <a:pt x="749" y="1118"/>
                    <a:pt x="749" y="1118"/>
                    <a:pt x="749" y="1118"/>
                  </a:cubicBezTo>
                  <a:cubicBezTo>
                    <a:pt x="749" y="1118"/>
                    <a:pt x="750" y="1118"/>
                    <a:pt x="750" y="1118"/>
                  </a:cubicBezTo>
                  <a:cubicBezTo>
                    <a:pt x="750" y="1118"/>
                    <a:pt x="751" y="1118"/>
                    <a:pt x="751" y="1117"/>
                  </a:cubicBezTo>
                  <a:cubicBezTo>
                    <a:pt x="751" y="1117"/>
                    <a:pt x="753" y="1116"/>
                    <a:pt x="753" y="1116"/>
                  </a:cubicBezTo>
                  <a:cubicBezTo>
                    <a:pt x="753" y="1116"/>
                    <a:pt x="753" y="1116"/>
                    <a:pt x="753" y="1116"/>
                  </a:cubicBezTo>
                  <a:cubicBezTo>
                    <a:pt x="905" y="1029"/>
                    <a:pt x="1009" y="865"/>
                    <a:pt x="1009" y="677"/>
                  </a:cubicBezTo>
                  <a:cubicBezTo>
                    <a:pt x="1009" y="497"/>
                    <a:pt x="914" y="339"/>
                    <a:pt x="772" y="250"/>
                  </a:cubicBezTo>
                  <a:cubicBezTo>
                    <a:pt x="770" y="249"/>
                    <a:pt x="770" y="249"/>
                    <a:pt x="770" y="249"/>
                  </a:cubicBezTo>
                  <a:cubicBezTo>
                    <a:pt x="770" y="249"/>
                    <a:pt x="770" y="249"/>
                    <a:pt x="770" y="249"/>
                  </a:cubicBezTo>
                  <a:cubicBezTo>
                    <a:pt x="769" y="248"/>
                    <a:pt x="768" y="247"/>
                    <a:pt x="767" y="246"/>
                  </a:cubicBezTo>
                  <a:cubicBezTo>
                    <a:pt x="766" y="246"/>
                    <a:pt x="765" y="245"/>
                    <a:pt x="765" y="245"/>
                  </a:cubicBezTo>
                  <a:cubicBezTo>
                    <a:pt x="764" y="245"/>
                    <a:pt x="764" y="245"/>
                    <a:pt x="764" y="245"/>
                  </a:cubicBezTo>
                  <a:cubicBezTo>
                    <a:pt x="763" y="244"/>
                    <a:pt x="762" y="244"/>
                    <a:pt x="762" y="244"/>
                  </a:cubicBezTo>
                  <a:cubicBezTo>
                    <a:pt x="762" y="244"/>
                    <a:pt x="762" y="244"/>
                    <a:pt x="762" y="244"/>
                  </a:cubicBezTo>
                  <a:cubicBezTo>
                    <a:pt x="762" y="244"/>
                    <a:pt x="762" y="244"/>
                    <a:pt x="761" y="243"/>
                  </a:cubicBezTo>
                  <a:cubicBezTo>
                    <a:pt x="761" y="244"/>
                    <a:pt x="761" y="244"/>
                    <a:pt x="761" y="244"/>
                  </a:cubicBezTo>
                  <a:cubicBezTo>
                    <a:pt x="760" y="243"/>
                    <a:pt x="760" y="242"/>
                    <a:pt x="759" y="242"/>
                  </a:cubicBezTo>
                  <a:cubicBezTo>
                    <a:pt x="759" y="242"/>
                    <a:pt x="757" y="241"/>
                    <a:pt x="757" y="241"/>
                  </a:cubicBezTo>
                  <a:cubicBezTo>
                    <a:pt x="753" y="239"/>
                    <a:pt x="753" y="239"/>
                    <a:pt x="753" y="239"/>
                  </a:cubicBezTo>
                  <a:cubicBezTo>
                    <a:pt x="753" y="238"/>
                    <a:pt x="750" y="237"/>
                    <a:pt x="749" y="236"/>
                  </a:cubicBezTo>
                  <a:cubicBezTo>
                    <a:pt x="748" y="236"/>
                    <a:pt x="748" y="236"/>
                    <a:pt x="748" y="236"/>
                  </a:cubicBezTo>
                  <a:cubicBezTo>
                    <a:pt x="748" y="236"/>
                    <a:pt x="746" y="235"/>
                    <a:pt x="746" y="234"/>
                  </a:cubicBezTo>
                  <a:cubicBezTo>
                    <a:pt x="745" y="234"/>
                    <a:pt x="745" y="234"/>
                    <a:pt x="744" y="234"/>
                  </a:cubicBezTo>
                  <a:cubicBezTo>
                    <a:pt x="744" y="233"/>
                    <a:pt x="744" y="233"/>
                    <a:pt x="743" y="233"/>
                  </a:cubicBezTo>
                  <a:cubicBezTo>
                    <a:pt x="743" y="233"/>
                    <a:pt x="743" y="233"/>
                    <a:pt x="742" y="232"/>
                  </a:cubicBezTo>
                  <a:cubicBezTo>
                    <a:pt x="741" y="232"/>
                    <a:pt x="741" y="231"/>
                    <a:pt x="739" y="231"/>
                  </a:cubicBezTo>
                  <a:cubicBezTo>
                    <a:pt x="738" y="231"/>
                    <a:pt x="736" y="230"/>
                    <a:pt x="736" y="229"/>
                  </a:cubicBezTo>
                  <a:cubicBezTo>
                    <a:pt x="735" y="229"/>
                    <a:pt x="735" y="229"/>
                    <a:pt x="734" y="228"/>
                  </a:cubicBezTo>
                  <a:cubicBezTo>
                    <a:pt x="733" y="228"/>
                    <a:pt x="733" y="228"/>
                    <a:pt x="732" y="227"/>
                  </a:cubicBezTo>
                  <a:cubicBezTo>
                    <a:pt x="731" y="227"/>
                    <a:pt x="730" y="226"/>
                    <a:pt x="730" y="226"/>
                  </a:cubicBezTo>
                  <a:cubicBezTo>
                    <a:pt x="729" y="226"/>
                    <a:pt x="728" y="225"/>
                    <a:pt x="728" y="225"/>
                  </a:cubicBezTo>
                  <a:cubicBezTo>
                    <a:pt x="727" y="225"/>
                    <a:pt x="725" y="224"/>
                    <a:pt x="725" y="224"/>
                  </a:cubicBezTo>
                  <a:cubicBezTo>
                    <a:pt x="724" y="223"/>
                    <a:pt x="724" y="223"/>
                    <a:pt x="724" y="223"/>
                  </a:cubicBezTo>
                  <a:cubicBezTo>
                    <a:pt x="723" y="223"/>
                    <a:pt x="723" y="222"/>
                    <a:pt x="722" y="222"/>
                  </a:cubicBezTo>
                  <a:cubicBezTo>
                    <a:pt x="767" y="113"/>
                    <a:pt x="825" y="51"/>
                    <a:pt x="883" y="51"/>
                  </a:cubicBezTo>
                  <a:cubicBezTo>
                    <a:pt x="1000" y="51"/>
                    <a:pt x="1124" y="308"/>
                    <a:pt x="1124" y="692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15" name="Freeform 50"/>
            <p:cNvSpPr>
              <a:spLocks noChangeAspect="1" noEditPoints="1"/>
            </p:cNvSpPr>
            <p:nvPr/>
          </p:nvSpPr>
          <p:spPr bwMode="auto">
            <a:xfrm>
              <a:off x="9466179" y="5907868"/>
              <a:ext cx="400237" cy="432160"/>
            </a:xfrm>
            <a:custGeom>
              <a:avLst/>
              <a:gdLst/>
              <a:ahLst/>
              <a:cxnLst>
                <a:cxn ang="0">
                  <a:pos x="149" y="380"/>
                </a:cxn>
                <a:cxn ang="0">
                  <a:pos x="120" y="343"/>
                </a:cxn>
                <a:cxn ang="0">
                  <a:pos x="176" y="0"/>
                </a:cxn>
                <a:cxn ang="0">
                  <a:pos x="232" y="343"/>
                </a:cxn>
                <a:cxn ang="0">
                  <a:pos x="204" y="380"/>
                </a:cxn>
                <a:cxn ang="0">
                  <a:pos x="190" y="352"/>
                </a:cxn>
                <a:cxn ang="0">
                  <a:pos x="162" y="380"/>
                </a:cxn>
                <a:cxn ang="0">
                  <a:pos x="149" y="350"/>
                </a:cxn>
                <a:cxn ang="0">
                  <a:pos x="17" y="176"/>
                </a:cxn>
                <a:cxn ang="0">
                  <a:pos x="336" y="176"/>
                </a:cxn>
                <a:cxn ang="0">
                  <a:pos x="176" y="28"/>
                </a:cxn>
                <a:cxn ang="0">
                  <a:pos x="176" y="324"/>
                </a:cxn>
                <a:cxn ang="0">
                  <a:pos x="176" y="28"/>
                </a:cxn>
                <a:cxn ang="0">
                  <a:pos x="83" y="94"/>
                </a:cxn>
                <a:cxn ang="0">
                  <a:pos x="92" y="186"/>
                </a:cxn>
                <a:cxn ang="0">
                  <a:pos x="270" y="179"/>
                </a:cxn>
                <a:cxn ang="0">
                  <a:pos x="260" y="87"/>
                </a:cxn>
                <a:cxn ang="0">
                  <a:pos x="118" y="102"/>
                </a:cxn>
                <a:cxn ang="0">
                  <a:pos x="143" y="133"/>
                </a:cxn>
                <a:cxn ang="0">
                  <a:pos x="118" y="102"/>
                </a:cxn>
                <a:cxn ang="0">
                  <a:pos x="174" y="102"/>
                </a:cxn>
                <a:cxn ang="0">
                  <a:pos x="148" y="133"/>
                </a:cxn>
                <a:cxn ang="0">
                  <a:pos x="179" y="102"/>
                </a:cxn>
                <a:cxn ang="0">
                  <a:pos x="204" y="133"/>
                </a:cxn>
                <a:cxn ang="0">
                  <a:pos x="179" y="102"/>
                </a:cxn>
                <a:cxn ang="0">
                  <a:pos x="235" y="102"/>
                </a:cxn>
                <a:cxn ang="0">
                  <a:pos x="210" y="133"/>
                </a:cxn>
                <a:cxn ang="0">
                  <a:pos x="100" y="147"/>
                </a:cxn>
                <a:cxn ang="0">
                  <a:pos x="253" y="171"/>
                </a:cxn>
                <a:cxn ang="0">
                  <a:pos x="100" y="147"/>
                </a:cxn>
                <a:cxn ang="0">
                  <a:pos x="167" y="205"/>
                </a:cxn>
                <a:cxn ang="0">
                  <a:pos x="179" y="261"/>
                </a:cxn>
                <a:cxn ang="0">
                  <a:pos x="164" y="310"/>
                </a:cxn>
                <a:cxn ang="0">
                  <a:pos x="179" y="245"/>
                </a:cxn>
              </a:cxnLst>
              <a:rect l="0" t="0" r="r" b="b"/>
              <a:pathLst>
                <a:path w="352" h="380">
                  <a:moveTo>
                    <a:pt x="149" y="350"/>
                  </a:moveTo>
                  <a:cubicBezTo>
                    <a:pt x="149" y="380"/>
                    <a:pt x="149" y="380"/>
                    <a:pt x="149" y="380"/>
                  </a:cubicBezTo>
                  <a:cubicBezTo>
                    <a:pt x="120" y="380"/>
                    <a:pt x="120" y="380"/>
                    <a:pt x="120" y="380"/>
                  </a:cubicBezTo>
                  <a:cubicBezTo>
                    <a:pt x="120" y="343"/>
                    <a:pt x="120" y="343"/>
                    <a:pt x="120" y="343"/>
                  </a:cubicBezTo>
                  <a:cubicBezTo>
                    <a:pt x="49" y="319"/>
                    <a:pt x="0" y="252"/>
                    <a:pt x="0" y="176"/>
                  </a:cubicBezTo>
                  <a:cubicBezTo>
                    <a:pt x="0" y="79"/>
                    <a:pt x="79" y="0"/>
                    <a:pt x="176" y="0"/>
                  </a:cubicBezTo>
                  <a:cubicBezTo>
                    <a:pt x="274" y="0"/>
                    <a:pt x="352" y="79"/>
                    <a:pt x="352" y="176"/>
                  </a:cubicBezTo>
                  <a:cubicBezTo>
                    <a:pt x="352" y="252"/>
                    <a:pt x="304" y="319"/>
                    <a:pt x="232" y="343"/>
                  </a:cubicBezTo>
                  <a:cubicBezTo>
                    <a:pt x="232" y="380"/>
                    <a:pt x="232" y="380"/>
                    <a:pt x="232" y="380"/>
                  </a:cubicBezTo>
                  <a:cubicBezTo>
                    <a:pt x="204" y="380"/>
                    <a:pt x="204" y="380"/>
                    <a:pt x="204" y="380"/>
                  </a:cubicBezTo>
                  <a:cubicBezTo>
                    <a:pt x="204" y="350"/>
                    <a:pt x="204" y="350"/>
                    <a:pt x="204" y="350"/>
                  </a:cubicBezTo>
                  <a:cubicBezTo>
                    <a:pt x="199" y="351"/>
                    <a:pt x="195" y="351"/>
                    <a:pt x="190" y="352"/>
                  </a:cubicBezTo>
                  <a:cubicBezTo>
                    <a:pt x="190" y="380"/>
                    <a:pt x="190" y="380"/>
                    <a:pt x="190" y="380"/>
                  </a:cubicBezTo>
                  <a:cubicBezTo>
                    <a:pt x="162" y="380"/>
                    <a:pt x="162" y="380"/>
                    <a:pt x="162" y="380"/>
                  </a:cubicBezTo>
                  <a:cubicBezTo>
                    <a:pt x="162" y="352"/>
                    <a:pt x="162" y="352"/>
                    <a:pt x="162" y="352"/>
                  </a:cubicBezTo>
                  <a:cubicBezTo>
                    <a:pt x="158" y="351"/>
                    <a:pt x="153" y="351"/>
                    <a:pt x="149" y="350"/>
                  </a:cubicBezTo>
                  <a:close/>
                  <a:moveTo>
                    <a:pt x="176" y="17"/>
                  </a:moveTo>
                  <a:cubicBezTo>
                    <a:pt x="88" y="17"/>
                    <a:pt x="17" y="88"/>
                    <a:pt x="17" y="176"/>
                  </a:cubicBezTo>
                  <a:cubicBezTo>
                    <a:pt x="17" y="264"/>
                    <a:pt x="88" y="335"/>
                    <a:pt x="176" y="335"/>
                  </a:cubicBezTo>
                  <a:cubicBezTo>
                    <a:pt x="264" y="335"/>
                    <a:pt x="336" y="264"/>
                    <a:pt x="336" y="176"/>
                  </a:cubicBezTo>
                  <a:cubicBezTo>
                    <a:pt x="336" y="88"/>
                    <a:pt x="264" y="17"/>
                    <a:pt x="176" y="17"/>
                  </a:cubicBezTo>
                  <a:close/>
                  <a:moveTo>
                    <a:pt x="176" y="28"/>
                  </a:moveTo>
                  <a:cubicBezTo>
                    <a:pt x="258" y="28"/>
                    <a:pt x="324" y="95"/>
                    <a:pt x="324" y="176"/>
                  </a:cubicBezTo>
                  <a:cubicBezTo>
                    <a:pt x="324" y="258"/>
                    <a:pt x="258" y="324"/>
                    <a:pt x="176" y="324"/>
                  </a:cubicBezTo>
                  <a:cubicBezTo>
                    <a:pt x="95" y="324"/>
                    <a:pt x="29" y="258"/>
                    <a:pt x="29" y="176"/>
                  </a:cubicBezTo>
                  <a:cubicBezTo>
                    <a:pt x="29" y="95"/>
                    <a:pt x="95" y="28"/>
                    <a:pt x="176" y="28"/>
                  </a:cubicBezTo>
                  <a:close/>
                  <a:moveTo>
                    <a:pt x="92" y="87"/>
                  </a:moveTo>
                  <a:cubicBezTo>
                    <a:pt x="88" y="87"/>
                    <a:pt x="83" y="89"/>
                    <a:pt x="83" y="94"/>
                  </a:cubicBezTo>
                  <a:cubicBezTo>
                    <a:pt x="83" y="179"/>
                    <a:pt x="83" y="179"/>
                    <a:pt x="83" y="179"/>
                  </a:cubicBezTo>
                  <a:cubicBezTo>
                    <a:pt x="83" y="183"/>
                    <a:pt x="88" y="186"/>
                    <a:pt x="92" y="186"/>
                  </a:cubicBezTo>
                  <a:cubicBezTo>
                    <a:pt x="260" y="186"/>
                    <a:pt x="260" y="186"/>
                    <a:pt x="260" y="186"/>
                  </a:cubicBezTo>
                  <a:cubicBezTo>
                    <a:pt x="265" y="186"/>
                    <a:pt x="270" y="183"/>
                    <a:pt x="270" y="179"/>
                  </a:cubicBezTo>
                  <a:cubicBezTo>
                    <a:pt x="270" y="94"/>
                    <a:pt x="270" y="94"/>
                    <a:pt x="270" y="94"/>
                  </a:cubicBezTo>
                  <a:cubicBezTo>
                    <a:pt x="270" y="89"/>
                    <a:pt x="265" y="87"/>
                    <a:pt x="260" y="87"/>
                  </a:cubicBezTo>
                  <a:cubicBezTo>
                    <a:pt x="92" y="87"/>
                    <a:pt x="92" y="87"/>
                    <a:pt x="92" y="87"/>
                  </a:cubicBezTo>
                  <a:close/>
                  <a:moveTo>
                    <a:pt x="118" y="102"/>
                  </a:moveTo>
                  <a:cubicBezTo>
                    <a:pt x="143" y="102"/>
                    <a:pt x="143" y="102"/>
                    <a:pt x="143" y="102"/>
                  </a:cubicBezTo>
                  <a:cubicBezTo>
                    <a:pt x="143" y="133"/>
                    <a:pt x="143" y="133"/>
                    <a:pt x="143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18" y="102"/>
                    <a:pt x="118" y="102"/>
                    <a:pt x="118" y="102"/>
                  </a:cubicBezTo>
                  <a:close/>
                  <a:moveTo>
                    <a:pt x="148" y="102"/>
                  </a:moveTo>
                  <a:cubicBezTo>
                    <a:pt x="174" y="102"/>
                    <a:pt x="174" y="102"/>
                    <a:pt x="174" y="102"/>
                  </a:cubicBezTo>
                  <a:cubicBezTo>
                    <a:pt x="174" y="133"/>
                    <a:pt x="174" y="133"/>
                    <a:pt x="174" y="133"/>
                  </a:cubicBezTo>
                  <a:cubicBezTo>
                    <a:pt x="148" y="133"/>
                    <a:pt x="148" y="133"/>
                    <a:pt x="148" y="133"/>
                  </a:cubicBezTo>
                  <a:cubicBezTo>
                    <a:pt x="148" y="102"/>
                    <a:pt x="148" y="102"/>
                    <a:pt x="148" y="102"/>
                  </a:cubicBezTo>
                  <a:close/>
                  <a:moveTo>
                    <a:pt x="179" y="102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33"/>
                    <a:pt x="204" y="133"/>
                    <a:pt x="204" y="133"/>
                  </a:cubicBezTo>
                  <a:cubicBezTo>
                    <a:pt x="179" y="133"/>
                    <a:pt x="179" y="133"/>
                    <a:pt x="179" y="133"/>
                  </a:cubicBezTo>
                  <a:cubicBezTo>
                    <a:pt x="179" y="102"/>
                    <a:pt x="179" y="102"/>
                    <a:pt x="179" y="102"/>
                  </a:cubicBezTo>
                  <a:close/>
                  <a:moveTo>
                    <a:pt x="210" y="102"/>
                  </a:moveTo>
                  <a:cubicBezTo>
                    <a:pt x="235" y="102"/>
                    <a:pt x="235" y="102"/>
                    <a:pt x="235" y="102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10" y="133"/>
                    <a:pt x="210" y="133"/>
                    <a:pt x="210" y="133"/>
                  </a:cubicBezTo>
                  <a:cubicBezTo>
                    <a:pt x="210" y="102"/>
                    <a:pt x="210" y="102"/>
                    <a:pt x="210" y="102"/>
                  </a:cubicBezTo>
                  <a:close/>
                  <a:moveTo>
                    <a:pt x="100" y="147"/>
                  </a:moveTo>
                  <a:cubicBezTo>
                    <a:pt x="253" y="147"/>
                    <a:pt x="253" y="147"/>
                    <a:pt x="253" y="147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100" y="171"/>
                    <a:pt x="100" y="171"/>
                    <a:pt x="100" y="171"/>
                  </a:cubicBezTo>
                  <a:cubicBezTo>
                    <a:pt x="100" y="147"/>
                    <a:pt x="100" y="147"/>
                    <a:pt x="100" y="147"/>
                  </a:cubicBezTo>
                  <a:close/>
                  <a:moveTo>
                    <a:pt x="194" y="205"/>
                  </a:moveTo>
                  <a:cubicBezTo>
                    <a:pt x="167" y="205"/>
                    <a:pt x="167" y="205"/>
                    <a:pt x="167" y="205"/>
                  </a:cubicBezTo>
                  <a:cubicBezTo>
                    <a:pt x="147" y="261"/>
                    <a:pt x="147" y="261"/>
                    <a:pt x="147" y="261"/>
                  </a:cubicBezTo>
                  <a:cubicBezTo>
                    <a:pt x="179" y="261"/>
                    <a:pt x="179" y="261"/>
                    <a:pt x="179" y="261"/>
                  </a:cubicBezTo>
                  <a:cubicBezTo>
                    <a:pt x="164" y="310"/>
                    <a:pt x="164" y="310"/>
                    <a:pt x="164" y="310"/>
                  </a:cubicBezTo>
                  <a:cubicBezTo>
                    <a:pt x="164" y="310"/>
                    <a:pt x="164" y="310"/>
                    <a:pt x="164" y="310"/>
                  </a:cubicBezTo>
                  <a:cubicBezTo>
                    <a:pt x="205" y="245"/>
                    <a:pt x="205" y="245"/>
                    <a:pt x="205" y="245"/>
                  </a:cubicBezTo>
                  <a:cubicBezTo>
                    <a:pt x="179" y="245"/>
                    <a:pt x="179" y="245"/>
                    <a:pt x="179" y="245"/>
                  </a:cubicBezTo>
                  <a:cubicBezTo>
                    <a:pt x="194" y="205"/>
                    <a:pt x="194" y="205"/>
                    <a:pt x="194" y="20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  <p:sp>
          <p:nvSpPr>
            <p:cNvPr id="16" name="Freeform 51"/>
            <p:cNvSpPr>
              <a:spLocks noChangeAspect="1" noEditPoints="1"/>
            </p:cNvSpPr>
            <p:nvPr/>
          </p:nvSpPr>
          <p:spPr bwMode="auto">
            <a:xfrm>
              <a:off x="7669489" y="5921791"/>
              <a:ext cx="309178" cy="432160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237" y="0"/>
                </a:cxn>
                <a:cxn ang="0">
                  <a:pos x="249" y="12"/>
                </a:cxn>
                <a:cxn ang="0">
                  <a:pos x="249" y="285"/>
                </a:cxn>
                <a:cxn ang="0">
                  <a:pos x="237" y="298"/>
                </a:cxn>
                <a:cxn ang="0">
                  <a:pos x="13" y="298"/>
                </a:cxn>
                <a:cxn ang="0">
                  <a:pos x="0" y="285"/>
                </a:cxn>
                <a:cxn ang="0">
                  <a:pos x="0" y="12"/>
                </a:cxn>
                <a:cxn ang="0">
                  <a:pos x="13" y="0"/>
                </a:cxn>
                <a:cxn ang="0">
                  <a:pos x="48" y="40"/>
                </a:cxn>
                <a:cxn ang="0">
                  <a:pos x="198" y="40"/>
                </a:cxn>
                <a:cxn ang="0">
                  <a:pos x="208" y="50"/>
                </a:cxn>
                <a:cxn ang="0">
                  <a:pos x="208" y="144"/>
                </a:cxn>
                <a:cxn ang="0">
                  <a:pos x="198" y="154"/>
                </a:cxn>
                <a:cxn ang="0">
                  <a:pos x="48" y="154"/>
                </a:cxn>
                <a:cxn ang="0">
                  <a:pos x="39" y="144"/>
                </a:cxn>
                <a:cxn ang="0">
                  <a:pos x="39" y="50"/>
                </a:cxn>
                <a:cxn ang="0">
                  <a:pos x="48" y="40"/>
                </a:cxn>
                <a:cxn ang="0">
                  <a:pos x="66" y="63"/>
                </a:cxn>
                <a:cxn ang="0">
                  <a:pos x="89" y="63"/>
                </a:cxn>
                <a:cxn ang="0">
                  <a:pos x="89" y="92"/>
                </a:cxn>
                <a:cxn ang="0">
                  <a:pos x="66" y="92"/>
                </a:cxn>
                <a:cxn ang="0">
                  <a:pos x="66" y="63"/>
                </a:cxn>
                <a:cxn ang="0">
                  <a:pos x="97" y="63"/>
                </a:cxn>
                <a:cxn ang="0">
                  <a:pos x="120" y="63"/>
                </a:cxn>
                <a:cxn ang="0">
                  <a:pos x="120" y="92"/>
                </a:cxn>
                <a:cxn ang="0">
                  <a:pos x="97" y="92"/>
                </a:cxn>
                <a:cxn ang="0">
                  <a:pos x="97" y="63"/>
                </a:cxn>
                <a:cxn ang="0">
                  <a:pos x="127" y="63"/>
                </a:cxn>
                <a:cxn ang="0">
                  <a:pos x="150" y="63"/>
                </a:cxn>
                <a:cxn ang="0">
                  <a:pos x="150" y="92"/>
                </a:cxn>
                <a:cxn ang="0">
                  <a:pos x="127" y="92"/>
                </a:cxn>
                <a:cxn ang="0">
                  <a:pos x="127" y="63"/>
                </a:cxn>
                <a:cxn ang="0">
                  <a:pos x="157" y="63"/>
                </a:cxn>
                <a:cxn ang="0">
                  <a:pos x="180" y="63"/>
                </a:cxn>
                <a:cxn ang="0">
                  <a:pos x="180" y="92"/>
                </a:cxn>
                <a:cxn ang="0">
                  <a:pos x="157" y="92"/>
                </a:cxn>
                <a:cxn ang="0">
                  <a:pos x="157" y="63"/>
                </a:cxn>
                <a:cxn ang="0">
                  <a:pos x="54" y="112"/>
                </a:cxn>
                <a:cxn ang="0">
                  <a:pos x="193" y="112"/>
                </a:cxn>
                <a:cxn ang="0">
                  <a:pos x="193" y="136"/>
                </a:cxn>
                <a:cxn ang="0">
                  <a:pos x="54" y="136"/>
                </a:cxn>
                <a:cxn ang="0">
                  <a:pos x="54" y="112"/>
                </a:cxn>
                <a:cxn ang="0">
                  <a:pos x="70" y="308"/>
                </a:cxn>
                <a:cxn ang="0">
                  <a:pos x="96" y="308"/>
                </a:cxn>
                <a:cxn ang="0">
                  <a:pos x="96" y="349"/>
                </a:cxn>
                <a:cxn ang="0">
                  <a:pos x="70" y="349"/>
                </a:cxn>
                <a:cxn ang="0">
                  <a:pos x="70" y="308"/>
                </a:cxn>
                <a:cxn ang="0">
                  <a:pos x="111" y="308"/>
                </a:cxn>
                <a:cxn ang="0">
                  <a:pos x="137" y="308"/>
                </a:cxn>
                <a:cxn ang="0">
                  <a:pos x="137" y="349"/>
                </a:cxn>
                <a:cxn ang="0">
                  <a:pos x="111" y="349"/>
                </a:cxn>
                <a:cxn ang="0">
                  <a:pos x="111" y="308"/>
                </a:cxn>
                <a:cxn ang="0">
                  <a:pos x="152" y="308"/>
                </a:cxn>
                <a:cxn ang="0">
                  <a:pos x="178" y="308"/>
                </a:cxn>
                <a:cxn ang="0">
                  <a:pos x="178" y="349"/>
                </a:cxn>
                <a:cxn ang="0">
                  <a:pos x="152" y="349"/>
                </a:cxn>
                <a:cxn ang="0">
                  <a:pos x="152" y="308"/>
                </a:cxn>
              </a:cxnLst>
              <a:rect l="0" t="0" r="r" b="b"/>
              <a:pathLst>
                <a:path w="249" h="349">
                  <a:moveTo>
                    <a:pt x="13" y="0"/>
                  </a:moveTo>
                  <a:cubicBezTo>
                    <a:pt x="237" y="0"/>
                    <a:pt x="237" y="0"/>
                    <a:pt x="237" y="0"/>
                  </a:cubicBezTo>
                  <a:cubicBezTo>
                    <a:pt x="244" y="0"/>
                    <a:pt x="249" y="5"/>
                    <a:pt x="249" y="12"/>
                  </a:cubicBezTo>
                  <a:cubicBezTo>
                    <a:pt x="249" y="285"/>
                    <a:pt x="249" y="285"/>
                    <a:pt x="249" y="285"/>
                  </a:cubicBezTo>
                  <a:cubicBezTo>
                    <a:pt x="249" y="292"/>
                    <a:pt x="244" y="298"/>
                    <a:pt x="237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6" y="0"/>
                    <a:pt x="13" y="0"/>
                  </a:cubicBezTo>
                  <a:close/>
                  <a:moveTo>
                    <a:pt x="48" y="40"/>
                  </a:moveTo>
                  <a:cubicBezTo>
                    <a:pt x="198" y="40"/>
                    <a:pt x="198" y="40"/>
                    <a:pt x="198" y="40"/>
                  </a:cubicBezTo>
                  <a:cubicBezTo>
                    <a:pt x="203" y="40"/>
                    <a:pt x="208" y="45"/>
                    <a:pt x="208" y="50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208" y="150"/>
                    <a:pt x="203" y="154"/>
                    <a:pt x="19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3" y="154"/>
                    <a:pt x="39" y="150"/>
                    <a:pt x="39" y="144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39" y="45"/>
                    <a:pt x="43" y="40"/>
                    <a:pt x="48" y="40"/>
                  </a:cubicBezTo>
                  <a:close/>
                  <a:moveTo>
                    <a:pt x="66" y="63"/>
                  </a:moveTo>
                  <a:cubicBezTo>
                    <a:pt x="89" y="63"/>
                    <a:pt x="89" y="63"/>
                    <a:pt x="89" y="63"/>
                  </a:cubicBezTo>
                  <a:cubicBezTo>
                    <a:pt x="89" y="92"/>
                    <a:pt x="89" y="92"/>
                    <a:pt x="89" y="92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66" y="63"/>
                    <a:pt x="66" y="63"/>
                    <a:pt x="66" y="63"/>
                  </a:cubicBezTo>
                  <a:close/>
                  <a:moveTo>
                    <a:pt x="97" y="63"/>
                  </a:moveTo>
                  <a:cubicBezTo>
                    <a:pt x="120" y="63"/>
                    <a:pt x="120" y="63"/>
                    <a:pt x="120" y="63"/>
                  </a:cubicBezTo>
                  <a:cubicBezTo>
                    <a:pt x="120" y="92"/>
                    <a:pt x="120" y="92"/>
                    <a:pt x="120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7" y="63"/>
                    <a:pt x="97" y="63"/>
                    <a:pt x="97" y="63"/>
                  </a:cubicBezTo>
                  <a:close/>
                  <a:moveTo>
                    <a:pt x="127" y="63"/>
                  </a:moveTo>
                  <a:cubicBezTo>
                    <a:pt x="150" y="63"/>
                    <a:pt x="150" y="63"/>
                    <a:pt x="150" y="63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27" y="92"/>
                    <a:pt x="127" y="92"/>
                    <a:pt x="127" y="92"/>
                  </a:cubicBezTo>
                  <a:cubicBezTo>
                    <a:pt x="127" y="63"/>
                    <a:pt x="127" y="63"/>
                    <a:pt x="127" y="63"/>
                  </a:cubicBezTo>
                  <a:close/>
                  <a:moveTo>
                    <a:pt x="157" y="63"/>
                  </a:moveTo>
                  <a:cubicBezTo>
                    <a:pt x="180" y="63"/>
                    <a:pt x="180" y="63"/>
                    <a:pt x="180" y="63"/>
                  </a:cubicBezTo>
                  <a:cubicBezTo>
                    <a:pt x="180" y="92"/>
                    <a:pt x="180" y="92"/>
                    <a:pt x="180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7" y="63"/>
                    <a:pt x="157" y="63"/>
                    <a:pt x="157" y="63"/>
                  </a:cubicBezTo>
                  <a:close/>
                  <a:moveTo>
                    <a:pt x="54" y="112"/>
                  </a:moveTo>
                  <a:cubicBezTo>
                    <a:pt x="193" y="112"/>
                    <a:pt x="193" y="112"/>
                    <a:pt x="193" y="112"/>
                  </a:cubicBezTo>
                  <a:cubicBezTo>
                    <a:pt x="193" y="136"/>
                    <a:pt x="193" y="136"/>
                    <a:pt x="193" y="136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4" y="112"/>
                    <a:pt x="54" y="112"/>
                    <a:pt x="54" y="112"/>
                  </a:cubicBezTo>
                  <a:close/>
                  <a:moveTo>
                    <a:pt x="70" y="308"/>
                  </a:moveTo>
                  <a:cubicBezTo>
                    <a:pt x="96" y="308"/>
                    <a:pt x="96" y="308"/>
                    <a:pt x="96" y="308"/>
                  </a:cubicBezTo>
                  <a:cubicBezTo>
                    <a:pt x="96" y="349"/>
                    <a:pt x="96" y="349"/>
                    <a:pt x="96" y="349"/>
                  </a:cubicBezTo>
                  <a:cubicBezTo>
                    <a:pt x="70" y="349"/>
                    <a:pt x="70" y="349"/>
                    <a:pt x="70" y="349"/>
                  </a:cubicBezTo>
                  <a:cubicBezTo>
                    <a:pt x="70" y="308"/>
                    <a:pt x="70" y="308"/>
                    <a:pt x="70" y="308"/>
                  </a:cubicBezTo>
                  <a:close/>
                  <a:moveTo>
                    <a:pt x="111" y="308"/>
                  </a:moveTo>
                  <a:cubicBezTo>
                    <a:pt x="137" y="308"/>
                    <a:pt x="137" y="308"/>
                    <a:pt x="137" y="308"/>
                  </a:cubicBezTo>
                  <a:cubicBezTo>
                    <a:pt x="137" y="349"/>
                    <a:pt x="137" y="349"/>
                    <a:pt x="137" y="349"/>
                  </a:cubicBezTo>
                  <a:cubicBezTo>
                    <a:pt x="111" y="349"/>
                    <a:pt x="111" y="349"/>
                    <a:pt x="111" y="349"/>
                  </a:cubicBezTo>
                  <a:cubicBezTo>
                    <a:pt x="111" y="308"/>
                    <a:pt x="111" y="308"/>
                    <a:pt x="111" y="308"/>
                  </a:cubicBezTo>
                  <a:close/>
                  <a:moveTo>
                    <a:pt x="152" y="308"/>
                  </a:moveTo>
                  <a:cubicBezTo>
                    <a:pt x="178" y="308"/>
                    <a:pt x="178" y="308"/>
                    <a:pt x="178" y="308"/>
                  </a:cubicBezTo>
                  <a:cubicBezTo>
                    <a:pt x="178" y="349"/>
                    <a:pt x="178" y="349"/>
                    <a:pt x="178" y="349"/>
                  </a:cubicBezTo>
                  <a:cubicBezTo>
                    <a:pt x="152" y="349"/>
                    <a:pt x="152" y="349"/>
                    <a:pt x="152" y="349"/>
                  </a:cubicBezTo>
                  <a:cubicBezTo>
                    <a:pt x="152" y="308"/>
                    <a:pt x="152" y="308"/>
                    <a:pt x="152" y="3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t" hangingPunct="1">
                <a:defRPr/>
              </a:pPr>
              <a:endParaRPr lang="zh-CN" altLang="en-US"/>
            </a:p>
          </p:txBody>
        </p:sp>
      </p:grpSp>
      <p:grpSp>
        <p:nvGrpSpPr>
          <p:cNvPr id="17" name="组合 3075"/>
          <p:cNvGrpSpPr>
            <a:grpSpLocks/>
          </p:cNvGrpSpPr>
          <p:nvPr/>
        </p:nvGrpSpPr>
        <p:grpSpPr bwMode="auto">
          <a:xfrm>
            <a:off x="6497027" y="5019073"/>
            <a:ext cx="3905765" cy="354086"/>
            <a:chOff x="3362295" y="4922934"/>
            <a:chExt cx="5516460" cy="576000"/>
          </a:xfrm>
          <a:solidFill>
            <a:srgbClr val="00B0F0"/>
          </a:solidFill>
        </p:grpSpPr>
        <p:grpSp>
          <p:nvGrpSpPr>
            <p:cNvPr id="18" name="组合 643"/>
            <p:cNvGrpSpPr>
              <a:grpSpLocks noChangeAspect="1"/>
            </p:cNvGrpSpPr>
            <p:nvPr/>
          </p:nvGrpSpPr>
          <p:grpSpPr>
            <a:xfrm>
              <a:off x="3362295" y="4958934"/>
              <a:ext cx="513000" cy="504000"/>
              <a:chOff x="-587375" y="3082925"/>
              <a:chExt cx="452437" cy="444500"/>
            </a:xfrm>
            <a:grpFill/>
          </p:grpSpPr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-454025" y="3213100"/>
                <a:ext cx="182562" cy="184150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t" hangingPunct="1">
                  <a:defRPr/>
                </a:pPr>
                <a:endParaRPr lang="zh-CN" altLang="en-US"/>
              </a:p>
            </p:txBody>
          </p:sp>
          <p:sp>
            <p:nvSpPr>
              <p:cNvPr id="21" name="Freeform 7"/>
              <p:cNvSpPr>
                <a:spLocks noEditPoints="1"/>
              </p:cNvSpPr>
              <p:nvPr/>
            </p:nvSpPr>
            <p:spPr bwMode="auto">
              <a:xfrm>
                <a:off x="-587375" y="3082925"/>
                <a:ext cx="452437" cy="444500"/>
              </a:xfrm>
              <a:custGeom>
                <a:avLst/>
                <a:gdLst/>
                <a:ahLst/>
                <a:cxnLst>
                  <a:cxn ang="0">
                    <a:pos x="3607" y="2525"/>
                  </a:cxn>
                  <a:cxn ang="0">
                    <a:pos x="12779" y="2555"/>
                  </a:cxn>
                  <a:cxn ang="0">
                    <a:pos x="13040" y="2666"/>
                  </a:cxn>
                  <a:cxn ang="0">
                    <a:pos x="13256" y="2843"/>
                  </a:cxn>
                  <a:cxn ang="0">
                    <a:pos x="13412" y="3076"/>
                  </a:cxn>
                  <a:cxn ang="0">
                    <a:pos x="13498" y="3348"/>
                  </a:cxn>
                  <a:cxn ang="0">
                    <a:pos x="13504" y="12518"/>
                  </a:cxn>
                  <a:cxn ang="0">
                    <a:pos x="13433" y="12797"/>
                  </a:cxn>
                  <a:cxn ang="0">
                    <a:pos x="13286" y="13037"/>
                  </a:cxn>
                  <a:cxn ang="0">
                    <a:pos x="13079" y="13225"/>
                  </a:cxn>
                  <a:cxn ang="0">
                    <a:pos x="12824" y="13347"/>
                  </a:cxn>
                  <a:cxn ang="0">
                    <a:pos x="12537" y="13391"/>
                  </a:cxn>
                  <a:cxn ang="0">
                    <a:pos x="3365" y="13360"/>
                  </a:cxn>
                  <a:cxn ang="0">
                    <a:pos x="3104" y="13251"/>
                  </a:cxn>
                  <a:cxn ang="0">
                    <a:pos x="2889" y="13072"/>
                  </a:cxn>
                  <a:cxn ang="0">
                    <a:pos x="2731" y="12840"/>
                  </a:cxn>
                  <a:cxn ang="0">
                    <a:pos x="2646" y="12567"/>
                  </a:cxn>
                  <a:cxn ang="0">
                    <a:pos x="2640" y="3397"/>
                  </a:cxn>
                  <a:cxn ang="0">
                    <a:pos x="2712" y="3119"/>
                  </a:cxn>
                  <a:cxn ang="0">
                    <a:pos x="2858" y="2879"/>
                  </a:cxn>
                  <a:cxn ang="0">
                    <a:pos x="3064" y="2691"/>
                  </a:cxn>
                  <a:cxn ang="0">
                    <a:pos x="3319" y="2568"/>
                  </a:cxn>
                  <a:cxn ang="0">
                    <a:pos x="3607" y="2525"/>
                  </a:cxn>
                  <a:cxn ang="0">
                    <a:pos x="12050" y="3336"/>
                  </a:cxn>
                  <a:cxn ang="0">
                    <a:pos x="12278" y="3421"/>
                  </a:cxn>
                  <a:cxn ang="0">
                    <a:pos x="12469" y="3563"/>
                  </a:cxn>
                  <a:cxn ang="0">
                    <a:pos x="12612" y="3754"/>
                  </a:cxn>
                  <a:cxn ang="0">
                    <a:pos x="12696" y="3983"/>
                  </a:cxn>
                  <a:cxn ang="0">
                    <a:pos x="12712" y="11809"/>
                  </a:cxn>
                  <a:cxn ang="0">
                    <a:pos x="12663" y="12051"/>
                  </a:cxn>
                  <a:cxn ang="0">
                    <a:pos x="12547" y="12262"/>
                  </a:cxn>
                  <a:cxn ang="0">
                    <a:pos x="12379" y="12431"/>
                  </a:cxn>
                  <a:cxn ang="0">
                    <a:pos x="12168" y="12546"/>
                  </a:cxn>
                  <a:cxn ang="0">
                    <a:pos x="11926" y="12595"/>
                  </a:cxn>
                  <a:cxn ang="0">
                    <a:pos x="4094" y="12579"/>
                  </a:cxn>
                  <a:cxn ang="0">
                    <a:pos x="3865" y="12496"/>
                  </a:cxn>
                  <a:cxn ang="0">
                    <a:pos x="3674" y="12353"/>
                  </a:cxn>
                  <a:cxn ang="0">
                    <a:pos x="3531" y="12162"/>
                  </a:cxn>
                  <a:cxn ang="0">
                    <a:pos x="3448" y="11934"/>
                  </a:cxn>
                  <a:cxn ang="0">
                    <a:pos x="3432" y="4106"/>
                  </a:cxn>
                  <a:cxn ang="0">
                    <a:pos x="3482" y="3865"/>
                  </a:cxn>
                  <a:cxn ang="0">
                    <a:pos x="3596" y="3654"/>
                  </a:cxn>
                  <a:cxn ang="0">
                    <a:pos x="3765" y="3485"/>
                  </a:cxn>
                  <a:cxn ang="0">
                    <a:pos x="3976" y="3370"/>
                  </a:cxn>
                  <a:cxn ang="0">
                    <a:pos x="4219" y="3320"/>
                  </a:cxn>
                  <a:cxn ang="0">
                    <a:pos x="3942" y="14186"/>
                  </a:cxn>
                  <a:cxn ang="0">
                    <a:pos x="7548" y="14186"/>
                  </a:cxn>
                  <a:cxn ang="0">
                    <a:pos x="10346" y="14186"/>
                  </a:cxn>
                  <a:cxn ang="0">
                    <a:pos x="12149" y="15960"/>
                  </a:cxn>
                  <a:cxn ang="0">
                    <a:pos x="0" y="3857"/>
                  </a:cxn>
                  <a:cxn ang="0">
                    <a:pos x="1775" y="5659"/>
                  </a:cxn>
                  <a:cxn ang="0">
                    <a:pos x="1775" y="9262"/>
                  </a:cxn>
                  <a:cxn ang="0">
                    <a:pos x="1775" y="12059"/>
                  </a:cxn>
                  <a:cxn ang="0">
                    <a:pos x="14470" y="4852"/>
                  </a:cxn>
                  <a:cxn ang="0">
                    <a:pos x="14470" y="5659"/>
                  </a:cxn>
                  <a:cxn ang="0">
                    <a:pos x="16245" y="7460"/>
                  </a:cxn>
                  <a:cxn ang="0">
                    <a:pos x="16245" y="11063"/>
                  </a:cxn>
                  <a:cxn ang="0">
                    <a:pos x="4938" y="0"/>
                  </a:cxn>
                  <a:cxn ang="0">
                    <a:pos x="6741" y="1774"/>
                  </a:cxn>
                  <a:cxn ang="0">
                    <a:pos x="7548" y="1774"/>
                  </a:cxn>
                  <a:cxn ang="0">
                    <a:pos x="9351" y="0"/>
                  </a:cxn>
                </a:cxnLst>
                <a:rect l="0" t="0" r="r" b="b"/>
                <a:pathLst>
                  <a:path w="16245" h="15960">
                    <a:moveTo>
                      <a:pt x="11153" y="0"/>
                    </a:moveTo>
                    <a:lnTo>
                      <a:pt x="12149" y="0"/>
                    </a:lnTo>
                    <a:lnTo>
                      <a:pt x="12149" y="1774"/>
                    </a:lnTo>
                    <a:lnTo>
                      <a:pt x="11153" y="1774"/>
                    </a:lnTo>
                    <a:lnTo>
                      <a:pt x="11153" y="0"/>
                    </a:lnTo>
                    <a:close/>
                    <a:moveTo>
                      <a:pt x="3607" y="2525"/>
                    </a:moveTo>
                    <a:lnTo>
                      <a:pt x="12537" y="2525"/>
                    </a:lnTo>
                    <a:lnTo>
                      <a:pt x="12586" y="2526"/>
                    </a:lnTo>
                    <a:lnTo>
                      <a:pt x="12636" y="2530"/>
                    </a:lnTo>
                    <a:lnTo>
                      <a:pt x="12684" y="2536"/>
                    </a:lnTo>
                    <a:lnTo>
                      <a:pt x="12732" y="2544"/>
                    </a:lnTo>
                    <a:lnTo>
                      <a:pt x="12779" y="2555"/>
                    </a:lnTo>
                    <a:lnTo>
                      <a:pt x="12824" y="2568"/>
                    </a:lnTo>
                    <a:lnTo>
                      <a:pt x="12870" y="2583"/>
                    </a:lnTo>
                    <a:lnTo>
                      <a:pt x="12914" y="2601"/>
                    </a:lnTo>
                    <a:lnTo>
                      <a:pt x="12957" y="2621"/>
                    </a:lnTo>
                    <a:lnTo>
                      <a:pt x="12999" y="2642"/>
                    </a:lnTo>
                    <a:lnTo>
                      <a:pt x="13040" y="2666"/>
                    </a:lnTo>
                    <a:lnTo>
                      <a:pt x="13079" y="2691"/>
                    </a:lnTo>
                    <a:lnTo>
                      <a:pt x="13117" y="2718"/>
                    </a:lnTo>
                    <a:lnTo>
                      <a:pt x="13154" y="2747"/>
                    </a:lnTo>
                    <a:lnTo>
                      <a:pt x="13189" y="2777"/>
                    </a:lnTo>
                    <a:lnTo>
                      <a:pt x="13223" y="2810"/>
                    </a:lnTo>
                    <a:lnTo>
                      <a:pt x="13256" y="2843"/>
                    </a:lnTo>
                    <a:lnTo>
                      <a:pt x="13286" y="2879"/>
                    </a:lnTo>
                    <a:lnTo>
                      <a:pt x="13315" y="2916"/>
                    </a:lnTo>
                    <a:lnTo>
                      <a:pt x="13342" y="2954"/>
                    </a:lnTo>
                    <a:lnTo>
                      <a:pt x="13368" y="2993"/>
                    </a:lnTo>
                    <a:lnTo>
                      <a:pt x="13391" y="3034"/>
                    </a:lnTo>
                    <a:lnTo>
                      <a:pt x="13412" y="3076"/>
                    </a:lnTo>
                    <a:lnTo>
                      <a:pt x="13433" y="3119"/>
                    </a:lnTo>
                    <a:lnTo>
                      <a:pt x="13450" y="3163"/>
                    </a:lnTo>
                    <a:lnTo>
                      <a:pt x="13465" y="3208"/>
                    </a:lnTo>
                    <a:lnTo>
                      <a:pt x="13478" y="3254"/>
                    </a:lnTo>
                    <a:lnTo>
                      <a:pt x="13489" y="3301"/>
                    </a:lnTo>
                    <a:lnTo>
                      <a:pt x="13498" y="3348"/>
                    </a:lnTo>
                    <a:lnTo>
                      <a:pt x="13504" y="3397"/>
                    </a:lnTo>
                    <a:lnTo>
                      <a:pt x="13508" y="3447"/>
                    </a:lnTo>
                    <a:lnTo>
                      <a:pt x="13509" y="3496"/>
                    </a:lnTo>
                    <a:lnTo>
                      <a:pt x="13509" y="12420"/>
                    </a:lnTo>
                    <a:lnTo>
                      <a:pt x="13508" y="12469"/>
                    </a:lnTo>
                    <a:lnTo>
                      <a:pt x="13504" y="12518"/>
                    </a:lnTo>
                    <a:lnTo>
                      <a:pt x="13498" y="12567"/>
                    </a:lnTo>
                    <a:lnTo>
                      <a:pt x="13489" y="12615"/>
                    </a:lnTo>
                    <a:lnTo>
                      <a:pt x="13478" y="12662"/>
                    </a:lnTo>
                    <a:lnTo>
                      <a:pt x="13465" y="12708"/>
                    </a:lnTo>
                    <a:lnTo>
                      <a:pt x="13450" y="12753"/>
                    </a:lnTo>
                    <a:lnTo>
                      <a:pt x="13433" y="12797"/>
                    </a:lnTo>
                    <a:lnTo>
                      <a:pt x="13412" y="12840"/>
                    </a:lnTo>
                    <a:lnTo>
                      <a:pt x="13391" y="12881"/>
                    </a:lnTo>
                    <a:lnTo>
                      <a:pt x="13368" y="12923"/>
                    </a:lnTo>
                    <a:lnTo>
                      <a:pt x="13342" y="12962"/>
                    </a:lnTo>
                    <a:lnTo>
                      <a:pt x="13315" y="13000"/>
                    </a:lnTo>
                    <a:lnTo>
                      <a:pt x="13286" y="13037"/>
                    </a:lnTo>
                    <a:lnTo>
                      <a:pt x="13256" y="13072"/>
                    </a:lnTo>
                    <a:lnTo>
                      <a:pt x="13223" y="13106"/>
                    </a:lnTo>
                    <a:lnTo>
                      <a:pt x="13189" y="13138"/>
                    </a:lnTo>
                    <a:lnTo>
                      <a:pt x="13154" y="13169"/>
                    </a:lnTo>
                    <a:lnTo>
                      <a:pt x="13117" y="13198"/>
                    </a:lnTo>
                    <a:lnTo>
                      <a:pt x="13079" y="13225"/>
                    </a:lnTo>
                    <a:lnTo>
                      <a:pt x="13040" y="13251"/>
                    </a:lnTo>
                    <a:lnTo>
                      <a:pt x="12999" y="13274"/>
                    </a:lnTo>
                    <a:lnTo>
                      <a:pt x="12957" y="13295"/>
                    </a:lnTo>
                    <a:lnTo>
                      <a:pt x="12914" y="13315"/>
                    </a:lnTo>
                    <a:lnTo>
                      <a:pt x="12870" y="13332"/>
                    </a:lnTo>
                    <a:lnTo>
                      <a:pt x="12824" y="13347"/>
                    </a:lnTo>
                    <a:lnTo>
                      <a:pt x="12779" y="13360"/>
                    </a:lnTo>
                    <a:lnTo>
                      <a:pt x="12732" y="13372"/>
                    </a:lnTo>
                    <a:lnTo>
                      <a:pt x="12684" y="13380"/>
                    </a:lnTo>
                    <a:lnTo>
                      <a:pt x="12636" y="13387"/>
                    </a:lnTo>
                    <a:lnTo>
                      <a:pt x="12586" y="13390"/>
                    </a:lnTo>
                    <a:lnTo>
                      <a:pt x="12537" y="13391"/>
                    </a:lnTo>
                    <a:lnTo>
                      <a:pt x="3607" y="13391"/>
                    </a:lnTo>
                    <a:lnTo>
                      <a:pt x="3558" y="13390"/>
                    </a:lnTo>
                    <a:lnTo>
                      <a:pt x="3509" y="13387"/>
                    </a:lnTo>
                    <a:lnTo>
                      <a:pt x="3460" y="13380"/>
                    </a:lnTo>
                    <a:lnTo>
                      <a:pt x="3412" y="13372"/>
                    </a:lnTo>
                    <a:lnTo>
                      <a:pt x="3365" y="13360"/>
                    </a:lnTo>
                    <a:lnTo>
                      <a:pt x="3319" y="13347"/>
                    </a:lnTo>
                    <a:lnTo>
                      <a:pt x="3273" y="13332"/>
                    </a:lnTo>
                    <a:lnTo>
                      <a:pt x="3230" y="13315"/>
                    </a:lnTo>
                    <a:lnTo>
                      <a:pt x="3187" y="13295"/>
                    </a:lnTo>
                    <a:lnTo>
                      <a:pt x="3144" y="13274"/>
                    </a:lnTo>
                    <a:lnTo>
                      <a:pt x="3104" y="13251"/>
                    </a:lnTo>
                    <a:lnTo>
                      <a:pt x="3064" y="13225"/>
                    </a:lnTo>
                    <a:lnTo>
                      <a:pt x="3027" y="13198"/>
                    </a:lnTo>
                    <a:lnTo>
                      <a:pt x="2990" y="13169"/>
                    </a:lnTo>
                    <a:lnTo>
                      <a:pt x="2955" y="13138"/>
                    </a:lnTo>
                    <a:lnTo>
                      <a:pt x="2921" y="13106"/>
                    </a:lnTo>
                    <a:lnTo>
                      <a:pt x="2889" y="13072"/>
                    </a:lnTo>
                    <a:lnTo>
                      <a:pt x="2858" y="13037"/>
                    </a:lnTo>
                    <a:lnTo>
                      <a:pt x="2829" y="13000"/>
                    </a:lnTo>
                    <a:lnTo>
                      <a:pt x="2801" y="12962"/>
                    </a:lnTo>
                    <a:lnTo>
                      <a:pt x="2776" y="12923"/>
                    </a:lnTo>
                    <a:lnTo>
                      <a:pt x="2753" y="12881"/>
                    </a:lnTo>
                    <a:lnTo>
                      <a:pt x="2731" y="12840"/>
                    </a:lnTo>
                    <a:lnTo>
                      <a:pt x="2712" y="12797"/>
                    </a:lnTo>
                    <a:lnTo>
                      <a:pt x="2694" y="12753"/>
                    </a:lnTo>
                    <a:lnTo>
                      <a:pt x="2678" y="12708"/>
                    </a:lnTo>
                    <a:lnTo>
                      <a:pt x="2665" y="12662"/>
                    </a:lnTo>
                    <a:lnTo>
                      <a:pt x="2655" y="12615"/>
                    </a:lnTo>
                    <a:lnTo>
                      <a:pt x="2646" y="12567"/>
                    </a:lnTo>
                    <a:lnTo>
                      <a:pt x="2640" y="12518"/>
                    </a:lnTo>
                    <a:lnTo>
                      <a:pt x="2637" y="12469"/>
                    </a:lnTo>
                    <a:lnTo>
                      <a:pt x="2635" y="12420"/>
                    </a:lnTo>
                    <a:lnTo>
                      <a:pt x="2635" y="3496"/>
                    </a:lnTo>
                    <a:lnTo>
                      <a:pt x="2637" y="3447"/>
                    </a:lnTo>
                    <a:lnTo>
                      <a:pt x="2640" y="3397"/>
                    </a:lnTo>
                    <a:lnTo>
                      <a:pt x="2646" y="3348"/>
                    </a:lnTo>
                    <a:lnTo>
                      <a:pt x="2655" y="3301"/>
                    </a:lnTo>
                    <a:lnTo>
                      <a:pt x="2665" y="3254"/>
                    </a:lnTo>
                    <a:lnTo>
                      <a:pt x="2678" y="3208"/>
                    </a:lnTo>
                    <a:lnTo>
                      <a:pt x="2694" y="3163"/>
                    </a:lnTo>
                    <a:lnTo>
                      <a:pt x="2712" y="3119"/>
                    </a:lnTo>
                    <a:lnTo>
                      <a:pt x="2731" y="3076"/>
                    </a:lnTo>
                    <a:lnTo>
                      <a:pt x="2753" y="3034"/>
                    </a:lnTo>
                    <a:lnTo>
                      <a:pt x="2776" y="2993"/>
                    </a:lnTo>
                    <a:lnTo>
                      <a:pt x="2801" y="2954"/>
                    </a:lnTo>
                    <a:lnTo>
                      <a:pt x="2829" y="2916"/>
                    </a:lnTo>
                    <a:lnTo>
                      <a:pt x="2858" y="2879"/>
                    </a:lnTo>
                    <a:lnTo>
                      <a:pt x="2889" y="2843"/>
                    </a:lnTo>
                    <a:lnTo>
                      <a:pt x="2921" y="2810"/>
                    </a:lnTo>
                    <a:lnTo>
                      <a:pt x="2955" y="2777"/>
                    </a:lnTo>
                    <a:lnTo>
                      <a:pt x="2990" y="2747"/>
                    </a:lnTo>
                    <a:lnTo>
                      <a:pt x="3027" y="2718"/>
                    </a:lnTo>
                    <a:lnTo>
                      <a:pt x="3064" y="2691"/>
                    </a:lnTo>
                    <a:lnTo>
                      <a:pt x="3104" y="2666"/>
                    </a:lnTo>
                    <a:lnTo>
                      <a:pt x="3144" y="2642"/>
                    </a:lnTo>
                    <a:lnTo>
                      <a:pt x="3187" y="2621"/>
                    </a:lnTo>
                    <a:lnTo>
                      <a:pt x="3230" y="2601"/>
                    </a:lnTo>
                    <a:lnTo>
                      <a:pt x="3273" y="2583"/>
                    </a:lnTo>
                    <a:lnTo>
                      <a:pt x="3319" y="2568"/>
                    </a:lnTo>
                    <a:lnTo>
                      <a:pt x="3365" y="2555"/>
                    </a:lnTo>
                    <a:lnTo>
                      <a:pt x="3412" y="2544"/>
                    </a:lnTo>
                    <a:lnTo>
                      <a:pt x="3460" y="2536"/>
                    </a:lnTo>
                    <a:lnTo>
                      <a:pt x="3509" y="2530"/>
                    </a:lnTo>
                    <a:lnTo>
                      <a:pt x="3558" y="2526"/>
                    </a:lnTo>
                    <a:lnTo>
                      <a:pt x="3607" y="2525"/>
                    </a:lnTo>
                    <a:close/>
                    <a:moveTo>
                      <a:pt x="4261" y="3319"/>
                    </a:moveTo>
                    <a:lnTo>
                      <a:pt x="11883" y="3319"/>
                    </a:lnTo>
                    <a:lnTo>
                      <a:pt x="11926" y="3320"/>
                    </a:lnTo>
                    <a:lnTo>
                      <a:pt x="11967" y="3324"/>
                    </a:lnTo>
                    <a:lnTo>
                      <a:pt x="12009" y="3329"/>
                    </a:lnTo>
                    <a:lnTo>
                      <a:pt x="12050" y="3336"/>
                    </a:lnTo>
                    <a:lnTo>
                      <a:pt x="12090" y="3345"/>
                    </a:lnTo>
                    <a:lnTo>
                      <a:pt x="12129" y="3357"/>
                    </a:lnTo>
                    <a:lnTo>
                      <a:pt x="12168" y="3370"/>
                    </a:lnTo>
                    <a:lnTo>
                      <a:pt x="12205" y="3385"/>
                    </a:lnTo>
                    <a:lnTo>
                      <a:pt x="12242" y="3402"/>
                    </a:lnTo>
                    <a:lnTo>
                      <a:pt x="12278" y="3421"/>
                    </a:lnTo>
                    <a:lnTo>
                      <a:pt x="12313" y="3440"/>
                    </a:lnTo>
                    <a:lnTo>
                      <a:pt x="12346" y="3462"/>
                    </a:lnTo>
                    <a:lnTo>
                      <a:pt x="12379" y="3485"/>
                    </a:lnTo>
                    <a:lnTo>
                      <a:pt x="12410" y="3510"/>
                    </a:lnTo>
                    <a:lnTo>
                      <a:pt x="12441" y="3535"/>
                    </a:lnTo>
                    <a:lnTo>
                      <a:pt x="12469" y="3563"/>
                    </a:lnTo>
                    <a:lnTo>
                      <a:pt x="12496" y="3592"/>
                    </a:lnTo>
                    <a:lnTo>
                      <a:pt x="12523" y="3622"/>
                    </a:lnTo>
                    <a:lnTo>
                      <a:pt x="12547" y="3654"/>
                    </a:lnTo>
                    <a:lnTo>
                      <a:pt x="12571" y="3686"/>
                    </a:lnTo>
                    <a:lnTo>
                      <a:pt x="12592" y="3720"/>
                    </a:lnTo>
                    <a:lnTo>
                      <a:pt x="12612" y="3754"/>
                    </a:lnTo>
                    <a:lnTo>
                      <a:pt x="12630" y="3791"/>
                    </a:lnTo>
                    <a:lnTo>
                      <a:pt x="12648" y="3827"/>
                    </a:lnTo>
                    <a:lnTo>
                      <a:pt x="12663" y="3865"/>
                    </a:lnTo>
                    <a:lnTo>
                      <a:pt x="12676" y="3903"/>
                    </a:lnTo>
                    <a:lnTo>
                      <a:pt x="12687" y="3942"/>
                    </a:lnTo>
                    <a:lnTo>
                      <a:pt x="12696" y="3983"/>
                    </a:lnTo>
                    <a:lnTo>
                      <a:pt x="12704" y="4023"/>
                    </a:lnTo>
                    <a:lnTo>
                      <a:pt x="12709" y="4065"/>
                    </a:lnTo>
                    <a:lnTo>
                      <a:pt x="12712" y="4106"/>
                    </a:lnTo>
                    <a:lnTo>
                      <a:pt x="12714" y="4149"/>
                    </a:lnTo>
                    <a:lnTo>
                      <a:pt x="12714" y="11766"/>
                    </a:lnTo>
                    <a:lnTo>
                      <a:pt x="12712" y="11809"/>
                    </a:lnTo>
                    <a:lnTo>
                      <a:pt x="12709" y="11852"/>
                    </a:lnTo>
                    <a:lnTo>
                      <a:pt x="12704" y="11893"/>
                    </a:lnTo>
                    <a:lnTo>
                      <a:pt x="12696" y="11934"/>
                    </a:lnTo>
                    <a:lnTo>
                      <a:pt x="12687" y="11973"/>
                    </a:lnTo>
                    <a:lnTo>
                      <a:pt x="12676" y="12013"/>
                    </a:lnTo>
                    <a:lnTo>
                      <a:pt x="12663" y="12051"/>
                    </a:lnTo>
                    <a:lnTo>
                      <a:pt x="12648" y="12089"/>
                    </a:lnTo>
                    <a:lnTo>
                      <a:pt x="12630" y="12126"/>
                    </a:lnTo>
                    <a:lnTo>
                      <a:pt x="12612" y="12162"/>
                    </a:lnTo>
                    <a:lnTo>
                      <a:pt x="12592" y="12197"/>
                    </a:lnTo>
                    <a:lnTo>
                      <a:pt x="12571" y="12230"/>
                    </a:lnTo>
                    <a:lnTo>
                      <a:pt x="12547" y="12262"/>
                    </a:lnTo>
                    <a:lnTo>
                      <a:pt x="12523" y="12294"/>
                    </a:lnTo>
                    <a:lnTo>
                      <a:pt x="12496" y="12323"/>
                    </a:lnTo>
                    <a:lnTo>
                      <a:pt x="12469" y="12353"/>
                    </a:lnTo>
                    <a:lnTo>
                      <a:pt x="12441" y="12380"/>
                    </a:lnTo>
                    <a:lnTo>
                      <a:pt x="12410" y="12407"/>
                    </a:lnTo>
                    <a:lnTo>
                      <a:pt x="12379" y="12431"/>
                    </a:lnTo>
                    <a:lnTo>
                      <a:pt x="12346" y="12454"/>
                    </a:lnTo>
                    <a:lnTo>
                      <a:pt x="12313" y="12476"/>
                    </a:lnTo>
                    <a:lnTo>
                      <a:pt x="12278" y="12496"/>
                    </a:lnTo>
                    <a:lnTo>
                      <a:pt x="12242" y="12514"/>
                    </a:lnTo>
                    <a:lnTo>
                      <a:pt x="12205" y="12530"/>
                    </a:lnTo>
                    <a:lnTo>
                      <a:pt x="12168" y="12546"/>
                    </a:lnTo>
                    <a:lnTo>
                      <a:pt x="12129" y="12559"/>
                    </a:lnTo>
                    <a:lnTo>
                      <a:pt x="12090" y="12570"/>
                    </a:lnTo>
                    <a:lnTo>
                      <a:pt x="12050" y="12579"/>
                    </a:lnTo>
                    <a:lnTo>
                      <a:pt x="12009" y="12587"/>
                    </a:lnTo>
                    <a:lnTo>
                      <a:pt x="11967" y="12592"/>
                    </a:lnTo>
                    <a:lnTo>
                      <a:pt x="11926" y="12595"/>
                    </a:lnTo>
                    <a:lnTo>
                      <a:pt x="11883" y="12596"/>
                    </a:lnTo>
                    <a:lnTo>
                      <a:pt x="4261" y="12596"/>
                    </a:lnTo>
                    <a:lnTo>
                      <a:pt x="4219" y="12595"/>
                    </a:lnTo>
                    <a:lnTo>
                      <a:pt x="4176" y="12592"/>
                    </a:lnTo>
                    <a:lnTo>
                      <a:pt x="4134" y="12587"/>
                    </a:lnTo>
                    <a:lnTo>
                      <a:pt x="4094" y="12579"/>
                    </a:lnTo>
                    <a:lnTo>
                      <a:pt x="4054" y="12570"/>
                    </a:lnTo>
                    <a:lnTo>
                      <a:pt x="4015" y="12559"/>
                    </a:lnTo>
                    <a:lnTo>
                      <a:pt x="3976" y="12546"/>
                    </a:lnTo>
                    <a:lnTo>
                      <a:pt x="3938" y="12530"/>
                    </a:lnTo>
                    <a:lnTo>
                      <a:pt x="3902" y="12514"/>
                    </a:lnTo>
                    <a:lnTo>
                      <a:pt x="3865" y="12496"/>
                    </a:lnTo>
                    <a:lnTo>
                      <a:pt x="3831" y="12476"/>
                    </a:lnTo>
                    <a:lnTo>
                      <a:pt x="3797" y="12454"/>
                    </a:lnTo>
                    <a:lnTo>
                      <a:pt x="3765" y="12431"/>
                    </a:lnTo>
                    <a:lnTo>
                      <a:pt x="3733" y="12407"/>
                    </a:lnTo>
                    <a:lnTo>
                      <a:pt x="3703" y="12380"/>
                    </a:lnTo>
                    <a:lnTo>
                      <a:pt x="3674" y="12353"/>
                    </a:lnTo>
                    <a:lnTo>
                      <a:pt x="3647" y="12323"/>
                    </a:lnTo>
                    <a:lnTo>
                      <a:pt x="3621" y="12294"/>
                    </a:lnTo>
                    <a:lnTo>
                      <a:pt x="3596" y="12262"/>
                    </a:lnTo>
                    <a:lnTo>
                      <a:pt x="3573" y="12230"/>
                    </a:lnTo>
                    <a:lnTo>
                      <a:pt x="3552" y="12197"/>
                    </a:lnTo>
                    <a:lnTo>
                      <a:pt x="3531" y="12162"/>
                    </a:lnTo>
                    <a:lnTo>
                      <a:pt x="3513" y="12126"/>
                    </a:lnTo>
                    <a:lnTo>
                      <a:pt x="3496" y="12089"/>
                    </a:lnTo>
                    <a:lnTo>
                      <a:pt x="3482" y="12051"/>
                    </a:lnTo>
                    <a:lnTo>
                      <a:pt x="3468" y="12013"/>
                    </a:lnTo>
                    <a:lnTo>
                      <a:pt x="3457" y="11973"/>
                    </a:lnTo>
                    <a:lnTo>
                      <a:pt x="3448" y="11934"/>
                    </a:lnTo>
                    <a:lnTo>
                      <a:pt x="3440" y="11893"/>
                    </a:lnTo>
                    <a:lnTo>
                      <a:pt x="3435" y="11852"/>
                    </a:lnTo>
                    <a:lnTo>
                      <a:pt x="3432" y="11809"/>
                    </a:lnTo>
                    <a:lnTo>
                      <a:pt x="3431" y="11766"/>
                    </a:lnTo>
                    <a:lnTo>
                      <a:pt x="3431" y="4149"/>
                    </a:lnTo>
                    <a:lnTo>
                      <a:pt x="3432" y="4106"/>
                    </a:lnTo>
                    <a:lnTo>
                      <a:pt x="3435" y="4065"/>
                    </a:lnTo>
                    <a:lnTo>
                      <a:pt x="3440" y="4023"/>
                    </a:lnTo>
                    <a:lnTo>
                      <a:pt x="3448" y="3983"/>
                    </a:lnTo>
                    <a:lnTo>
                      <a:pt x="3457" y="3942"/>
                    </a:lnTo>
                    <a:lnTo>
                      <a:pt x="3468" y="3903"/>
                    </a:lnTo>
                    <a:lnTo>
                      <a:pt x="3482" y="3865"/>
                    </a:lnTo>
                    <a:lnTo>
                      <a:pt x="3496" y="3827"/>
                    </a:lnTo>
                    <a:lnTo>
                      <a:pt x="3513" y="3791"/>
                    </a:lnTo>
                    <a:lnTo>
                      <a:pt x="3531" y="3754"/>
                    </a:lnTo>
                    <a:lnTo>
                      <a:pt x="3552" y="3720"/>
                    </a:lnTo>
                    <a:lnTo>
                      <a:pt x="3573" y="3686"/>
                    </a:lnTo>
                    <a:lnTo>
                      <a:pt x="3596" y="3654"/>
                    </a:lnTo>
                    <a:lnTo>
                      <a:pt x="3621" y="3622"/>
                    </a:lnTo>
                    <a:lnTo>
                      <a:pt x="3647" y="3592"/>
                    </a:lnTo>
                    <a:lnTo>
                      <a:pt x="3674" y="3563"/>
                    </a:lnTo>
                    <a:lnTo>
                      <a:pt x="3703" y="3535"/>
                    </a:lnTo>
                    <a:lnTo>
                      <a:pt x="3733" y="3510"/>
                    </a:lnTo>
                    <a:lnTo>
                      <a:pt x="3765" y="3485"/>
                    </a:lnTo>
                    <a:lnTo>
                      <a:pt x="3797" y="3462"/>
                    </a:lnTo>
                    <a:lnTo>
                      <a:pt x="3831" y="3440"/>
                    </a:lnTo>
                    <a:lnTo>
                      <a:pt x="3865" y="3421"/>
                    </a:lnTo>
                    <a:lnTo>
                      <a:pt x="3902" y="3402"/>
                    </a:lnTo>
                    <a:lnTo>
                      <a:pt x="3938" y="3385"/>
                    </a:lnTo>
                    <a:lnTo>
                      <a:pt x="3976" y="3370"/>
                    </a:lnTo>
                    <a:lnTo>
                      <a:pt x="4015" y="3357"/>
                    </a:lnTo>
                    <a:lnTo>
                      <a:pt x="4054" y="3345"/>
                    </a:lnTo>
                    <a:lnTo>
                      <a:pt x="4094" y="3336"/>
                    </a:lnTo>
                    <a:lnTo>
                      <a:pt x="4134" y="3329"/>
                    </a:lnTo>
                    <a:lnTo>
                      <a:pt x="4176" y="3324"/>
                    </a:lnTo>
                    <a:lnTo>
                      <a:pt x="4219" y="3320"/>
                    </a:lnTo>
                    <a:lnTo>
                      <a:pt x="4261" y="3319"/>
                    </a:lnTo>
                    <a:close/>
                    <a:moveTo>
                      <a:pt x="3942" y="14186"/>
                    </a:moveTo>
                    <a:lnTo>
                      <a:pt x="4938" y="14186"/>
                    </a:lnTo>
                    <a:lnTo>
                      <a:pt x="4938" y="15960"/>
                    </a:lnTo>
                    <a:lnTo>
                      <a:pt x="3942" y="15960"/>
                    </a:lnTo>
                    <a:lnTo>
                      <a:pt x="3942" y="14186"/>
                    </a:lnTo>
                    <a:close/>
                    <a:moveTo>
                      <a:pt x="5745" y="14186"/>
                    </a:moveTo>
                    <a:lnTo>
                      <a:pt x="6741" y="14186"/>
                    </a:lnTo>
                    <a:lnTo>
                      <a:pt x="6741" y="15960"/>
                    </a:lnTo>
                    <a:lnTo>
                      <a:pt x="5745" y="15960"/>
                    </a:lnTo>
                    <a:lnTo>
                      <a:pt x="5745" y="14186"/>
                    </a:lnTo>
                    <a:close/>
                    <a:moveTo>
                      <a:pt x="7548" y="14186"/>
                    </a:moveTo>
                    <a:lnTo>
                      <a:pt x="8544" y="14186"/>
                    </a:lnTo>
                    <a:lnTo>
                      <a:pt x="8544" y="15960"/>
                    </a:lnTo>
                    <a:lnTo>
                      <a:pt x="7548" y="15960"/>
                    </a:lnTo>
                    <a:lnTo>
                      <a:pt x="7548" y="14186"/>
                    </a:lnTo>
                    <a:close/>
                    <a:moveTo>
                      <a:pt x="9351" y="14186"/>
                    </a:moveTo>
                    <a:lnTo>
                      <a:pt x="10346" y="14186"/>
                    </a:lnTo>
                    <a:lnTo>
                      <a:pt x="10346" y="15960"/>
                    </a:lnTo>
                    <a:lnTo>
                      <a:pt x="9351" y="15960"/>
                    </a:lnTo>
                    <a:lnTo>
                      <a:pt x="9351" y="14186"/>
                    </a:lnTo>
                    <a:close/>
                    <a:moveTo>
                      <a:pt x="11153" y="14186"/>
                    </a:moveTo>
                    <a:lnTo>
                      <a:pt x="12149" y="14186"/>
                    </a:lnTo>
                    <a:lnTo>
                      <a:pt x="12149" y="15960"/>
                    </a:lnTo>
                    <a:lnTo>
                      <a:pt x="11153" y="15960"/>
                    </a:lnTo>
                    <a:lnTo>
                      <a:pt x="11153" y="14186"/>
                    </a:lnTo>
                    <a:close/>
                    <a:moveTo>
                      <a:pt x="1775" y="3857"/>
                    </a:moveTo>
                    <a:lnTo>
                      <a:pt x="1775" y="4852"/>
                    </a:lnTo>
                    <a:lnTo>
                      <a:pt x="0" y="4852"/>
                    </a:lnTo>
                    <a:lnTo>
                      <a:pt x="0" y="3857"/>
                    </a:lnTo>
                    <a:lnTo>
                      <a:pt x="1775" y="3857"/>
                    </a:lnTo>
                    <a:close/>
                    <a:moveTo>
                      <a:pt x="1775" y="5659"/>
                    </a:moveTo>
                    <a:lnTo>
                      <a:pt x="1775" y="6653"/>
                    </a:lnTo>
                    <a:lnTo>
                      <a:pt x="0" y="6653"/>
                    </a:lnTo>
                    <a:lnTo>
                      <a:pt x="0" y="5659"/>
                    </a:lnTo>
                    <a:lnTo>
                      <a:pt x="1775" y="5659"/>
                    </a:lnTo>
                    <a:close/>
                    <a:moveTo>
                      <a:pt x="1775" y="7460"/>
                    </a:moveTo>
                    <a:lnTo>
                      <a:pt x="1775" y="8455"/>
                    </a:lnTo>
                    <a:lnTo>
                      <a:pt x="0" y="8455"/>
                    </a:lnTo>
                    <a:lnTo>
                      <a:pt x="0" y="7460"/>
                    </a:lnTo>
                    <a:lnTo>
                      <a:pt x="1775" y="7460"/>
                    </a:lnTo>
                    <a:close/>
                    <a:moveTo>
                      <a:pt x="1775" y="9262"/>
                    </a:moveTo>
                    <a:lnTo>
                      <a:pt x="1775" y="10256"/>
                    </a:lnTo>
                    <a:lnTo>
                      <a:pt x="0" y="10256"/>
                    </a:lnTo>
                    <a:lnTo>
                      <a:pt x="0" y="9262"/>
                    </a:lnTo>
                    <a:lnTo>
                      <a:pt x="1775" y="9262"/>
                    </a:lnTo>
                    <a:close/>
                    <a:moveTo>
                      <a:pt x="1775" y="11063"/>
                    </a:moveTo>
                    <a:lnTo>
                      <a:pt x="1775" y="12059"/>
                    </a:lnTo>
                    <a:lnTo>
                      <a:pt x="0" y="12059"/>
                    </a:lnTo>
                    <a:lnTo>
                      <a:pt x="0" y="11063"/>
                    </a:lnTo>
                    <a:lnTo>
                      <a:pt x="1775" y="11063"/>
                    </a:lnTo>
                    <a:close/>
                    <a:moveTo>
                      <a:pt x="16245" y="3857"/>
                    </a:moveTo>
                    <a:lnTo>
                      <a:pt x="16245" y="4852"/>
                    </a:lnTo>
                    <a:lnTo>
                      <a:pt x="14470" y="4852"/>
                    </a:lnTo>
                    <a:lnTo>
                      <a:pt x="14470" y="3857"/>
                    </a:lnTo>
                    <a:lnTo>
                      <a:pt x="16245" y="3857"/>
                    </a:lnTo>
                    <a:close/>
                    <a:moveTo>
                      <a:pt x="16245" y="5659"/>
                    </a:moveTo>
                    <a:lnTo>
                      <a:pt x="16245" y="6653"/>
                    </a:lnTo>
                    <a:lnTo>
                      <a:pt x="14470" y="6653"/>
                    </a:lnTo>
                    <a:lnTo>
                      <a:pt x="14470" y="5659"/>
                    </a:lnTo>
                    <a:lnTo>
                      <a:pt x="16245" y="5659"/>
                    </a:lnTo>
                    <a:close/>
                    <a:moveTo>
                      <a:pt x="16245" y="7460"/>
                    </a:moveTo>
                    <a:lnTo>
                      <a:pt x="16245" y="8455"/>
                    </a:lnTo>
                    <a:lnTo>
                      <a:pt x="14470" y="8455"/>
                    </a:lnTo>
                    <a:lnTo>
                      <a:pt x="14470" y="7460"/>
                    </a:lnTo>
                    <a:lnTo>
                      <a:pt x="16245" y="7460"/>
                    </a:lnTo>
                    <a:close/>
                    <a:moveTo>
                      <a:pt x="16245" y="9262"/>
                    </a:moveTo>
                    <a:lnTo>
                      <a:pt x="16245" y="10256"/>
                    </a:lnTo>
                    <a:lnTo>
                      <a:pt x="14470" y="10256"/>
                    </a:lnTo>
                    <a:lnTo>
                      <a:pt x="14470" y="9262"/>
                    </a:lnTo>
                    <a:lnTo>
                      <a:pt x="16245" y="9262"/>
                    </a:lnTo>
                    <a:close/>
                    <a:moveTo>
                      <a:pt x="16245" y="11063"/>
                    </a:moveTo>
                    <a:lnTo>
                      <a:pt x="16245" y="12059"/>
                    </a:lnTo>
                    <a:lnTo>
                      <a:pt x="14470" y="12059"/>
                    </a:lnTo>
                    <a:lnTo>
                      <a:pt x="14470" y="11063"/>
                    </a:lnTo>
                    <a:lnTo>
                      <a:pt x="16245" y="11063"/>
                    </a:lnTo>
                    <a:close/>
                    <a:moveTo>
                      <a:pt x="3942" y="0"/>
                    </a:moveTo>
                    <a:lnTo>
                      <a:pt x="4938" y="0"/>
                    </a:lnTo>
                    <a:lnTo>
                      <a:pt x="4938" y="1774"/>
                    </a:lnTo>
                    <a:lnTo>
                      <a:pt x="3942" y="1774"/>
                    </a:lnTo>
                    <a:lnTo>
                      <a:pt x="3942" y="0"/>
                    </a:lnTo>
                    <a:close/>
                    <a:moveTo>
                      <a:pt x="5745" y="0"/>
                    </a:moveTo>
                    <a:lnTo>
                      <a:pt x="6741" y="0"/>
                    </a:lnTo>
                    <a:lnTo>
                      <a:pt x="6741" y="1774"/>
                    </a:lnTo>
                    <a:lnTo>
                      <a:pt x="5745" y="1774"/>
                    </a:lnTo>
                    <a:lnTo>
                      <a:pt x="5745" y="0"/>
                    </a:lnTo>
                    <a:close/>
                    <a:moveTo>
                      <a:pt x="7548" y="0"/>
                    </a:moveTo>
                    <a:lnTo>
                      <a:pt x="8544" y="0"/>
                    </a:lnTo>
                    <a:lnTo>
                      <a:pt x="8544" y="1774"/>
                    </a:lnTo>
                    <a:lnTo>
                      <a:pt x="7548" y="1774"/>
                    </a:lnTo>
                    <a:lnTo>
                      <a:pt x="7548" y="0"/>
                    </a:lnTo>
                    <a:close/>
                    <a:moveTo>
                      <a:pt x="9351" y="0"/>
                    </a:moveTo>
                    <a:lnTo>
                      <a:pt x="10346" y="0"/>
                    </a:lnTo>
                    <a:lnTo>
                      <a:pt x="10346" y="1774"/>
                    </a:lnTo>
                    <a:lnTo>
                      <a:pt x="9351" y="1774"/>
                    </a:lnTo>
                    <a:lnTo>
                      <a:pt x="935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t" hangingPunct="1">
                  <a:defRPr/>
                </a:pPr>
                <a:endParaRPr lang="zh-CN" altLang="en-US"/>
              </a:p>
            </p:txBody>
          </p:sp>
        </p:grpSp>
        <p:sp>
          <p:nvSpPr>
            <p:cNvPr id="19" name="Freeform 28"/>
            <p:cNvSpPr>
              <a:spLocks noChangeAspect="1" noEditPoints="1"/>
            </p:cNvSpPr>
            <p:nvPr/>
          </p:nvSpPr>
          <p:spPr bwMode="auto">
            <a:xfrm>
              <a:off x="8302755" y="4922934"/>
              <a:ext cx="576000" cy="576000"/>
            </a:xfrm>
            <a:custGeom>
              <a:avLst/>
              <a:gdLst>
                <a:gd name="T0" fmla="*/ 2147483646 w 2319"/>
                <a:gd name="T1" fmla="*/ 2147483646 h 2319"/>
                <a:gd name="T2" fmla="*/ 2147483646 w 2319"/>
                <a:gd name="T3" fmla="*/ 2147483646 h 2319"/>
                <a:gd name="T4" fmla="*/ 2147483646 w 2319"/>
                <a:gd name="T5" fmla="*/ 2147483646 h 2319"/>
                <a:gd name="T6" fmla="*/ 2147483646 w 2319"/>
                <a:gd name="T7" fmla="*/ 2147483646 h 2319"/>
                <a:gd name="T8" fmla="*/ 2147483646 w 2319"/>
                <a:gd name="T9" fmla="*/ 2147483646 h 2319"/>
                <a:gd name="T10" fmla="*/ 2147483646 w 2319"/>
                <a:gd name="T11" fmla="*/ 2147483646 h 2319"/>
                <a:gd name="T12" fmla="*/ 2147483646 w 2319"/>
                <a:gd name="T13" fmla="*/ 2147483646 h 2319"/>
                <a:gd name="T14" fmla="*/ 2147483646 w 2319"/>
                <a:gd name="T15" fmla="*/ 2147483646 h 2319"/>
                <a:gd name="T16" fmla="*/ 2147483646 w 2319"/>
                <a:gd name="T17" fmla="*/ 2147483646 h 2319"/>
                <a:gd name="T18" fmla="*/ 2147483646 w 2319"/>
                <a:gd name="T19" fmla="*/ 2147483646 h 2319"/>
                <a:gd name="T20" fmla="*/ 2147483646 w 2319"/>
                <a:gd name="T21" fmla="*/ 2147483646 h 2319"/>
                <a:gd name="T22" fmla="*/ 2147483646 w 2319"/>
                <a:gd name="T23" fmla="*/ 2147483646 h 2319"/>
                <a:gd name="T24" fmla="*/ 2147483646 w 2319"/>
                <a:gd name="T25" fmla="*/ 2147483646 h 2319"/>
                <a:gd name="T26" fmla="*/ 2147483646 w 2319"/>
                <a:gd name="T27" fmla="*/ 2147483646 h 2319"/>
                <a:gd name="T28" fmla="*/ 2147483646 w 2319"/>
                <a:gd name="T29" fmla="*/ 2147483646 h 2319"/>
                <a:gd name="T30" fmla="*/ 2147483646 w 2319"/>
                <a:gd name="T31" fmla="*/ 2147483646 h 2319"/>
                <a:gd name="T32" fmla="*/ 2147483646 w 2319"/>
                <a:gd name="T33" fmla="*/ 2147483646 h 2319"/>
                <a:gd name="T34" fmla="*/ 2147483646 w 2319"/>
                <a:gd name="T35" fmla="*/ 2147483646 h 2319"/>
                <a:gd name="T36" fmla="*/ 2147483646 w 2319"/>
                <a:gd name="T37" fmla="*/ 2147483646 h 2319"/>
                <a:gd name="T38" fmla="*/ 2147483646 w 2319"/>
                <a:gd name="T39" fmla="*/ 2147483646 h 2319"/>
                <a:gd name="T40" fmla="*/ 2147483646 w 2319"/>
                <a:gd name="T41" fmla="*/ 2147483646 h 2319"/>
                <a:gd name="T42" fmla="*/ 2147483646 w 2319"/>
                <a:gd name="T43" fmla="*/ 2147483646 h 2319"/>
                <a:gd name="T44" fmla="*/ 2147483646 w 2319"/>
                <a:gd name="T45" fmla="*/ 2147483646 h 2319"/>
                <a:gd name="T46" fmla="*/ 2147483646 w 2319"/>
                <a:gd name="T47" fmla="*/ 2147483646 h 2319"/>
                <a:gd name="T48" fmla="*/ 2147483646 w 2319"/>
                <a:gd name="T49" fmla="*/ 2147483646 h 2319"/>
                <a:gd name="T50" fmla="*/ 2147483646 w 2319"/>
                <a:gd name="T51" fmla="*/ 2147483646 h 2319"/>
                <a:gd name="T52" fmla="*/ 2147483646 w 2319"/>
                <a:gd name="T53" fmla="*/ 2147483646 h 2319"/>
                <a:gd name="T54" fmla="*/ 2147483646 w 2319"/>
                <a:gd name="T55" fmla="*/ 2147483646 h 2319"/>
                <a:gd name="T56" fmla="*/ 2147483646 w 2319"/>
                <a:gd name="T57" fmla="*/ 2147483646 h 2319"/>
                <a:gd name="T58" fmla="*/ 2147483646 w 2319"/>
                <a:gd name="T59" fmla="*/ 2147483646 h 2319"/>
                <a:gd name="T60" fmla="*/ 2147483646 w 2319"/>
                <a:gd name="T61" fmla="*/ 2147483646 h 2319"/>
                <a:gd name="T62" fmla="*/ 2147483646 w 2319"/>
                <a:gd name="T63" fmla="*/ 2147483646 h 2319"/>
                <a:gd name="T64" fmla="*/ 2147483646 w 2319"/>
                <a:gd name="T65" fmla="*/ 2147483646 h 2319"/>
                <a:gd name="T66" fmla="*/ 2147483646 w 2319"/>
                <a:gd name="T67" fmla="*/ 2147483646 h 2319"/>
                <a:gd name="T68" fmla="*/ 2147483646 w 2319"/>
                <a:gd name="T69" fmla="*/ 2147483646 h 2319"/>
                <a:gd name="T70" fmla="*/ 2147483646 w 2319"/>
                <a:gd name="T71" fmla="*/ 2147483646 h 2319"/>
                <a:gd name="T72" fmla="*/ 2147483646 w 2319"/>
                <a:gd name="T73" fmla="*/ 2147483646 h 2319"/>
                <a:gd name="T74" fmla="*/ 2147483646 w 2319"/>
                <a:gd name="T75" fmla="*/ 2147483646 h 2319"/>
                <a:gd name="T76" fmla="*/ 2147483646 w 2319"/>
                <a:gd name="T77" fmla="*/ 2147483646 h 2319"/>
                <a:gd name="T78" fmla="*/ 2147483646 w 2319"/>
                <a:gd name="T79" fmla="*/ 2147483646 h 2319"/>
                <a:gd name="T80" fmla="*/ 2147483646 w 2319"/>
                <a:gd name="T81" fmla="*/ 2147483646 h 2319"/>
                <a:gd name="T82" fmla="*/ 2147483646 w 2319"/>
                <a:gd name="T83" fmla="*/ 2147483646 h 2319"/>
                <a:gd name="T84" fmla="*/ 2147483646 w 2319"/>
                <a:gd name="T85" fmla="*/ 2147483646 h 2319"/>
                <a:gd name="T86" fmla="*/ 2147483646 w 2319"/>
                <a:gd name="T87" fmla="*/ 2147483646 h 2319"/>
                <a:gd name="T88" fmla="*/ 2147483646 w 2319"/>
                <a:gd name="T89" fmla="*/ 2147483646 h 2319"/>
                <a:gd name="T90" fmla="*/ 2147483646 w 2319"/>
                <a:gd name="T91" fmla="*/ 2147483646 h 2319"/>
                <a:gd name="T92" fmla="*/ 2147483646 w 2319"/>
                <a:gd name="T93" fmla="*/ 2147483646 h 2319"/>
                <a:gd name="T94" fmla="*/ 2147483646 w 2319"/>
                <a:gd name="T95" fmla="*/ 2147483646 h 2319"/>
                <a:gd name="T96" fmla="*/ 2147483646 w 2319"/>
                <a:gd name="T97" fmla="*/ 2147483646 h 2319"/>
                <a:gd name="T98" fmla="*/ 2147483646 w 2319"/>
                <a:gd name="T99" fmla="*/ 2147483646 h 2319"/>
                <a:gd name="T100" fmla="*/ 2147483646 w 2319"/>
                <a:gd name="T101" fmla="*/ 2147483646 h 2319"/>
                <a:gd name="T102" fmla="*/ 2147483646 w 2319"/>
                <a:gd name="T103" fmla="*/ 2147483646 h 2319"/>
                <a:gd name="T104" fmla="*/ 2147483646 w 2319"/>
                <a:gd name="T105" fmla="*/ 2147483646 h 2319"/>
                <a:gd name="T106" fmla="*/ 2147483646 w 2319"/>
                <a:gd name="T107" fmla="*/ 2147483646 h 2319"/>
                <a:gd name="T108" fmla="*/ 2147483646 w 2319"/>
                <a:gd name="T109" fmla="*/ 2147483646 h 2319"/>
                <a:gd name="T110" fmla="*/ 2147483646 w 2319"/>
                <a:gd name="T111" fmla="*/ 2147483646 h 2319"/>
                <a:gd name="T112" fmla="*/ 2147483646 w 2319"/>
                <a:gd name="T113" fmla="*/ 2147483646 h 2319"/>
                <a:gd name="T114" fmla="*/ 2147483646 w 2319"/>
                <a:gd name="T115" fmla="*/ 2147483646 h 2319"/>
                <a:gd name="T116" fmla="*/ 2147483646 w 2319"/>
                <a:gd name="T117" fmla="*/ 2147483646 h 2319"/>
                <a:gd name="T118" fmla="*/ 2147483646 w 2319"/>
                <a:gd name="T119" fmla="*/ 2147483646 h 2319"/>
                <a:gd name="T120" fmla="*/ 2147483646 w 2319"/>
                <a:gd name="T121" fmla="*/ 2147483646 h 2319"/>
                <a:gd name="T122" fmla="*/ 2147483646 w 2319"/>
                <a:gd name="T123" fmla="*/ 2147483646 h 2319"/>
                <a:gd name="T124" fmla="*/ 2147483646 w 2319"/>
                <a:gd name="T125" fmla="*/ 2147483646 h 231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9"/>
                <a:gd name="T190" fmla="*/ 0 h 2319"/>
                <a:gd name="T191" fmla="*/ 2319 w 2319"/>
                <a:gd name="T192" fmla="*/ 2319 h 231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9" h="2319">
                  <a:moveTo>
                    <a:pt x="496" y="833"/>
                  </a:moveTo>
                  <a:cubicBezTo>
                    <a:pt x="505" y="842"/>
                    <a:pt x="519" y="842"/>
                    <a:pt x="528" y="833"/>
                  </a:cubicBezTo>
                  <a:cubicBezTo>
                    <a:pt x="566" y="796"/>
                    <a:pt x="566" y="796"/>
                    <a:pt x="566" y="796"/>
                  </a:cubicBezTo>
                  <a:cubicBezTo>
                    <a:pt x="574" y="787"/>
                    <a:pt x="574" y="772"/>
                    <a:pt x="566" y="763"/>
                  </a:cubicBezTo>
                  <a:cubicBezTo>
                    <a:pt x="468" y="666"/>
                    <a:pt x="468" y="666"/>
                    <a:pt x="468" y="666"/>
                  </a:cubicBezTo>
                  <a:cubicBezTo>
                    <a:pt x="459" y="657"/>
                    <a:pt x="445" y="657"/>
                    <a:pt x="436" y="666"/>
                  </a:cubicBezTo>
                  <a:cubicBezTo>
                    <a:pt x="398" y="704"/>
                    <a:pt x="398" y="704"/>
                    <a:pt x="398" y="704"/>
                  </a:cubicBezTo>
                  <a:cubicBezTo>
                    <a:pt x="389" y="713"/>
                    <a:pt x="389" y="727"/>
                    <a:pt x="398" y="736"/>
                  </a:cubicBezTo>
                  <a:lnTo>
                    <a:pt x="496" y="833"/>
                  </a:lnTo>
                  <a:close/>
                  <a:moveTo>
                    <a:pt x="1458" y="356"/>
                  </a:moveTo>
                  <a:cubicBezTo>
                    <a:pt x="1449" y="347"/>
                    <a:pt x="1433" y="347"/>
                    <a:pt x="1423" y="356"/>
                  </a:cubicBezTo>
                  <a:cubicBezTo>
                    <a:pt x="356" y="1424"/>
                    <a:pt x="356" y="1424"/>
                    <a:pt x="356" y="1424"/>
                  </a:cubicBezTo>
                  <a:cubicBezTo>
                    <a:pt x="346" y="1433"/>
                    <a:pt x="346" y="1449"/>
                    <a:pt x="356" y="1459"/>
                  </a:cubicBezTo>
                  <a:cubicBezTo>
                    <a:pt x="860" y="1963"/>
                    <a:pt x="860" y="1963"/>
                    <a:pt x="860" y="1963"/>
                  </a:cubicBezTo>
                  <a:cubicBezTo>
                    <a:pt x="870" y="1973"/>
                    <a:pt x="885" y="1973"/>
                    <a:pt x="895" y="1963"/>
                  </a:cubicBezTo>
                  <a:cubicBezTo>
                    <a:pt x="1963" y="895"/>
                    <a:pt x="1963" y="895"/>
                    <a:pt x="1963" y="895"/>
                  </a:cubicBezTo>
                  <a:cubicBezTo>
                    <a:pt x="1972" y="886"/>
                    <a:pt x="1972" y="870"/>
                    <a:pt x="1963" y="861"/>
                  </a:cubicBezTo>
                  <a:lnTo>
                    <a:pt x="1458" y="356"/>
                  </a:lnTo>
                  <a:close/>
                  <a:moveTo>
                    <a:pt x="176" y="1185"/>
                  </a:moveTo>
                  <a:cubicBezTo>
                    <a:pt x="185" y="1176"/>
                    <a:pt x="185" y="1162"/>
                    <a:pt x="176" y="1153"/>
                  </a:cubicBezTo>
                  <a:cubicBezTo>
                    <a:pt x="78" y="1056"/>
                    <a:pt x="78" y="1056"/>
                    <a:pt x="78" y="1056"/>
                  </a:cubicBezTo>
                  <a:cubicBezTo>
                    <a:pt x="69" y="1047"/>
                    <a:pt x="55" y="1047"/>
                    <a:pt x="46" y="1056"/>
                  </a:cubicBezTo>
                  <a:cubicBezTo>
                    <a:pt x="8" y="1094"/>
                    <a:pt x="8" y="1094"/>
                    <a:pt x="8" y="1094"/>
                  </a:cubicBezTo>
                  <a:cubicBezTo>
                    <a:pt x="0" y="1102"/>
                    <a:pt x="0" y="1117"/>
                    <a:pt x="8" y="1126"/>
                  </a:cubicBezTo>
                  <a:cubicBezTo>
                    <a:pt x="106" y="1223"/>
                    <a:pt x="106" y="1223"/>
                    <a:pt x="106" y="1223"/>
                  </a:cubicBezTo>
                  <a:cubicBezTo>
                    <a:pt x="115" y="1232"/>
                    <a:pt x="129" y="1232"/>
                    <a:pt x="138" y="1223"/>
                  </a:cubicBezTo>
                  <a:lnTo>
                    <a:pt x="176" y="1185"/>
                  </a:lnTo>
                  <a:close/>
                  <a:moveTo>
                    <a:pt x="236" y="1093"/>
                  </a:moveTo>
                  <a:cubicBezTo>
                    <a:pt x="245" y="1102"/>
                    <a:pt x="259" y="1102"/>
                    <a:pt x="268" y="1093"/>
                  </a:cubicBezTo>
                  <a:cubicBezTo>
                    <a:pt x="306" y="1055"/>
                    <a:pt x="306" y="1055"/>
                    <a:pt x="306" y="1055"/>
                  </a:cubicBezTo>
                  <a:cubicBezTo>
                    <a:pt x="315" y="1047"/>
                    <a:pt x="315" y="1032"/>
                    <a:pt x="306" y="1023"/>
                  </a:cubicBezTo>
                  <a:cubicBezTo>
                    <a:pt x="208" y="926"/>
                    <a:pt x="208" y="926"/>
                    <a:pt x="208" y="926"/>
                  </a:cubicBezTo>
                  <a:cubicBezTo>
                    <a:pt x="199" y="917"/>
                    <a:pt x="185" y="917"/>
                    <a:pt x="176" y="926"/>
                  </a:cubicBezTo>
                  <a:cubicBezTo>
                    <a:pt x="138" y="964"/>
                    <a:pt x="138" y="964"/>
                    <a:pt x="138" y="964"/>
                  </a:cubicBezTo>
                  <a:cubicBezTo>
                    <a:pt x="129" y="972"/>
                    <a:pt x="129" y="987"/>
                    <a:pt x="138" y="996"/>
                  </a:cubicBezTo>
                  <a:lnTo>
                    <a:pt x="236" y="1093"/>
                  </a:lnTo>
                  <a:close/>
                  <a:moveTo>
                    <a:pt x="366" y="963"/>
                  </a:moveTo>
                  <a:cubicBezTo>
                    <a:pt x="375" y="972"/>
                    <a:pt x="389" y="972"/>
                    <a:pt x="398" y="963"/>
                  </a:cubicBezTo>
                  <a:cubicBezTo>
                    <a:pt x="436" y="925"/>
                    <a:pt x="436" y="925"/>
                    <a:pt x="436" y="925"/>
                  </a:cubicBezTo>
                  <a:cubicBezTo>
                    <a:pt x="444" y="917"/>
                    <a:pt x="445" y="902"/>
                    <a:pt x="436" y="893"/>
                  </a:cubicBezTo>
                  <a:cubicBezTo>
                    <a:pt x="338" y="796"/>
                    <a:pt x="338" y="796"/>
                    <a:pt x="338" y="796"/>
                  </a:cubicBezTo>
                  <a:cubicBezTo>
                    <a:pt x="329" y="787"/>
                    <a:pt x="315" y="787"/>
                    <a:pt x="306" y="796"/>
                  </a:cubicBezTo>
                  <a:cubicBezTo>
                    <a:pt x="268" y="834"/>
                    <a:pt x="268" y="834"/>
                    <a:pt x="268" y="834"/>
                  </a:cubicBezTo>
                  <a:cubicBezTo>
                    <a:pt x="259" y="843"/>
                    <a:pt x="259" y="857"/>
                    <a:pt x="268" y="866"/>
                  </a:cubicBezTo>
                  <a:lnTo>
                    <a:pt x="366" y="963"/>
                  </a:lnTo>
                  <a:close/>
                  <a:moveTo>
                    <a:pt x="1023" y="306"/>
                  </a:moveTo>
                  <a:cubicBezTo>
                    <a:pt x="1032" y="315"/>
                    <a:pt x="1046" y="315"/>
                    <a:pt x="1055" y="306"/>
                  </a:cubicBezTo>
                  <a:cubicBezTo>
                    <a:pt x="1093" y="268"/>
                    <a:pt x="1093" y="268"/>
                    <a:pt x="1093" y="268"/>
                  </a:cubicBezTo>
                  <a:cubicBezTo>
                    <a:pt x="1102" y="259"/>
                    <a:pt x="1102" y="245"/>
                    <a:pt x="1093" y="236"/>
                  </a:cubicBezTo>
                  <a:cubicBezTo>
                    <a:pt x="995" y="139"/>
                    <a:pt x="995" y="139"/>
                    <a:pt x="995" y="139"/>
                  </a:cubicBezTo>
                  <a:cubicBezTo>
                    <a:pt x="986" y="130"/>
                    <a:pt x="972" y="130"/>
                    <a:pt x="963" y="139"/>
                  </a:cubicBezTo>
                  <a:cubicBezTo>
                    <a:pt x="925" y="177"/>
                    <a:pt x="925" y="177"/>
                    <a:pt x="925" y="177"/>
                  </a:cubicBezTo>
                  <a:cubicBezTo>
                    <a:pt x="917" y="185"/>
                    <a:pt x="917" y="200"/>
                    <a:pt x="925" y="209"/>
                  </a:cubicBezTo>
                  <a:lnTo>
                    <a:pt x="1023" y="306"/>
                  </a:lnTo>
                  <a:close/>
                  <a:moveTo>
                    <a:pt x="1153" y="176"/>
                  </a:moveTo>
                  <a:cubicBezTo>
                    <a:pt x="1162" y="185"/>
                    <a:pt x="1176" y="185"/>
                    <a:pt x="1185" y="176"/>
                  </a:cubicBezTo>
                  <a:cubicBezTo>
                    <a:pt x="1223" y="138"/>
                    <a:pt x="1223" y="138"/>
                    <a:pt x="1223" y="138"/>
                  </a:cubicBezTo>
                  <a:cubicBezTo>
                    <a:pt x="1231" y="130"/>
                    <a:pt x="1231" y="115"/>
                    <a:pt x="1223" y="106"/>
                  </a:cubicBezTo>
                  <a:cubicBezTo>
                    <a:pt x="1125" y="9"/>
                    <a:pt x="1125" y="9"/>
                    <a:pt x="1125" y="9"/>
                  </a:cubicBezTo>
                  <a:cubicBezTo>
                    <a:pt x="1116" y="0"/>
                    <a:pt x="1102" y="0"/>
                    <a:pt x="1093" y="9"/>
                  </a:cubicBezTo>
                  <a:cubicBezTo>
                    <a:pt x="1055" y="47"/>
                    <a:pt x="1055" y="47"/>
                    <a:pt x="1055" y="47"/>
                  </a:cubicBezTo>
                  <a:cubicBezTo>
                    <a:pt x="1046" y="55"/>
                    <a:pt x="1046" y="70"/>
                    <a:pt x="1055" y="79"/>
                  </a:cubicBezTo>
                  <a:lnTo>
                    <a:pt x="1153" y="176"/>
                  </a:lnTo>
                  <a:close/>
                  <a:moveTo>
                    <a:pt x="893" y="436"/>
                  </a:moveTo>
                  <a:cubicBezTo>
                    <a:pt x="902" y="445"/>
                    <a:pt x="916" y="445"/>
                    <a:pt x="925" y="436"/>
                  </a:cubicBezTo>
                  <a:cubicBezTo>
                    <a:pt x="963" y="398"/>
                    <a:pt x="963" y="398"/>
                    <a:pt x="963" y="398"/>
                  </a:cubicBezTo>
                  <a:cubicBezTo>
                    <a:pt x="972" y="389"/>
                    <a:pt x="972" y="375"/>
                    <a:pt x="963" y="366"/>
                  </a:cubicBezTo>
                  <a:cubicBezTo>
                    <a:pt x="865" y="269"/>
                    <a:pt x="865" y="269"/>
                    <a:pt x="865" y="269"/>
                  </a:cubicBezTo>
                  <a:cubicBezTo>
                    <a:pt x="856" y="260"/>
                    <a:pt x="842" y="260"/>
                    <a:pt x="833" y="269"/>
                  </a:cubicBezTo>
                  <a:cubicBezTo>
                    <a:pt x="795" y="307"/>
                    <a:pt x="795" y="307"/>
                    <a:pt x="795" y="307"/>
                  </a:cubicBezTo>
                  <a:cubicBezTo>
                    <a:pt x="787" y="315"/>
                    <a:pt x="787" y="330"/>
                    <a:pt x="795" y="339"/>
                  </a:cubicBezTo>
                  <a:lnTo>
                    <a:pt x="893" y="436"/>
                  </a:lnTo>
                  <a:close/>
                  <a:moveTo>
                    <a:pt x="763" y="566"/>
                  </a:moveTo>
                  <a:cubicBezTo>
                    <a:pt x="772" y="575"/>
                    <a:pt x="786" y="575"/>
                    <a:pt x="795" y="566"/>
                  </a:cubicBezTo>
                  <a:cubicBezTo>
                    <a:pt x="833" y="528"/>
                    <a:pt x="833" y="528"/>
                    <a:pt x="833" y="528"/>
                  </a:cubicBezTo>
                  <a:cubicBezTo>
                    <a:pt x="842" y="519"/>
                    <a:pt x="842" y="505"/>
                    <a:pt x="833" y="496"/>
                  </a:cubicBezTo>
                  <a:cubicBezTo>
                    <a:pt x="735" y="399"/>
                    <a:pt x="735" y="399"/>
                    <a:pt x="735" y="399"/>
                  </a:cubicBezTo>
                  <a:cubicBezTo>
                    <a:pt x="726" y="390"/>
                    <a:pt x="712" y="390"/>
                    <a:pt x="703" y="399"/>
                  </a:cubicBezTo>
                  <a:cubicBezTo>
                    <a:pt x="665" y="436"/>
                    <a:pt x="665" y="436"/>
                    <a:pt x="665" y="436"/>
                  </a:cubicBezTo>
                  <a:cubicBezTo>
                    <a:pt x="657" y="445"/>
                    <a:pt x="657" y="460"/>
                    <a:pt x="665" y="468"/>
                  </a:cubicBezTo>
                  <a:lnTo>
                    <a:pt x="763" y="566"/>
                  </a:lnTo>
                  <a:close/>
                  <a:moveTo>
                    <a:pt x="633" y="696"/>
                  </a:moveTo>
                  <a:cubicBezTo>
                    <a:pt x="642" y="705"/>
                    <a:pt x="656" y="705"/>
                    <a:pt x="665" y="696"/>
                  </a:cubicBezTo>
                  <a:cubicBezTo>
                    <a:pt x="703" y="658"/>
                    <a:pt x="703" y="658"/>
                    <a:pt x="703" y="658"/>
                  </a:cubicBezTo>
                  <a:cubicBezTo>
                    <a:pt x="712" y="649"/>
                    <a:pt x="712" y="635"/>
                    <a:pt x="703" y="626"/>
                  </a:cubicBezTo>
                  <a:cubicBezTo>
                    <a:pt x="605" y="529"/>
                    <a:pt x="605" y="529"/>
                    <a:pt x="605" y="529"/>
                  </a:cubicBezTo>
                  <a:cubicBezTo>
                    <a:pt x="597" y="520"/>
                    <a:pt x="582" y="520"/>
                    <a:pt x="573" y="529"/>
                  </a:cubicBezTo>
                  <a:cubicBezTo>
                    <a:pt x="536" y="566"/>
                    <a:pt x="536" y="566"/>
                    <a:pt x="536" y="566"/>
                  </a:cubicBezTo>
                  <a:cubicBezTo>
                    <a:pt x="527" y="575"/>
                    <a:pt x="527" y="590"/>
                    <a:pt x="536" y="598"/>
                  </a:cubicBezTo>
                  <a:lnTo>
                    <a:pt x="633" y="696"/>
                  </a:lnTo>
                  <a:close/>
                  <a:moveTo>
                    <a:pt x="1823" y="1486"/>
                  </a:moveTo>
                  <a:cubicBezTo>
                    <a:pt x="1814" y="1477"/>
                    <a:pt x="1799" y="1477"/>
                    <a:pt x="1791" y="1486"/>
                  </a:cubicBezTo>
                  <a:cubicBezTo>
                    <a:pt x="1753" y="1524"/>
                    <a:pt x="1753" y="1524"/>
                    <a:pt x="1753" y="1524"/>
                  </a:cubicBezTo>
                  <a:cubicBezTo>
                    <a:pt x="1744" y="1533"/>
                    <a:pt x="1744" y="1547"/>
                    <a:pt x="1753" y="1556"/>
                  </a:cubicBezTo>
                  <a:cubicBezTo>
                    <a:pt x="1850" y="1653"/>
                    <a:pt x="1850" y="1653"/>
                    <a:pt x="1850" y="1653"/>
                  </a:cubicBezTo>
                  <a:cubicBezTo>
                    <a:pt x="1859" y="1662"/>
                    <a:pt x="1874" y="1662"/>
                    <a:pt x="1882" y="1653"/>
                  </a:cubicBezTo>
                  <a:cubicBezTo>
                    <a:pt x="1920" y="1616"/>
                    <a:pt x="1920" y="1616"/>
                    <a:pt x="1920" y="1616"/>
                  </a:cubicBezTo>
                  <a:cubicBezTo>
                    <a:pt x="1929" y="1607"/>
                    <a:pt x="1929" y="1592"/>
                    <a:pt x="1920" y="1584"/>
                  </a:cubicBezTo>
                  <a:lnTo>
                    <a:pt x="1823" y="1486"/>
                  </a:lnTo>
                  <a:close/>
                  <a:moveTo>
                    <a:pt x="1953" y="1356"/>
                  </a:moveTo>
                  <a:cubicBezTo>
                    <a:pt x="1944" y="1347"/>
                    <a:pt x="1929" y="1347"/>
                    <a:pt x="1921" y="1356"/>
                  </a:cubicBezTo>
                  <a:cubicBezTo>
                    <a:pt x="1883" y="1394"/>
                    <a:pt x="1883" y="1394"/>
                    <a:pt x="1883" y="1394"/>
                  </a:cubicBezTo>
                  <a:cubicBezTo>
                    <a:pt x="1874" y="1403"/>
                    <a:pt x="1874" y="1417"/>
                    <a:pt x="1883" y="1426"/>
                  </a:cubicBezTo>
                  <a:cubicBezTo>
                    <a:pt x="1980" y="1523"/>
                    <a:pt x="1980" y="1523"/>
                    <a:pt x="1980" y="1523"/>
                  </a:cubicBezTo>
                  <a:cubicBezTo>
                    <a:pt x="1989" y="1532"/>
                    <a:pt x="2003" y="1532"/>
                    <a:pt x="2012" y="1523"/>
                  </a:cubicBezTo>
                  <a:cubicBezTo>
                    <a:pt x="2050" y="1486"/>
                    <a:pt x="2050" y="1486"/>
                    <a:pt x="2050" y="1486"/>
                  </a:cubicBezTo>
                  <a:cubicBezTo>
                    <a:pt x="2059" y="1477"/>
                    <a:pt x="2059" y="1462"/>
                    <a:pt x="2050" y="1454"/>
                  </a:cubicBezTo>
                  <a:lnTo>
                    <a:pt x="1953" y="1356"/>
                  </a:lnTo>
                  <a:close/>
                  <a:moveTo>
                    <a:pt x="2083" y="1226"/>
                  </a:moveTo>
                  <a:cubicBezTo>
                    <a:pt x="2074" y="1217"/>
                    <a:pt x="2059" y="1217"/>
                    <a:pt x="2051" y="1226"/>
                  </a:cubicBezTo>
                  <a:cubicBezTo>
                    <a:pt x="2013" y="1264"/>
                    <a:pt x="2013" y="1264"/>
                    <a:pt x="2013" y="1264"/>
                  </a:cubicBezTo>
                  <a:cubicBezTo>
                    <a:pt x="2004" y="1273"/>
                    <a:pt x="2004" y="1287"/>
                    <a:pt x="2013" y="1296"/>
                  </a:cubicBezTo>
                  <a:cubicBezTo>
                    <a:pt x="2110" y="1394"/>
                    <a:pt x="2110" y="1394"/>
                    <a:pt x="2110" y="1394"/>
                  </a:cubicBezTo>
                  <a:cubicBezTo>
                    <a:pt x="2119" y="1402"/>
                    <a:pt x="2133" y="1402"/>
                    <a:pt x="2142" y="1394"/>
                  </a:cubicBezTo>
                  <a:cubicBezTo>
                    <a:pt x="2180" y="1356"/>
                    <a:pt x="2180" y="1356"/>
                    <a:pt x="2180" y="1356"/>
                  </a:cubicBezTo>
                  <a:cubicBezTo>
                    <a:pt x="2189" y="1347"/>
                    <a:pt x="2189" y="1333"/>
                    <a:pt x="2180" y="1324"/>
                  </a:cubicBezTo>
                  <a:lnTo>
                    <a:pt x="2083" y="1226"/>
                  </a:lnTo>
                  <a:close/>
                  <a:moveTo>
                    <a:pt x="1693" y="1616"/>
                  </a:moveTo>
                  <a:cubicBezTo>
                    <a:pt x="1684" y="1607"/>
                    <a:pt x="1670" y="1607"/>
                    <a:pt x="1661" y="1616"/>
                  </a:cubicBezTo>
                  <a:cubicBezTo>
                    <a:pt x="1623" y="1654"/>
                    <a:pt x="1623" y="1654"/>
                    <a:pt x="1623" y="1654"/>
                  </a:cubicBezTo>
                  <a:cubicBezTo>
                    <a:pt x="1614" y="1663"/>
                    <a:pt x="1614" y="1677"/>
                    <a:pt x="1623" y="1686"/>
                  </a:cubicBezTo>
                  <a:cubicBezTo>
                    <a:pt x="1720" y="1783"/>
                    <a:pt x="1720" y="1783"/>
                    <a:pt x="1720" y="1783"/>
                  </a:cubicBezTo>
                  <a:cubicBezTo>
                    <a:pt x="1729" y="1792"/>
                    <a:pt x="1744" y="1792"/>
                    <a:pt x="1752" y="1783"/>
                  </a:cubicBezTo>
                  <a:cubicBezTo>
                    <a:pt x="1790" y="1746"/>
                    <a:pt x="1790" y="1746"/>
                    <a:pt x="1790" y="1746"/>
                  </a:cubicBezTo>
                  <a:cubicBezTo>
                    <a:pt x="1799" y="1737"/>
                    <a:pt x="1799" y="1722"/>
                    <a:pt x="1790" y="1714"/>
                  </a:cubicBezTo>
                  <a:lnTo>
                    <a:pt x="1693" y="1616"/>
                  </a:lnTo>
                  <a:close/>
                  <a:moveTo>
                    <a:pt x="2124" y="738"/>
                  </a:moveTo>
                  <a:cubicBezTo>
                    <a:pt x="1580" y="195"/>
                    <a:pt x="1580" y="195"/>
                    <a:pt x="1580" y="195"/>
                  </a:cubicBezTo>
                  <a:cubicBezTo>
                    <a:pt x="1503" y="118"/>
                    <a:pt x="1378" y="118"/>
                    <a:pt x="1301" y="195"/>
                  </a:cubicBezTo>
                  <a:cubicBezTo>
                    <a:pt x="195" y="1302"/>
                    <a:pt x="195" y="1302"/>
                    <a:pt x="195" y="1302"/>
                  </a:cubicBezTo>
                  <a:cubicBezTo>
                    <a:pt x="118" y="1379"/>
                    <a:pt x="118" y="1504"/>
                    <a:pt x="195" y="1581"/>
                  </a:cubicBezTo>
                  <a:cubicBezTo>
                    <a:pt x="738" y="2124"/>
                    <a:pt x="738" y="2124"/>
                    <a:pt x="738" y="2124"/>
                  </a:cubicBezTo>
                  <a:cubicBezTo>
                    <a:pt x="815" y="2201"/>
                    <a:pt x="940" y="2201"/>
                    <a:pt x="1017" y="2124"/>
                  </a:cubicBezTo>
                  <a:cubicBezTo>
                    <a:pt x="2124" y="1018"/>
                    <a:pt x="2124" y="1018"/>
                    <a:pt x="2124" y="1018"/>
                  </a:cubicBezTo>
                  <a:cubicBezTo>
                    <a:pt x="2201" y="941"/>
                    <a:pt x="2201" y="816"/>
                    <a:pt x="2124" y="738"/>
                  </a:cubicBezTo>
                  <a:close/>
                  <a:moveTo>
                    <a:pt x="2021" y="954"/>
                  </a:moveTo>
                  <a:cubicBezTo>
                    <a:pt x="953" y="2021"/>
                    <a:pt x="953" y="2021"/>
                    <a:pt x="953" y="2021"/>
                  </a:cubicBezTo>
                  <a:cubicBezTo>
                    <a:pt x="911" y="2063"/>
                    <a:pt x="844" y="2063"/>
                    <a:pt x="802" y="2021"/>
                  </a:cubicBezTo>
                  <a:cubicBezTo>
                    <a:pt x="298" y="1517"/>
                    <a:pt x="298" y="1517"/>
                    <a:pt x="298" y="1517"/>
                  </a:cubicBezTo>
                  <a:cubicBezTo>
                    <a:pt x="256" y="1475"/>
                    <a:pt x="256" y="1407"/>
                    <a:pt x="298" y="1366"/>
                  </a:cubicBezTo>
                  <a:cubicBezTo>
                    <a:pt x="1365" y="298"/>
                    <a:pt x="1365" y="298"/>
                    <a:pt x="1365" y="298"/>
                  </a:cubicBezTo>
                  <a:cubicBezTo>
                    <a:pt x="1407" y="256"/>
                    <a:pt x="1475" y="256"/>
                    <a:pt x="1516" y="298"/>
                  </a:cubicBezTo>
                  <a:cubicBezTo>
                    <a:pt x="2021" y="802"/>
                    <a:pt x="2021" y="802"/>
                    <a:pt x="2021" y="802"/>
                  </a:cubicBezTo>
                  <a:cubicBezTo>
                    <a:pt x="2062" y="844"/>
                    <a:pt x="2062" y="912"/>
                    <a:pt x="2021" y="954"/>
                  </a:cubicBezTo>
                  <a:close/>
                  <a:moveTo>
                    <a:pt x="2310" y="1194"/>
                  </a:moveTo>
                  <a:cubicBezTo>
                    <a:pt x="2212" y="1096"/>
                    <a:pt x="2212" y="1096"/>
                    <a:pt x="2212" y="1096"/>
                  </a:cubicBezTo>
                  <a:cubicBezTo>
                    <a:pt x="2204" y="1087"/>
                    <a:pt x="2189" y="1087"/>
                    <a:pt x="2180" y="1096"/>
                  </a:cubicBezTo>
                  <a:cubicBezTo>
                    <a:pt x="2143" y="1134"/>
                    <a:pt x="2143" y="1134"/>
                    <a:pt x="2143" y="1134"/>
                  </a:cubicBezTo>
                  <a:cubicBezTo>
                    <a:pt x="2134" y="1143"/>
                    <a:pt x="2134" y="1157"/>
                    <a:pt x="2143" y="1166"/>
                  </a:cubicBezTo>
                  <a:cubicBezTo>
                    <a:pt x="2240" y="1264"/>
                    <a:pt x="2240" y="1264"/>
                    <a:pt x="2240" y="1264"/>
                  </a:cubicBezTo>
                  <a:cubicBezTo>
                    <a:pt x="2249" y="1272"/>
                    <a:pt x="2263" y="1272"/>
                    <a:pt x="2272" y="1264"/>
                  </a:cubicBezTo>
                  <a:cubicBezTo>
                    <a:pt x="2310" y="1226"/>
                    <a:pt x="2310" y="1226"/>
                    <a:pt x="2310" y="1226"/>
                  </a:cubicBezTo>
                  <a:cubicBezTo>
                    <a:pt x="2319" y="1217"/>
                    <a:pt x="2319" y="1203"/>
                    <a:pt x="2310" y="1194"/>
                  </a:cubicBezTo>
                  <a:close/>
                  <a:moveTo>
                    <a:pt x="1295" y="2013"/>
                  </a:moveTo>
                  <a:cubicBezTo>
                    <a:pt x="1287" y="2004"/>
                    <a:pt x="1272" y="2004"/>
                    <a:pt x="1263" y="2013"/>
                  </a:cubicBezTo>
                  <a:cubicBezTo>
                    <a:pt x="1226" y="2051"/>
                    <a:pt x="1226" y="2051"/>
                    <a:pt x="1226" y="2051"/>
                  </a:cubicBezTo>
                  <a:cubicBezTo>
                    <a:pt x="1217" y="2060"/>
                    <a:pt x="1217" y="2074"/>
                    <a:pt x="1226" y="2083"/>
                  </a:cubicBezTo>
                  <a:cubicBezTo>
                    <a:pt x="1323" y="2181"/>
                    <a:pt x="1323" y="2181"/>
                    <a:pt x="1323" y="2181"/>
                  </a:cubicBezTo>
                  <a:cubicBezTo>
                    <a:pt x="1332" y="2189"/>
                    <a:pt x="1346" y="2189"/>
                    <a:pt x="1355" y="2181"/>
                  </a:cubicBezTo>
                  <a:cubicBezTo>
                    <a:pt x="1393" y="2143"/>
                    <a:pt x="1393" y="2143"/>
                    <a:pt x="1393" y="2143"/>
                  </a:cubicBezTo>
                  <a:cubicBezTo>
                    <a:pt x="1402" y="2134"/>
                    <a:pt x="1402" y="2120"/>
                    <a:pt x="1393" y="2111"/>
                  </a:cubicBezTo>
                  <a:lnTo>
                    <a:pt x="1295" y="2013"/>
                  </a:lnTo>
                  <a:close/>
                  <a:moveTo>
                    <a:pt x="1166" y="2143"/>
                  </a:moveTo>
                  <a:cubicBezTo>
                    <a:pt x="1157" y="2134"/>
                    <a:pt x="1142" y="2134"/>
                    <a:pt x="1134" y="2143"/>
                  </a:cubicBezTo>
                  <a:cubicBezTo>
                    <a:pt x="1096" y="2181"/>
                    <a:pt x="1096" y="2181"/>
                    <a:pt x="1096" y="2181"/>
                  </a:cubicBezTo>
                  <a:cubicBezTo>
                    <a:pt x="1087" y="2190"/>
                    <a:pt x="1087" y="2204"/>
                    <a:pt x="1096" y="2213"/>
                  </a:cubicBezTo>
                  <a:cubicBezTo>
                    <a:pt x="1193" y="2311"/>
                    <a:pt x="1193" y="2311"/>
                    <a:pt x="1193" y="2311"/>
                  </a:cubicBezTo>
                  <a:cubicBezTo>
                    <a:pt x="1202" y="2319"/>
                    <a:pt x="1216" y="2319"/>
                    <a:pt x="1225" y="2310"/>
                  </a:cubicBezTo>
                  <a:cubicBezTo>
                    <a:pt x="1263" y="2273"/>
                    <a:pt x="1263" y="2273"/>
                    <a:pt x="1263" y="2273"/>
                  </a:cubicBezTo>
                  <a:cubicBezTo>
                    <a:pt x="1272" y="2264"/>
                    <a:pt x="1272" y="2249"/>
                    <a:pt x="1263" y="2241"/>
                  </a:cubicBezTo>
                  <a:lnTo>
                    <a:pt x="1166" y="2143"/>
                  </a:lnTo>
                  <a:close/>
                  <a:moveTo>
                    <a:pt x="1425" y="1883"/>
                  </a:moveTo>
                  <a:cubicBezTo>
                    <a:pt x="1417" y="1874"/>
                    <a:pt x="1402" y="1874"/>
                    <a:pt x="1393" y="1883"/>
                  </a:cubicBezTo>
                  <a:cubicBezTo>
                    <a:pt x="1356" y="1921"/>
                    <a:pt x="1356" y="1921"/>
                    <a:pt x="1356" y="1921"/>
                  </a:cubicBezTo>
                  <a:cubicBezTo>
                    <a:pt x="1347" y="1930"/>
                    <a:pt x="1347" y="1944"/>
                    <a:pt x="1356" y="1953"/>
                  </a:cubicBezTo>
                  <a:cubicBezTo>
                    <a:pt x="1453" y="2051"/>
                    <a:pt x="1453" y="2051"/>
                    <a:pt x="1453" y="2051"/>
                  </a:cubicBezTo>
                  <a:cubicBezTo>
                    <a:pt x="1462" y="2059"/>
                    <a:pt x="1476" y="2059"/>
                    <a:pt x="1485" y="2051"/>
                  </a:cubicBezTo>
                  <a:cubicBezTo>
                    <a:pt x="1523" y="2013"/>
                    <a:pt x="1523" y="2013"/>
                    <a:pt x="1523" y="2013"/>
                  </a:cubicBezTo>
                  <a:cubicBezTo>
                    <a:pt x="1532" y="2004"/>
                    <a:pt x="1532" y="1990"/>
                    <a:pt x="1523" y="1981"/>
                  </a:cubicBezTo>
                  <a:lnTo>
                    <a:pt x="1425" y="1883"/>
                  </a:lnTo>
                  <a:close/>
                  <a:moveTo>
                    <a:pt x="1555" y="1753"/>
                  </a:moveTo>
                  <a:cubicBezTo>
                    <a:pt x="1547" y="1744"/>
                    <a:pt x="1532" y="1744"/>
                    <a:pt x="1523" y="1753"/>
                  </a:cubicBezTo>
                  <a:cubicBezTo>
                    <a:pt x="1486" y="1791"/>
                    <a:pt x="1486" y="1791"/>
                    <a:pt x="1486" y="1791"/>
                  </a:cubicBezTo>
                  <a:cubicBezTo>
                    <a:pt x="1477" y="1800"/>
                    <a:pt x="1477" y="1814"/>
                    <a:pt x="1486" y="1823"/>
                  </a:cubicBezTo>
                  <a:cubicBezTo>
                    <a:pt x="1583" y="1921"/>
                    <a:pt x="1583" y="1921"/>
                    <a:pt x="1583" y="1921"/>
                  </a:cubicBezTo>
                  <a:cubicBezTo>
                    <a:pt x="1592" y="1930"/>
                    <a:pt x="1606" y="1929"/>
                    <a:pt x="1615" y="1921"/>
                  </a:cubicBezTo>
                  <a:cubicBezTo>
                    <a:pt x="1653" y="1883"/>
                    <a:pt x="1653" y="1883"/>
                    <a:pt x="1653" y="1883"/>
                  </a:cubicBezTo>
                  <a:cubicBezTo>
                    <a:pt x="1662" y="1874"/>
                    <a:pt x="1662" y="1860"/>
                    <a:pt x="1653" y="1851"/>
                  </a:cubicBezTo>
                  <a:lnTo>
                    <a:pt x="1555" y="17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312843" y="1301059"/>
            <a:ext cx="974846" cy="939810"/>
            <a:chOff x="948040" y="1478427"/>
            <a:chExt cx="872263" cy="770452"/>
          </a:xfrm>
        </p:grpSpPr>
        <p:sp>
          <p:nvSpPr>
            <p:cNvPr id="23" name="TextBox 289"/>
            <p:cNvSpPr txBox="1">
              <a:spLocks noChangeArrowheads="1"/>
            </p:cNvSpPr>
            <p:nvPr/>
          </p:nvSpPr>
          <p:spPr bwMode="auto">
            <a:xfrm>
              <a:off x="948040" y="1478427"/>
              <a:ext cx="872263" cy="151388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lIns="0" tIns="0" rIns="0" bIns="0" anchor="ctr">
              <a:spAutoFit/>
            </a:bodyPr>
            <a:lstStyle>
              <a:lvl1pPr>
                <a:lnSpc>
                  <a:spcPct val="140000"/>
                </a:lnSpc>
                <a:spcBef>
                  <a:spcPct val="30000"/>
                </a:spcBef>
                <a:buClr>
                  <a:srgbClr val="808080"/>
                </a:buClr>
                <a:buSzPct val="60000"/>
                <a:buFont typeface="Wingdings" panose="05000000000000000000" pitchFamily="2" charset="2"/>
                <a:buChar char="l"/>
                <a:defRPr sz="22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140000"/>
                </a:lnSpc>
                <a:spcBef>
                  <a:spcPct val="30000"/>
                </a:spcBef>
                <a:buClr>
                  <a:srgbClr val="080808"/>
                </a:buClr>
                <a:buSzPct val="50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lnSpc>
                  <a:spcPct val="140000"/>
                </a:lnSpc>
                <a:spcBef>
                  <a:spcPct val="30000"/>
                </a:spcBef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lnSpc>
                  <a:spcPct val="140000"/>
                </a:lnSpc>
                <a:spcBef>
                  <a:spcPct val="30000"/>
                </a:spcBef>
                <a:buChar char="–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lnSpc>
                  <a:spcPct val="140000"/>
                </a:lnSpc>
                <a:spcBef>
                  <a:spcPct val="30000"/>
                </a:spcBef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fontAlgn="t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b="1" dirty="0" smtClean="0">
                  <a:solidFill>
                    <a:schemeClr val="bg1"/>
                  </a:solidFill>
                  <a:latin typeface="+mn-lt"/>
                  <a:ea typeface="+mn-ea"/>
                </a:rPr>
                <a:t>智慧园区</a:t>
              </a:r>
              <a:endParaRPr lang="zh-CN" altLang="en-US" sz="12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24" name="Picture 8" descr="image7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041" y="1667372"/>
              <a:ext cx="872261" cy="58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组合 24"/>
          <p:cNvGrpSpPr/>
          <p:nvPr/>
        </p:nvGrpSpPr>
        <p:grpSpPr>
          <a:xfrm>
            <a:off x="6572602" y="1288652"/>
            <a:ext cx="965420" cy="952215"/>
            <a:chOff x="2909718" y="1531526"/>
            <a:chExt cx="863830" cy="794705"/>
          </a:xfrm>
        </p:grpSpPr>
        <p:sp>
          <p:nvSpPr>
            <p:cNvPr id="26" name="TextBox 289"/>
            <p:cNvSpPr txBox="1">
              <a:spLocks noChangeArrowheads="1"/>
            </p:cNvSpPr>
            <p:nvPr/>
          </p:nvSpPr>
          <p:spPr bwMode="auto">
            <a:xfrm>
              <a:off x="2919629" y="1531526"/>
              <a:ext cx="853919" cy="154120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wrap="square" lIns="0" tIns="0" rIns="0" bIns="0" anchor="ctr">
              <a:spAutoFit/>
            </a:bodyPr>
            <a:lstStyle>
              <a:lvl1pPr>
                <a:lnSpc>
                  <a:spcPct val="140000"/>
                </a:lnSpc>
                <a:spcBef>
                  <a:spcPct val="30000"/>
                </a:spcBef>
                <a:buClr>
                  <a:srgbClr val="808080"/>
                </a:buClr>
                <a:buSzPct val="60000"/>
                <a:buFont typeface="Wingdings" panose="05000000000000000000" pitchFamily="2" charset="2"/>
                <a:buChar char="l"/>
                <a:defRPr sz="22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140000"/>
                </a:lnSpc>
                <a:spcBef>
                  <a:spcPct val="30000"/>
                </a:spcBef>
                <a:buClr>
                  <a:srgbClr val="080808"/>
                </a:buClr>
                <a:buSzPct val="50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lnSpc>
                  <a:spcPct val="140000"/>
                </a:lnSpc>
                <a:spcBef>
                  <a:spcPct val="30000"/>
                </a:spcBef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lnSpc>
                  <a:spcPct val="140000"/>
                </a:lnSpc>
                <a:spcBef>
                  <a:spcPct val="30000"/>
                </a:spcBef>
                <a:buChar char="–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lnSpc>
                  <a:spcPct val="140000"/>
                </a:lnSpc>
                <a:spcBef>
                  <a:spcPct val="30000"/>
                </a:spcBef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fontAlgn="t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+mn-lt"/>
                  <a:ea typeface="+mn-ea"/>
                </a:rPr>
                <a:t>车联网</a:t>
              </a:r>
            </a:p>
          </p:txBody>
        </p:sp>
        <p:pic>
          <p:nvPicPr>
            <p:cNvPr id="27" name="Picture 3" descr="C:\Users\Administrator\Desktop\shutterstock_182229296.jpg"/>
            <p:cNvPicPr preferRelativeResize="0">
              <a:picLocks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49" b="5805"/>
            <a:stretch/>
          </p:blipFill>
          <p:spPr bwMode="auto">
            <a:xfrm>
              <a:off x="2909718" y="1725777"/>
              <a:ext cx="863830" cy="600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组合 27"/>
          <p:cNvGrpSpPr/>
          <p:nvPr/>
        </p:nvGrpSpPr>
        <p:grpSpPr>
          <a:xfrm>
            <a:off x="7845053" y="1287638"/>
            <a:ext cx="895317" cy="917227"/>
            <a:chOff x="5355073" y="1524430"/>
            <a:chExt cx="801103" cy="741041"/>
          </a:xfrm>
        </p:grpSpPr>
        <p:sp>
          <p:nvSpPr>
            <p:cNvPr id="29" name="TextBox 289"/>
            <p:cNvSpPr txBox="1">
              <a:spLocks noChangeArrowheads="1"/>
            </p:cNvSpPr>
            <p:nvPr/>
          </p:nvSpPr>
          <p:spPr bwMode="auto">
            <a:xfrm>
              <a:off x="5355073" y="1524430"/>
              <a:ext cx="801103" cy="149194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lIns="0" tIns="0" rIns="0" bIns="0" anchor="ctr">
              <a:spAutoFit/>
            </a:bodyPr>
            <a:lstStyle>
              <a:lvl1pPr>
                <a:lnSpc>
                  <a:spcPct val="140000"/>
                </a:lnSpc>
                <a:spcBef>
                  <a:spcPct val="30000"/>
                </a:spcBef>
                <a:buClr>
                  <a:srgbClr val="808080"/>
                </a:buClr>
                <a:buSzPct val="60000"/>
                <a:buFont typeface="Wingdings" panose="05000000000000000000" pitchFamily="2" charset="2"/>
                <a:buChar char="l"/>
                <a:defRPr sz="22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140000"/>
                </a:lnSpc>
                <a:spcBef>
                  <a:spcPct val="30000"/>
                </a:spcBef>
                <a:buClr>
                  <a:srgbClr val="080808"/>
                </a:buClr>
                <a:buSzPct val="50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lnSpc>
                  <a:spcPct val="140000"/>
                </a:lnSpc>
                <a:spcBef>
                  <a:spcPct val="30000"/>
                </a:spcBef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lnSpc>
                  <a:spcPct val="140000"/>
                </a:lnSpc>
                <a:spcBef>
                  <a:spcPct val="30000"/>
                </a:spcBef>
                <a:buChar char="–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lnSpc>
                  <a:spcPct val="140000"/>
                </a:lnSpc>
                <a:spcBef>
                  <a:spcPct val="30000"/>
                </a:spcBef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fontAlgn="t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b="1" dirty="0">
                  <a:solidFill>
                    <a:schemeClr val="bg1"/>
                  </a:solidFill>
                  <a:latin typeface="+mn-lt"/>
                  <a:ea typeface="+mn-ea"/>
                </a:rPr>
                <a:t>智慧</a:t>
              </a:r>
              <a:r>
                <a:rPr lang="zh-CN" altLang="en-US" sz="1200" b="1" dirty="0" smtClean="0">
                  <a:solidFill>
                    <a:schemeClr val="bg1"/>
                  </a:solidFill>
                  <a:latin typeface="+mn-lt"/>
                  <a:ea typeface="+mn-ea"/>
                </a:rPr>
                <a:t>城市</a:t>
              </a:r>
              <a:endParaRPr lang="zh-CN" altLang="en-US" sz="12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30" name="Picture 17" descr="C:\Users\Administrator\Desktop\巴展首页胶片\9772336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583" b="15243"/>
            <a:stretch/>
          </p:blipFill>
          <p:spPr bwMode="auto">
            <a:xfrm>
              <a:off x="5355073" y="1702737"/>
              <a:ext cx="801103" cy="562734"/>
            </a:xfrm>
            <a:prstGeom prst="rect">
              <a:avLst/>
            </a:prstGeom>
            <a:noFill/>
            <a:ln>
              <a:noFill/>
            </a:ln>
            <a:effectLst>
              <a:outerShdw dist="38100" dir="5400000" algn="ctr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31" name="组合 30"/>
          <p:cNvGrpSpPr/>
          <p:nvPr/>
        </p:nvGrpSpPr>
        <p:grpSpPr>
          <a:xfrm>
            <a:off x="9821643" y="1301038"/>
            <a:ext cx="929194" cy="939829"/>
            <a:chOff x="7448997" y="1513362"/>
            <a:chExt cx="831415" cy="773135"/>
          </a:xfrm>
        </p:grpSpPr>
        <p:sp>
          <p:nvSpPr>
            <p:cNvPr id="32" name="TextBox 289"/>
            <p:cNvSpPr txBox="1">
              <a:spLocks noChangeArrowheads="1"/>
            </p:cNvSpPr>
            <p:nvPr/>
          </p:nvSpPr>
          <p:spPr bwMode="auto">
            <a:xfrm>
              <a:off x="7448997" y="1513362"/>
              <a:ext cx="831414" cy="151912"/>
            </a:xfrm>
            <a:prstGeom prst="rect">
              <a:avLst/>
            </a:prstGeom>
            <a:solidFill>
              <a:srgbClr val="00B0F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lIns="0" tIns="0" rIns="0" bIns="0" anchor="ctr">
              <a:spAutoFit/>
            </a:bodyPr>
            <a:lstStyle>
              <a:lvl1pPr>
                <a:lnSpc>
                  <a:spcPct val="140000"/>
                </a:lnSpc>
                <a:spcBef>
                  <a:spcPct val="30000"/>
                </a:spcBef>
                <a:buClr>
                  <a:srgbClr val="808080"/>
                </a:buClr>
                <a:buSzPct val="60000"/>
                <a:buFont typeface="Wingdings" panose="05000000000000000000" pitchFamily="2" charset="2"/>
                <a:buChar char="l"/>
                <a:defRPr sz="22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lnSpc>
                  <a:spcPct val="140000"/>
                </a:lnSpc>
                <a:spcBef>
                  <a:spcPct val="30000"/>
                </a:spcBef>
                <a:buClr>
                  <a:srgbClr val="080808"/>
                </a:buClr>
                <a:buSzPct val="50000"/>
                <a:buFont typeface="Wingdings" panose="05000000000000000000" pitchFamily="2" charset="2"/>
                <a:buChar char="p"/>
                <a:defRPr sz="2000"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lnSpc>
                  <a:spcPct val="140000"/>
                </a:lnSpc>
                <a:spcBef>
                  <a:spcPct val="30000"/>
                </a:spcBef>
                <a:buSzPct val="50000"/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FrutigerNext LT Regular" panose="020B0503040504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lnSpc>
                  <a:spcPct val="140000"/>
                </a:lnSpc>
                <a:spcBef>
                  <a:spcPct val="30000"/>
                </a:spcBef>
                <a:buChar char="–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lnSpc>
                  <a:spcPct val="140000"/>
                </a:lnSpc>
                <a:spcBef>
                  <a:spcPct val="30000"/>
                </a:spcBef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lnSpc>
                  <a:spcPct val="140000"/>
                </a:lnSpc>
                <a:spcBef>
                  <a:spcPct val="30000"/>
                </a:spcBef>
                <a:spcAft>
                  <a:spcPct val="0"/>
                </a:spcAft>
                <a:buFont typeface="FrutigerNext LT Medium" panose="020B0603040504020204" pitchFamily="34" charset="0"/>
                <a:buChar char="~"/>
                <a:defRPr sz="1600">
                  <a:solidFill>
                    <a:schemeClr val="tx1"/>
                  </a:solidFill>
                  <a:latin typeface="FrutigerNext LT Medium" panose="020B0603040504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fontAlgn="t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zh-CN" altLang="en-US" sz="1200" b="1" dirty="0" smtClean="0">
                  <a:solidFill>
                    <a:schemeClr val="bg1"/>
                  </a:solidFill>
                  <a:latin typeface="+mn-lt"/>
                  <a:ea typeface="+mn-ea"/>
                </a:rPr>
                <a:t>智慧工业</a:t>
              </a:r>
              <a:endParaRPr lang="zh-CN" altLang="en-US" sz="1200" b="1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pic>
          <p:nvPicPr>
            <p:cNvPr id="33" name="Picture 2" descr="C:\Users\Administrator\Desktop\shutterstock_95643241.jpg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998" y="1708846"/>
              <a:ext cx="831414" cy="57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文本框 33"/>
          <p:cNvSpPr txBox="1"/>
          <p:nvPr/>
        </p:nvSpPr>
        <p:spPr bwMode="auto">
          <a:xfrm>
            <a:off x="8584114" y="1872563"/>
            <a:ext cx="1331170" cy="31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400" dirty="0" smtClean="0">
                <a:solidFill>
                  <a:srgbClr val="000000"/>
                </a:solidFill>
                <a:cs typeface="Arial" pitchFamily="34" charset="0"/>
              </a:rPr>
              <a:t>……</a:t>
            </a:r>
            <a:endParaRPr lang="zh-CN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35" name="直接连接符 34"/>
          <p:cNvCxnSpPr/>
          <p:nvPr/>
        </p:nvCxnSpPr>
        <p:spPr bwMode="auto">
          <a:xfrm flipV="1">
            <a:off x="1594536" y="3394958"/>
            <a:ext cx="9358374" cy="32067"/>
          </a:xfrm>
          <a:prstGeom prst="line">
            <a:avLst/>
          </a:prstGeom>
          <a:noFill/>
          <a:ln w="25400" cap="flat" cmpd="sng" algn="ctr">
            <a:solidFill>
              <a:srgbClr val="C50505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1619921" y="1458924"/>
            <a:ext cx="986102" cy="71395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27" tIns="45714" rIns="91427" bIns="45714" anchor="ctr"/>
          <a:lstStyle/>
          <a:p>
            <a:pPr algn="ctr" defTabSz="587929" eaLnBrk="0" hangingPunct="0">
              <a:buSzPct val="60000"/>
            </a:pPr>
            <a:r>
              <a:rPr lang="zh-CN" altLang="en-US" sz="1800" dirty="0" smtClean="0">
                <a:solidFill>
                  <a:prstClr val="white"/>
                </a:solidFill>
                <a:cs typeface="Arial" pitchFamily="34" charset="0"/>
              </a:rPr>
              <a:t>行业应用</a:t>
            </a:r>
            <a:endParaRPr lang="ko-KR" alt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Rectangle 49"/>
          <p:cNvSpPr>
            <a:spLocks noChangeArrowheads="1"/>
          </p:cNvSpPr>
          <p:nvPr/>
        </p:nvSpPr>
        <p:spPr bwMode="auto">
          <a:xfrm>
            <a:off x="1619921" y="2537045"/>
            <a:ext cx="986102" cy="71395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27" tIns="45714" rIns="91427" bIns="45714" anchor="ctr"/>
          <a:lstStyle/>
          <a:p>
            <a:pPr algn="ctr" defTabSz="587929" eaLnBrk="0" hangingPunct="0">
              <a:buSzPct val="60000"/>
            </a:pPr>
            <a:r>
              <a:rPr lang="zh-CN" altLang="en-US" sz="1800" dirty="0" smtClean="0">
                <a:solidFill>
                  <a:prstClr val="white"/>
                </a:solidFill>
                <a:cs typeface="Arial" pitchFamily="34" charset="0"/>
              </a:rPr>
              <a:t>云</a:t>
            </a:r>
            <a:endParaRPr lang="ko-KR" alt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0" name="Rectangle 49"/>
          <p:cNvSpPr>
            <a:spLocks noChangeArrowheads="1"/>
          </p:cNvSpPr>
          <p:nvPr/>
        </p:nvSpPr>
        <p:spPr bwMode="auto">
          <a:xfrm>
            <a:off x="1598569" y="5097256"/>
            <a:ext cx="986102" cy="71395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27" tIns="45714" rIns="91427" bIns="45714" anchor="ctr"/>
          <a:lstStyle/>
          <a:p>
            <a:pPr algn="ctr" defTabSz="587929" eaLnBrk="0" hangingPunct="0">
              <a:buSzPct val="60000"/>
            </a:pPr>
            <a:r>
              <a:rPr lang="zh-CN" altLang="en-US" sz="1800" dirty="0">
                <a:solidFill>
                  <a:prstClr val="white"/>
                </a:solidFill>
                <a:cs typeface="Arial" pitchFamily="34" charset="0"/>
              </a:rPr>
              <a:t>端</a:t>
            </a:r>
            <a:endParaRPr lang="ko-KR" alt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2700076" y="1651609"/>
            <a:ext cx="2314124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eaLnBrk="1" hangingPunct="1"/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+mn-ea"/>
              </a:rPr>
              <a:t>数据呈现及客户交互</a:t>
            </a:r>
            <a:endParaRPr lang="zh-CN" altLang="en-US" sz="14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42" name="Text Box 18"/>
          <p:cNvSpPr txBox="1">
            <a:spLocks noChangeArrowheads="1"/>
          </p:cNvSpPr>
          <p:nvPr/>
        </p:nvSpPr>
        <p:spPr bwMode="auto">
          <a:xfrm>
            <a:off x="2678134" y="2442799"/>
            <a:ext cx="2318943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+mn-ea"/>
              </a:rPr>
              <a:t>解决数据如何存储、检索、使用、业务规划、安全、维护、费用等</a:t>
            </a:r>
            <a:endParaRPr lang="zh-CN" altLang="en-US" sz="14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2694149" y="3947883"/>
            <a:ext cx="152467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+mn-ea"/>
              </a:rPr>
              <a:t>接入和传输网络</a:t>
            </a:r>
            <a:endParaRPr lang="zh-CN" altLang="en-US" sz="14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2678136" y="5311589"/>
            <a:ext cx="2318943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/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+mn-ea"/>
              </a:rPr>
              <a:t>信息</a:t>
            </a:r>
            <a:r>
              <a:rPr lang="zh-CN" altLang="en-US" sz="1400" dirty="0">
                <a:solidFill>
                  <a:srgbClr val="000000"/>
                </a:solidFill>
                <a:latin typeface="+mn-lt"/>
                <a:ea typeface="+mn-ea"/>
              </a:rPr>
              <a:t>收集</a:t>
            </a:r>
            <a:r>
              <a:rPr lang="zh-CN" altLang="en-US" sz="1400" dirty="0" smtClean="0">
                <a:solidFill>
                  <a:srgbClr val="000000"/>
                </a:solidFill>
                <a:latin typeface="+mn-lt"/>
                <a:ea typeface="+mn-ea"/>
              </a:rPr>
              <a:t>和信号处理</a:t>
            </a:r>
            <a:endParaRPr lang="zh-CN" altLang="en-US" sz="14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cxnSp>
        <p:nvCxnSpPr>
          <p:cNvPr id="45" name="直接连接符 44"/>
          <p:cNvCxnSpPr/>
          <p:nvPr/>
        </p:nvCxnSpPr>
        <p:spPr bwMode="auto">
          <a:xfrm flipV="1">
            <a:off x="1579734" y="2372128"/>
            <a:ext cx="9358374" cy="32067"/>
          </a:xfrm>
          <a:prstGeom prst="line">
            <a:avLst/>
          </a:prstGeom>
          <a:noFill/>
          <a:ln w="25400" cap="flat" cmpd="sng" algn="ctr">
            <a:solidFill>
              <a:srgbClr val="C50505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直接连接符 45"/>
          <p:cNvCxnSpPr/>
          <p:nvPr/>
        </p:nvCxnSpPr>
        <p:spPr bwMode="auto">
          <a:xfrm flipV="1">
            <a:off x="1579734" y="4749643"/>
            <a:ext cx="9358374" cy="32067"/>
          </a:xfrm>
          <a:prstGeom prst="line">
            <a:avLst/>
          </a:prstGeom>
          <a:noFill/>
          <a:ln w="25400" cap="flat" cmpd="sng" algn="ctr">
            <a:solidFill>
              <a:srgbClr val="C50505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直接连接符 46"/>
          <p:cNvCxnSpPr/>
          <p:nvPr/>
        </p:nvCxnSpPr>
        <p:spPr bwMode="auto">
          <a:xfrm flipV="1">
            <a:off x="5355945" y="5011582"/>
            <a:ext cx="5465785" cy="0"/>
          </a:xfrm>
          <a:prstGeom prst="line">
            <a:avLst/>
          </a:prstGeom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6440198" y="2490564"/>
            <a:ext cx="3550110" cy="731666"/>
            <a:chOff x="5316592" y="2510204"/>
            <a:chExt cx="3550110" cy="731666"/>
          </a:xfrm>
        </p:grpSpPr>
        <p:grpSp>
          <p:nvGrpSpPr>
            <p:cNvPr id="49" name="组合 97"/>
            <p:cNvGrpSpPr>
              <a:grpSpLocks/>
            </p:cNvGrpSpPr>
            <p:nvPr/>
          </p:nvGrpSpPr>
          <p:grpSpPr bwMode="auto">
            <a:xfrm>
              <a:off x="5316592" y="2510204"/>
              <a:ext cx="3550110" cy="731666"/>
              <a:chOff x="7198127" y="146271"/>
              <a:chExt cx="3969861" cy="482918"/>
            </a:xfrm>
            <a:solidFill>
              <a:srgbClr val="00B0F0"/>
            </a:solidFill>
          </p:grpSpPr>
          <p:sp>
            <p:nvSpPr>
              <p:cNvPr id="51" name="矩形 50"/>
              <p:cNvSpPr/>
              <p:nvPr/>
            </p:nvSpPr>
            <p:spPr>
              <a:xfrm>
                <a:off x="7198127" y="150297"/>
                <a:ext cx="1932311" cy="213848"/>
              </a:xfrm>
              <a:prstGeom prst="rect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162607" tIns="0" rIns="162607" bIns="0" anchor="ctr" anchorCtr="1"/>
              <a:lstStyle/>
              <a:p>
                <a:pPr algn="ctr" eaLnBrk="1" fontAlgn="t" hangingPunct="1">
                  <a:defRPr/>
                </a:pPr>
                <a:r>
                  <a:rPr kumimoji="1" lang="zh-CN" altLang="en-US" sz="1700" b="1" kern="0" dirty="0" smtClean="0">
                    <a:solidFill>
                      <a:schemeClr val="bg1"/>
                    </a:solidFill>
                    <a:cs typeface="Arial" pitchFamily="34" charset="0"/>
                  </a:rPr>
                  <a:t>云市场</a:t>
                </a:r>
                <a:endParaRPr kumimoji="1" lang="zh-CN" altLang="en-US" sz="1700" b="1" kern="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9235677" y="146271"/>
                <a:ext cx="1932311" cy="213848"/>
              </a:xfrm>
              <a:prstGeom prst="rect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162607" tIns="0" rIns="162607" bIns="0" anchor="ctr" anchorCtr="1"/>
              <a:lstStyle/>
              <a:p>
                <a:pPr algn="ctr" eaLnBrk="1" fontAlgn="t" hangingPunct="1">
                  <a:defRPr/>
                </a:pPr>
                <a:r>
                  <a:rPr kumimoji="1" lang="zh-CN" altLang="en-US" sz="1700" b="1" kern="0" dirty="0" smtClean="0">
                    <a:solidFill>
                      <a:schemeClr val="bg1"/>
                    </a:solidFill>
                    <a:cs typeface="Arial" pitchFamily="34" charset="0"/>
                  </a:rPr>
                  <a:t>产品中心</a:t>
                </a:r>
                <a:endParaRPr kumimoji="1" lang="zh-CN" altLang="en-US" sz="1700" b="1" kern="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198127" y="415341"/>
                <a:ext cx="1932311" cy="213848"/>
              </a:xfrm>
              <a:prstGeom prst="rect">
                <a:avLst/>
              </a:prstGeom>
              <a:grp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txBody>
              <a:bodyPr lIns="162607" tIns="0" rIns="162607" bIns="0" anchor="ctr" anchorCtr="1"/>
              <a:lstStyle/>
              <a:p>
                <a:pPr algn="ctr" eaLnBrk="1" fontAlgn="t" hangingPunct="1">
                  <a:defRPr/>
                </a:pPr>
                <a:r>
                  <a:rPr kumimoji="1" lang="zh-CN" altLang="en-US" sz="1700" b="1" kern="0" dirty="0">
                    <a:solidFill>
                      <a:schemeClr val="bg1"/>
                    </a:solidFill>
                    <a:cs typeface="Arial" pitchFamily="34" charset="0"/>
                  </a:rPr>
                  <a:t>开发</a:t>
                </a:r>
                <a:r>
                  <a:rPr kumimoji="1" lang="zh-CN" altLang="en-US" sz="1700" b="1" kern="0" dirty="0" smtClean="0">
                    <a:solidFill>
                      <a:schemeClr val="bg1"/>
                    </a:solidFill>
                    <a:cs typeface="Arial" pitchFamily="34" charset="0"/>
                  </a:rPr>
                  <a:t>平台</a:t>
                </a:r>
                <a:endParaRPr kumimoji="1" lang="zh-CN" altLang="en-US" sz="1700" b="1" kern="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50" name="矩形 49"/>
            <p:cNvSpPr/>
            <p:nvPr/>
          </p:nvSpPr>
          <p:spPr bwMode="auto">
            <a:xfrm>
              <a:off x="7138702" y="2911736"/>
              <a:ext cx="1728000" cy="324000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lIns="162607" tIns="0" rIns="162607" bIns="0" anchor="ctr" anchorCtr="1"/>
            <a:lstStyle/>
            <a:p>
              <a:pPr algn="ctr" eaLnBrk="1" fontAlgn="t" hangingPunct="1">
                <a:defRPr/>
              </a:pPr>
              <a:r>
                <a:rPr kumimoji="1" lang="zh-CN" altLang="en-US" sz="1700" b="1" kern="0" dirty="0" smtClean="0">
                  <a:solidFill>
                    <a:schemeClr val="bg1"/>
                  </a:solidFill>
                  <a:cs typeface="Arial" pitchFamily="34" charset="0"/>
                </a:rPr>
                <a:t>运营中心</a:t>
              </a:r>
              <a:endParaRPr kumimoji="1" lang="zh-CN" altLang="en-US" sz="1700" b="1" kern="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4" name="Rectangle 49"/>
          <p:cNvSpPr>
            <a:spLocks noChangeArrowheads="1"/>
          </p:cNvSpPr>
          <p:nvPr/>
        </p:nvSpPr>
        <p:spPr bwMode="auto">
          <a:xfrm>
            <a:off x="1646226" y="3752626"/>
            <a:ext cx="986102" cy="681471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lIns="91427" tIns="45714" rIns="91427" bIns="45714" anchor="ctr"/>
          <a:lstStyle/>
          <a:p>
            <a:pPr algn="ctr" defTabSz="587929" eaLnBrk="0" hangingPunct="0">
              <a:buSzPct val="60000"/>
            </a:pPr>
            <a:r>
              <a:rPr lang="zh-CN" altLang="en-US" sz="1800" dirty="0" smtClean="0">
                <a:solidFill>
                  <a:prstClr val="white"/>
                </a:solidFill>
                <a:cs typeface="Arial" pitchFamily="34" charset="0"/>
              </a:rPr>
              <a:t>管</a:t>
            </a:r>
            <a:endParaRPr lang="ko-KR" altLang="en-US" sz="1800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016691" y="3576932"/>
            <a:ext cx="5182088" cy="808818"/>
            <a:chOff x="5578862" y="3398969"/>
            <a:chExt cx="5182088" cy="808818"/>
          </a:xfrm>
        </p:grpSpPr>
        <p:grpSp>
          <p:nvGrpSpPr>
            <p:cNvPr id="56" name="组合 771"/>
            <p:cNvGrpSpPr>
              <a:grpSpLocks/>
            </p:cNvGrpSpPr>
            <p:nvPr/>
          </p:nvGrpSpPr>
          <p:grpSpPr bwMode="auto">
            <a:xfrm>
              <a:off x="6948075" y="3475777"/>
              <a:ext cx="418616" cy="465964"/>
              <a:chOff x="1814513" y="3687763"/>
              <a:chExt cx="752475" cy="706438"/>
            </a:xfrm>
          </p:grpSpPr>
          <p:sp>
            <p:nvSpPr>
              <p:cNvPr id="57" name="Freeform 445"/>
              <p:cNvSpPr>
                <a:spLocks/>
              </p:cNvSpPr>
              <p:nvPr/>
            </p:nvSpPr>
            <p:spPr bwMode="auto">
              <a:xfrm>
                <a:off x="2168525" y="3922713"/>
                <a:ext cx="222250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494" y="1124"/>
                    </a:moveTo>
                    <a:lnTo>
                      <a:pt x="494" y="1124"/>
                    </a:lnTo>
                    <a:cubicBezTo>
                      <a:pt x="481" y="1124"/>
                      <a:pt x="469" y="1116"/>
                      <a:pt x="464" y="1104"/>
                    </a:cubicBezTo>
                    <a:lnTo>
                      <a:pt x="7" y="51"/>
                    </a:lnTo>
                    <a:cubicBezTo>
                      <a:pt x="0" y="34"/>
                      <a:pt x="8" y="15"/>
                      <a:pt x="25" y="7"/>
                    </a:cubicBezTo>
                    <a:cubicBezTo>
                      <a:pt x="41" y="0"/>
                      <a:pt x="61" y="8"/>
                      <a:pt x="68" y="25"/>
                    </a:cubicBezTo>
                    <a:lnTo>
                      <a:pt x="525" y="1077"/>
                    </a:lnTo>
                    <a:cubicBezTo>
                      <a:pt x="532" y="1094"/>
                      <a:pt x="524" y="1114"/>
                      <a:pt x="507" y="1121"/>
                    </a:cubicBezTo>
                    <a:cubicBezTo>
                      <a:pt x="503" y="1123"/>
                      <a:pt x="499" y="1124"/>
                      <a:pt x="494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8" name="Freeform 446"/>
              <p:cNvSpPr>
                <a:spLocks/>
              </p:cNvSpPr>
              <p:nvPr/>
            </p:nvSpPr>
            <p:spPr bwMode="auto">
              <a:xfrm>
                <a:off x="1976438" y="3922713"/>
                <a:ext cx="223838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37" y="1124"/>
                    </a:moveTo>
                    <a:lnTo>
                      <a:pt x="37" y="1124"/>
                    </a:lnTo>
                    <a:cubicBezTo>
                      <a:pt x="33" y="1124"/>
                      <a:pt x="28" y="1123"/>
                      <a:pt x="24" y="1121"/>
                    </a:cubicBezTo>
                    <a:cubicBezTo>
                      <a:pt x="7" y="1114"/>
                      <a:pt x="0" y="1094"/>
                      <a:pt x="7" y="1077"/>
                    </a:cubicBezTo>
                    <a:lnTo>
                      <a:pt x="463" y="25"/>
                    </a:lnTo>
                    <a:cubicBezTo>
                      <a:pt x="471" y="8"/>
                      <a:pt x="490" y="0"/>
                      <a:pt x="507" y="7"/>
                    </a:cubicBezTo>
                    <a:cubicBezTo>
                      <a:pt x="524" y="15"/>
                      <a:pt x="532" y="34"/>
                      <a:pt x="524" y="51"/>
                    </a:cubicBezTo>
                    <a:lnTo>
                      <a:pt x="68" y="1104"/>
                    </a:lnTo>
                    <a:cubicBezTo>
                      <a:pt x="63" y="1116"/>
                      <a:pt x="50" y="1124"/>
                      <a:pt x="37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9" name="Freeform 447"/>
              <p:cNvSpPr>
                <a:spLocks/>
              </p:cNvSpPr>
              <p:nvPr/>
            </p:nvSpPr>
            <p:spPr bwMode="auto">
              <a:xfrm>
                <a:off x="2136775" y="3841750"/>
                <a:ext cx="93663" cy="93663"/>
              </a:xfrm>
              <a:custGeom>
                <a:avLst/>
                <a:gdLst>
                  <a:gd name="T0" fmla="*/ 2147483647 w 225"/>
                  <a:gd name="T1" fmla="*/ 2147483647 h 225"/>
                  <a:gd name="T2" fmla="*/ 2147483647 w 225"/>
                  <a:gd name="T3" fmla="*/ 2147483647 h 225"/>
                  <a:gd name="T4" fmla="*/ 2147483647 w 225"/>
                  <a:gd name="T5" fmla="*/ 2147483647 h 225"/>
                  <a:gd name="T6" fmla="*/ 0 w 225"/>
                  <a:gd name="T7" fmla="*/ 2147483647 h 225"/>
                  <a:gd name="T8" fmla="*/ 2147483647 w 225"/>
                  <a:gd name="T9" fmla="*/ 0 h 225"/>
                  <a:gd name="T10" fmla="*/ 2147483647 w 225"/>
                  <a:gd name="T11" fmla="*/ 2147483647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5"/>
                  <a:gd name="T19" fmla="*/ 0 h 225"/>
                  <a:gd name="T20" fmla="*/ 225 w 225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5" h="225">
                    <a:moveTo>
                      <a:pt x="225" y="112"/>
                    </a:moveTo>
                    <a:lnTo>
                      <a:pt x="225" y="112"/>
                    </a:lnTo>
                    <a:cubicBezTo>
                      <a:pt x="225" y="175"/>
                      <a:pt x="175" y="225"/>
                      <a:pt x="113" y="225"/>
                    </a:cubicBezTo>
                    <a:cubicBezTo>
                      <a:pt x="51" y="225"/>
                      <a:pt x="0" y="175"/>
                      <a:pt x="0" y="112"/>
                    </a:cubicBezTo>
                    <a:cubicBezTo>
                      <a:pt x="0" y="50"/>
                      <a:pt x="51" y="0"/>
                      <a:pt x="113" y="0"/>
                    </a:cubicBezTo>
                    <a:cubicBezTo>
                      <a:pt x="175" y="0"/>
                      <a:pt x="225" y="50"/>
                      <a:pt x="225" y="11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0" name="Freeform 448"/>
              <p:cNvSpPr>
                <a:spLocks/>
              </p:cNvSpPr>
              <p:nvPr/>
            </p:nvSpPr>
            <p:spPr bwMode="auto">
              <a:xfrm>
                <a:off x="1814513" y="3687763"/>
                <a:ext cx="111125" cy="398463"/>
              </a:xfrm>
              <a:custGeom>
                <a:avLst/>
                <a:gdLst>
                  <a:gd name="T0" fmla="*/ 2147483647 w 268"/>
                  <a:gd name="T1" fmla="*/ 2147483647 h 949"/>
                  <a:gd name="T2" fmla="*/ 2147483647 w 268"/>
                  <a:gd name="T3" fmla="*/ 2147483647 h 949"/>
                  <a:gd name="T4" fmla="*/ 2147483647 w 268"/>
                  <a:gd name="T5" fmla="*/ 2147483647 h 949"/>
                  <a:gd name="T6" fmla="*/ 0 w 268"/>
                  <a:gd name="T7" fmla="*/ 2147483647 h 949"/>
                  <a:gd name="T8" fmla="*/ 2147483647 w 268"/>
                  <a:gd name="T9" fmla="*/ 2147483647 h 949"/>
                  <a:gd name="T10" fmla="*/ 2147483647 w 268"/>
                  <a:gd name="T11" fmla="*/ 2147483647 h 949"/>
                  <a:gd name="T12" fmla="*/ 2147483647 w 268"/>
                  <a:gd name="T13" fmla="*/ 2147483647 h 949"/>
                  <a:gd name="T14" fmla="*/ 2147483647 w 268"/>
                  <a:gd name="T15" fmla="*/ 2147483647 h 949"/>
                  <a:gd name="T16" fmla="*/ 2147483647 w 268"/>
                  <a:gd name="T17" fmla="*/ 2147483647 h 949"/>
                  <a:gd name="T18" fmla="*/ 2147483647 w 268"/>
                  <a:gd name="T19" fmla="*/ 2147483647 h 949"/>
                  <a:gd name="T20" fmla="*/ 2147483647 w 268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8"/>
                  <a:gd name="T34" fmla="*/ 0 h 949"/>
                  <a:gd name="T35" fmla="*/ 268 w 268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8" h="949">
                    <a:moveTo>
                      <a:pt x="231" y="949"/>
                    </a:moveTo>
                    <a:lnTo>
                      <a:pt x="231" y="949"/>
                    </a:lnTo>
                    <a:cubicBezTo>
                      <a:pt x="223" y="949"/>
                      <a:pt x="216" y="947"/>
                      <a:pt x="209" y="941"/>
                    </a:cubicBezTo>
                    <a:cubicBezTo>
                      <a:pt x="76" y="826"/>
                      <a:pt x="0" y="657"/>
                      <a:pt x="0" y="476"/>
                    </a:cubicBezTo>
                    <a:cubicBezTo>
                      <a:pt x="0" y="296"/>
                      <a:pt x="76" y="127"/>
                      <a:pt x="209" y="12"/>
                    </a:cubicBezTo>
                    <a:cubicBezTo>
                      <a:pt x="223" y="0"/>
                      <a:pt x="244" y="1"/>
                      <a:pt x="256" y="15"/>
                    </a:cubicBezTo>
                    <a:cubicBezTo>
                      <a:pt x="268" y="29"/>
                      <a:pt x="267" y="50"/>
                      <a:pt x="253" y="62"/>
                    </a:cubicBezTo>
                    <a:cubicBezTo>
                      <a:pt x="134" y="164"/>
                      <a:pt x="66" y="315"/>
                      <a:pt x="66" y="476"/>
                    </a:cubicBezTo>
                    <a:cubicBezTo>
                      <a:pt x="66" y="637"/>
                      <a:pt x="134" y="788"/>
                      <a:pt x="253" y="891"/>
                    </a:cubicBezTo>
                    <a:cubicBezTo>
                      <a:pt x="267" y="903"/>
                      <a:pt x="268" y="924"/>
                      <a:pt x="256" y="938"/>
                    </a:cubicBezTo>
                    <a:cubicBezTo>
                      <a:pt x="250" y="945"/>
                      <a:pt x="241" y="949"/>
                      <a:pt x="231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" name="Freeform 449"/>
              <p:cNvSpPr>
                <a:spLocks/>
              </p:cNvSpPr>
              <p:nvPr/>
            </p:nvSpPr>
            <p:spPr bwMode="auto">
              <a:xfrm>
                <a:off x="1911350" y="3740150"/>
                <a:ext cx="90488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0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176" y="703"/>
                    </a:moveTo>
                    <a:lnTo>
                      <a:pt x="176" y="703"/>
                    </a:lnTo>
                    <a:cubicBezTo>
                      <a:pt x="168" y="703"/>
                      <a:pt x="161" y="700"/>
                      <a:pt x="154" y="695"/>
                    </a:cubicBezTo>
                    <a:cubicBezTo>
                      <a:pt x="56" y="610"/>
                      <a:pt x="0" y="486"/>
                      <a:pt x="0" y="353"/>
                    </a:cubicBezTo>
                    <a:cubicBezTo>
                      <a:pt x="0" y="221"/>
                      <a:pt x="56" y="96"/>
                      <a:pt x="154" y="12"/>
                    </a:cubicBezTo>
                    <a:cubicBezTo>
                      <a:pt x="168" y="0"/>
                      <a:pt x="189" y="2"/>
                      <a:pt x="201" y="15"/>
                    </a:cubicBezTo>
                    <a:cubicBezTo>
                      <a:pt x="213" y="29"/>
                      <a:pt x="212" y="50"/>
                      <a:pt x="198" y="62"/>
                    </a:cubicBezTo>
                    <a:cubicBezTo>
                      <a:pt x="114" y="134"/>
                      <a:pt x="67" y="240"/>
                      <a:pt x="67" y="353"/>
                    </a:cubicBezTo>
                    <a:cubicBezTo>
                      <a:pt x="67" y="466"/>
                      <a:pt x="115" y="572"/>
                      <a:pt x="198" y="644"/>
                    </a:cubicBezTo>
                    <a:cubicBezTo>
                      <a:pt x="212" y="656"/>
                      <a:pt x="213" y="677"/>
                      <a:pt x="201" y="691"/>
                    </a:cubicBezTo>
                    <a:cubicBezTo>
                      <a:pt x="195" y="699"/>
                      <a:pt x="185" y="703"/>
                      <a:pt x="176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2" name="Freeform 450"/>
              <p:cNvSpPr>
                <a:spLocks/>
              </p:cNvSpPr>
              <p:nvPr/>
            </p:nvSpPr>
            <p:spPr bwMode="auto">
              <a:xfrm>
                <a:off x="2008188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0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139" y="472"/>
                    </a:moveTo>
                    <a:lnTo>
                      <a:pt x="139" y="472"/>
                    </a:lnTo>
                    <a:cubicBezTo>
                      <a:pt x="132" y="472"/>
                      <a:pt x="126" y="470"/>
                      <a:pt x="120" y="466"/>
                    </a:cubicBezTo>
                    <a:cubicBezTo>
                      <a:pt x="45" y="417"/>
                      <a:pt x="0" y="331"/>
                      <a:pt x="0" y="238"/>
                    </a:cubicBezTo>
                    <a:cubicBezTo>
                      <a:pt x="0" y="145"/>
                      <a:pt x="45" y="60"/>
                      <a:pt x="120" y="10"/>
                    </a:cubicBezTo>
                    <a:cubicBezTo>
                      <a:pt x="136" y="0"/>
                      <a:pt x="156" y="4"/>
                      <a:pt x="166" y="20"/>
                    </a:cubicBezTo>
                    <a:cubicBezTo>
                      <a:pt x="177" y="35"/>
                      <a:pt x="172" y="56"/>
                      <a:pt x="157" y="66"/>
                    </a:cubicBezTo>
                    <a:cubicBezTo>
                      <a:pt x="100" y="103"/>
                      <a:pt x="66" y="168"/>
                      <a:pt x="66" y="238"/>
                    </a:cubicBezTo>
                    <a:cubicBezTo>
                      <a:pt x="66" y="309"/>
                      <a:pt x="100" y="373"/>
                      <a:pt x="157" y="411"/>
                    </a:cubicBezTo>
                    <a:cubicBezTo>
                      <a:pt x="172" y="421"/>
                      <a:pt x="177" y="442"/>
                      <a:pt x="167" y="457"/>
                    </a:cubicBezTo>
                    <a:cubicBezTo>
                      <a:pt x="160" y="467"/>
                      <a:pt x="149" y="472"/>
                      <a:pt x="139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3" name="Freeform 451"/>
              <p:cNvSpPr>
                <a:spLocks/>
              </p:cNvSpPr>
              <p:nvPr/>
            </p:nvSpPr>
            <p:spPr bwMode="auto">
              <a:xfrm>
                <a:off x="2454275" y="3687763"/>
                <a:ext cx="112713" cy="398463"/>
              </a:xfrm>
              <a:custGeom>
                <a:avLst/>
                <a:gdLst>
                  <a:gd name="T0" fmla="*/ 2147483647 w 269"/>
                  <a:gd name="T1" fmla="*/ 2147483647 h 949"/>
                  <a:gd name="T2" fmla="*/ 2147483647 w 269"/>
                  <a:gd name="T3" fmla="*/ 2147483647 h 949"/>
                  <a:gd name="T4" fmla="*/ 2147483647 w 269"/>
                  <a:gd name="T5" fmla="*/ 2147483647 h 949"/>
                  <a:gd name="T6" fmla="*/ 2147483647 w 269"/>
                  <a:gd name="T7" fmla="*/ 2147483647 h 949"/>
                  <a:gd name="T8" fmla="*/ 2147483647 w 269"/>
                  <a:gd name="T9" fmla="*/ 2147483647 h 949"/>
                  <a:gd name="T10" fmla="*/ 2147483647 w 269"/>
                  <a:gd name="T11" fmla="*/ 2147483647 h 949"/>
                  <a:gd name="T12" fmla="*/ 2147483647 w 269"/>
                  <a:gd name="T13" fmla="*/ 2147483647 h 949"/>
                  <a:gd name="T14" fmla="*/ 2147483647 w 269"/>
                  <a:gd name="T15" fmla="*/ 2147483647 h 949"/>
                  <a:gd name="T16" fmla="*/ 2147483647 w 269"/>
                  <a:gd name="T17" fmla="*/ 2147483647 h 949"/>
                  <a:gd name="T18" fmla="*/ 2147483647 w 269"/>
                  <a:gd name="T19" fmla="*/ 2147483647 h 949"/>
                  <a:gd name="T20" fmla="*/ 2147483647 w 269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9"/>
                  <a:gd name="T34" fmla="*/ 0 h 949"/>
                  <a:gd name="T35" fmla="*/ 269 w 269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9" h="949">
                    <a:moveTo>
                      <a:pt x="38" y="949"/>
                    </a:moveTo>
                    <a:lnTo>
                      <a:pt x="38" y="949"/>
                    </a:lnTo>
                    <a:cubicBezTo>
                      <a:pt x="28" y="949"/>
                      <a:pt x="19" y="945"/>
                      <a:pt x="12" y="938"/>
                    </a:cubicBezTo>
                    <a:cubicBezTo>
                      <a:pt x="0" y="924"/>
                      <a:pt x="2" y="903"/>
                      <a:pt x="16" y="891"/>
                    </a:cubicBezTo>
                    <a:cubicBezTo>
                      <a:pt x="134" y="788"/>
                      <a:pt x="202" y="637"/>
                      <a:pt x="202" y="476"/>
                    </a:cubicBezTo>
                    <a:cubicBezTo>
                      <a:pt x="202" y="315"/>
                      <a:pt x="134" y="164"/>
                      <a:pt x="16" y="62"/>
                    </a:cubicBezTo>
                    <a:cubicBezTo>
                      <a:pt x="2" y="50"/>
                      <a:pt x="0" y="29"/>
                      <a:pt x="12" y="15"/>
                    </a:cubicBezTo>
                    <a:cubicBezTo>
                      <a:pt x="24" y="1"/>
                      <a:pt x="46" y="0"/>
                      <a:pt x="59" y="12"/>
                    </a:cubicBezTo>
                    <a:cubicBezTo>
                      <a:pt x="193" y="127"/>
                      <a:pt x="269" y="296"/>
                      <a:pt x="269" y="476"/>
                    </a:cubicBezTo>
                    <a:cubicBezTo>
                      <a:pt x="269" y="657"/>
                      <a:pt x="193" y="826"/>
                      <a:pt x="59" y="941"/>
                    </a:cubicBezTo>
                    <a:cubicBezTo>
                      <a:pt x="53" y="946"/>
                      <a:pt x="45" y="949"/>
                      <a:pt x="38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4" name="Freeform 452"/>
              <p:cNvSpPr>
                <a:spLocks/>
              </p:cNvSpPr>
              <p:nvPr/>
            </p:nvSpPr>
            <p:spPr bwMode="auto">
              <a:xfrm>
                <a:off x="2379663" y="3740150"/>
                <a:ext cx="88900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2147483647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37" y="703"/>
                    </a:moveTo>
                    <a:lnTo>
                      <a:pt x="37" y="703"/>
                    </a:lnTo>
                    <a:cubicBezTo>
                      <a:pt x="28" y="703"/>
                      <a:pt x="18" y="699"/>
                      <a:pt x="12" y="691"/>
                    </a:cubicBezTo>
                    <a:cubicBezTo>
                      <a:pt x="0" y="677"/>
                      <a:pt x="1" y="656"/>
                      <a:pt x="15" y="644"/>
                    </a:cubicBezTo>
                    <a:cubicBezTo>
                      <a:pt x="98" y="572"/>
                      <a:pt x="146" y="466"/>
                      <a:pt x="146" y="353"/>
                    </a:cubicBezTo>
                    <a:cubicBezTo>
                      <a:pt x="146" y="240"/>
                      <a:pt x="98" y="134"/>
                      <a:pt x="15" y="62"/>
                    </a:cubicBezTo>
                    <a:cubicBezTo>
                      <a:pt x="1" y="50"/>
                      <a:pt x="0" y="29"/>
                      <a:pt x="12" y="15"/>
                    </a:cubicBezTo>
                    <a:cubicBezTo>
                      <a:pt x="24" y="2"/>
                      <a:pt x="45" y="0"/>
                      <a:pt x="59" y="12"/>
                    </a:cubicBezTo>
                    <a:cubicBezTo>
                      <a:pt x="157" y="96"/>
                      <a:pt x="213" y="221"/>
                      <a:pt x="213" y="353"/>
                    </a:cubicBezTo>
                    <a:cubicBezTo>
                      <a:pt x="213" y="486"/>
                      <a:pt x="157" y="610"/>
                      <a:pt x="59" y="695"/>
                    </a:cubicBezTo>
                    <a:cubicBezTo>
                      <a:pt x="52" y="700"/>
                      <a:pt x="45" y="703"/>
                      <a:pt x="37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5" name="Freeform 453"/>
              <p:cNvSpPr>
                <a:spLocks/>
              </p:cNvSpPr>
              <p:nvPr/>
            </p:nvSpPr>
            <p:spPr bwMode="auto">
              <a:xfrm>
                <a:off x="2298700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2147483647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38" y="472"/>
                    </a:moveTo>
                    <a:lnTo>
                      <a:pt x="38" y="472"/>
                    </a:lnTo>
                    <a:cubicBezTo>
                      <a:pt x="27" y="472"/>
                      <a:pt x="17" y="467"/>
                      <a:pt x="10" y="457"/>
                    </a:cubicBezTo>
                    <a:cubicBezTo>
                      <a:pt x="0" y="442"/>
                      <a:pt x="4" y="421"/>
                      <a:pt x="20" y="411"/>
                    </a:cubicBezTo>
                    <a:cubicBezTo>
                      <a:pt x="77" y="373"/>
                      <a:pt x="111" y="309"/>
                      <a:pt x="111" y="238"/>
                    </a:cubicBezTo>
                    <a:cubicBezTo>
                      <a:pt x="111" y="168"/>
                      <a:pt x="77" y="103"/>
                      <a:pt x="20" y="66"/>
                    </a:cubicBezTo>
                    <a:cubicBezTo>
                      <a:pt x="5" y="56"/>
                      <a:pt x="0" y="35"/>
                      <a:pt x="11" y="20"/>
                    </a:cubicBezTo>
                    <a:cubicBezTo>
                      <a:pt x="21" y="4"/>
                      <a:pt x="41" y="0"/>
                      <a:pt x="57" y="10"/>
                    </a:cubicBezTo>
                    <a:cubicBezTo>
                      <a:pt x="132" y="60"/>
                      <a:pt x="177" y="145"/>
                      <a:pt x="177" y="238"/>
                    </a:cubicBezTo>
                    <a:cubicBezTo>
                      <a:pt x="177" y="331"/>
                      <a:pt x="132" y="417"/>
                      <a:pt x="57" y="466"/>
                    </a:cubicBezTo>
                    <a:cubicBezTo>
                      <a:pt x="51" y="470"/>
                      <a:pt x="45" y="472"/>
                      <a:pt x="38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6" name="Freeform 454"/>
              <p:cNvSpPr>
                <a:spLocks/>
              </p:cNvSpPr>
              <p:nvPr/>
            </p:nvSpPr>
            <p:spPr bwMode="auto">
              <a:xfrm>
                <a:off x="2087563" y="4116388"/>
                <a:ext cx="192088" cy="26988"/>
              </a:xfrm>
              <a:custGeom>
                <a:avLst/>
                <a:gdLst>
                  <a:gd name="T0" fmla="*/ 2147483647 w 461"/>
                  <a:gd name="T1" fmla="*/ 2147483647 h 66"/>
                  <a:gd name="T2" fmla="*/ 2147483647 w 461"/>
                  <a:gd name="T3" fmla="*/ 2147483647 h 66"/>
                  <a:gd name="T4" fmla="*/ 2147483647 w 461"/>
                  <a:gd name="T5" fmla="*/ 2147483647 h 66"/>
                  <a:gd name="T6" fmla="*/ 0 w 461"/>
                  <a:gd name="T7" fmla="*/ 2147483647 h 66"/>
                  <a:gd name="T8" fmla="*/ 2147483647 w 461"/>
                  <a:gd name="T9" fmla="*/ 0 h 66"/>
                  <a:gd name="T10" fmla="*/ 2147483647 w 461"/>
                  <a:gd name="T11" fmla="*/ 0 h 66"/>
                  <a:gd name="T12" fmla="*/ 2147483647 w 461"/>
                  <a:gd name="T13" fmla="*/ 2147483647 h 66"/>
                  <a:gd name="T14" fmla="*/ 2147483647 w 461"/>
                  <a:gd name="T15" fmla="*/ 2147483647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1"/>
                  <a:gd name="T25" fmla="*/ 0 h 66"/>
                  <a:gd name="T26" fmla="*/ 461 w 461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1" h="66">
                    <a:moveTo>
                      <a:pt x="428" y="66"/>
                    </a:moveTo>
                    <a:lnTo>
                      <a:pt x="428" y="66"/>
                    </a:lnTo>
                    <a:lnTo>
                      <a:pt x="34" y="66"/>
                    </a:ln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lnTo>
                      <a:pt x="428" y="0"/>
                    </a:lnTo>
                    <a:cubicBezTo>
                      <a:pt x="447" y="0"/>
                      <a:pt x="461" y="15"/>
                      <a:pt x="461" y="33"/>
                    </a:cubicBezTo>
                    <a:cubicBezTo>
                      <a:pt x="461" y="51"/>
                      <a:pt x="447" y="66"/>
                      <a:pt x="428" y="6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7" name="Freeform 455"/>
              <p:cNvSpPr>
                <a:spLocks/>
              </p:cNvSpPr>
              <p:nvPr/>
            </p:nvSpPr>
            <p:spPr bwMode="auto">
              <a:xfrm>
                <a:off x="2228850" y="4283075"/>
                <a:ext cx="123825" cy="28575"/>
              </a:xfrm>
              <a:custGeom>
                <a:avLst/>
                <a:gdLst>
                  <a:gd name="T0" fmla="*/ 2147483647 w 295"/>
                  <a:gd name="T1" fmla="*/ 2147483647 h 67"/>
                  <a:gd name="T2" fmla="*/ 2147483647 w 295"/>
                  <a:gd name="T3" fmla="*/ 2147483647 h 67"/>
                  <a:gd name="T4" fmla="*/ 2147483647 w 295"/>
                  <a:gd name="T5" fmla="*/ 2147483647 h 67"/>
                  <a:gd name="T6" fmla="*/ 0 w 295"/>
                  <a:gd name="T7" fmla="*/ 2147483647 h 67"/>
                  <a:gd name="T8" fmla="*/ 2147483647 w 295"/>
                  <a:gd name="T9" fmla="*/ 0 h 67"/>
                  <a:gd name="T10" fmla="*/ 2147483647 w 295"/>
                  <a:gd name="T11" fmla="*/ 0 h 67"/>
                  <a:gd name="T12" fmla="*/ 2147483647 w 295"/>
                  <a:gd name="T13" fmla="*/ 2147483647 h 67"/>
                  <a:gd name="T14" fmla="*/ 2147483647 w 29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5"/>
                  <a:gd name="T25" fmla="*/ 0 h 67"/>
                  <a:gd name="T26" fmla="*/ 295 w 29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5" h="67">
                    <a:moveTo>
                      <a:pt x="262" y="67"/>
                    </a:moveTo>
                    <a:lnTo>
                      <a:pt x="262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62" y="0"/>
                    </a:lnTo>
                    <a:cubicBezTo>
                      <a:pt x="280" y="0"/>
                      <a:pt x="295" y="15"/>
                      <a:pt x="295" y="34"/>
                    </a:cubicBezTo>
                    <a:cubicBezTo>
                      <a:pt x="295" y="52"/>
                      <a:pt x="280" y="67"/>
                      <a:pt x="262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8" name="Freeform 456"/>
              <p:cNvSpPr>
                <a:spLocks/>
              </p:cNvSpPr>
              <p:nvPr/>
            </p:nvSpPr>
            <p:spPr bwMode="auto">
              <a:xfrm>
                <a:off x="2014538" y="4283075"/>
                <a:ext cx="136525" cy="28575"/>
              </a:xfrm>
              <a:custGeom>
                <a:avLst/>
                <a:gdLst>
                  <a:gd name="T0" fmla="*/ 2147483647 w 325"/>
                  <a:gd name="T1" fmla="*/ 2147483647 h 67"/>
                  <a:gd name="T2" fmla="*/ 2147483647 w 325"/>
                  <a:gd name="T3" fmla="*/ 2147483647 h 67"/>
                  <a:gd name="T4" fmla="*/ 2147483647 w 325"/>
                  <a:gd name="T5" fmla="*/ 2147483647 h 67"/>
                  <a:gd name="T6" fmla="*/ 0 w 325"/>
                  <a:gd name="T7" fmla="*/ 2147483647 h 67"/>
                  <a:gd name="T8" fmla="*/ 2147483647 w 325"/>
                  <a:gd name="T9" fmla="*/ 0 h 67"/>
                  <a:gd name="T10" fmla="*/ 2147483647 w 325"/>
                  <a:gd name="T11" fmla="*/ 0 h 67"/>
                  <a:gd name="T12" fmla="*/ 2147483647 w 325"/>
                  <a:gd name="T13" fmla="*/ 2147483647 h 67"/>
                  <a:gd name="T14" fmla="*/ 2147483647 w 32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5"/>
                  <a:gd name="T25" fmla="*/ 0 h 67"/>
                  <a:gd name="T26" fmla="*/ 325 w 32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5" h="67">
                    <a:moveTo>
                      <a:pt x="291" y="67"/>
                    </a:moveTo>
                    <a:lnTo>
                      <a:pt x="291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91" y="0"/>
                    </a:lnTo>
                    <a:cubicBezTo>
                      <a:pt x="310" y="0"/>
                      <a:pt x="325" y="15"/>
                      <a:pt x="325" y="34"/>
                    </a:cubicBezTo>
                    <a:cubicBezTo>
                      <a:pt x="325" y="52"/>
                      <a:pt x="310" y="67"/>
                      <a:pt x="291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9" name="Freeform 457"/>
              <p:cNvSpPr>
                <a:spLocks/>
              </p:cNvSpPr>
              <p:nvPr/>
            </p:nvSpPr>
            <p:spPr bwMode="auto">
              <a:xfrm>
                <a:off x="2117725" y="4268788"/>
                <a:ext cx="58738" cy="57150"/>
              </a:xfrm>
              <a:custGeom>
                <a:avLst/>
                <a:gdLst>
                  <a:gd name="T0" fmla="*/ 2147483647 w 139"/>
                  <a:gd name="T1" fmla="*/ 2147483647 h 138"/>
                  <a:gd name="T2" fmla="*/ 2147483647 w 139"/>
                  <a:gd name="T3" fmla="*/ 2147483647 h 138"/>
                  <a:gd name="T4" fmla="*/ 0 w 139"/>
                  <a:gd name="T5" fmla="*/ 2147483647 h 138"/>
                  <a:gd name="T6" fmla="*/ 2147483647 w 139"/>
                  <a:gd name="T7" fmla="*/ 0 h 138"/>
                  <a:gd name="T8" fmla="*/ 2147483647 w 139"/>
                  <a:gd name="T9" fmla="*/ 2147483647 h 138"/>
                  <a:gd name="T10" fmla="*/ 2147483647 w 139"/>
                  <a:gd name="T11" fmla="*/ 2147483647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8"/>
                  <a:gd name="T20" fmla="*/ 139 w 139"/>
                  <a:gd name="T21" fmla="*/ 138 h 1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8">
                    <a:moveTo>
                      <a:pt x="70" y="138"/>
                    </a:moveTo>
                    <a:lnTo>
                      <a:pt x="70" y="138"/>
                    </a:lnTo>
                    <a:cubicBezTo>
                      <a:pt x="31" y="138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8"/>
                      <a:pt x="70" y="138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0" name="Freeform 458"/>
              <p:cNvSpPr>
                <a:spLocks/>
              </p:cNvSpPr>
              <p:nvPr/>
            </p:nvSpPr>
            <p:spPr bwMode="auto">
              <a:xfrm>
                <a:off x="2208213" y="4267200"/>
                <a:ext cx="58738" cy="58738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9"/>
                      <a:pt x="70" y="13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74" name="矩形 73"/>
            <p:cNvSpPr/>
            <p:nvPr/>
          </p:nvSpPr>
          <p:spPr>
            <a:xfrm>
              <a:off x="6556893" y="3913172"/>
              <a:ext cx="1218603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smtClean="0">
                  <a:cs typeface="Arial" pitchFamily="34" charset="0"/>
                </a:rPr>
                <a:t>NB-</a:t>
              </a:r>
              <a:r>
                <a:rPr lang="en-US" altLang="zh-CN" sz="1300" dirty="0" err="1" smtClean="0">
                  <a:cs typeface="Arial" pitchFamily="34" charset="0"/>
                </a:rPr>
                <a:t>IoT</a:t>
              </a:r>
              <a:r>
                <a:rPr lang="en-US" altLang="zh-CN" sz="1300" dirty="0" smtClean="0">
                  <a:cs typeface="Arial" pitchFamily="34" charset="0"/>
                </a:rPr>
                <a:t>/</a:t>
              </a:r>
              <a:r>
                <a:rPr lang="en-US" altLang="zh-CN" sz="1300" dirty="0" err="1" smtClean="0">
                  <a:cs typeface="Arial" pitchFamily="34" charset="0"/>
                </a:rPr>
                <a:t>eMTC</a:t>
              </a:r>
              <a:endParaRPr lang="zh-CN" altLang="en-US" sz="1300" dirty="0"/>
            </a:p>
          </p:txBody>
        </p:sp>
        <p:grpSp>
          <p:nvGrpSpPr>
            <p:cNvPr id="76" name="组合 771"/>
            <p:cNvGrpSpPr>
              <a:grpSpLocks/>
            </p:cNvGrpSpPr>
            <p:nvPr/>
          </p:nvGrpSpPr>
          <p:grpSpPr bwMode="auto">
            <a:xfrm>
              <a:off x="5872915" y="3484106"/>
              <a:ext cx="418616" cy="465964"/>
              <a:chOff x="1814513" y="3687763"/>
              <a:chExt cx="752475" cy="706438"/>
            </a:xfrm>
          </p:grpSpPr>
          <p:sp>
            <p:nvSpPr>
              <p:cNvPr id="77" name="Freeform 445"/>
              <p:cNvSpPr>
                <a:spLocks/>
              </p:cNvSpPr>
              <p:nvPr/>
            </p:nvSpPr>
            <p:spPr bwMode="auto">
              <a:xfrm>
                <a:off x="2168525" y="3922713"/>
                <a:ext cx="222250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494" y="1124"/>
                    </a:moveTo>
                    <a:lnTo>
                      <a:pt x="494" y="1124"/>
                    </a:lnTo>
                    <a:cubicBezTo>
                      <a:pt x="481" y="1124"/>
                      <a:pt x="469" y="1116"/>
                      <a:pt x="464" y="1104"/>
                    </a:cubicBezTo>
                    <a:lnTo>
                      <a:pt x="7" y="51"/>
                    </a:lnTo>
                    <a:cubicBezTo>
                      <a:pt x="0" y="34"/>
                      <a:pt x="8" y="15"/>
                      <a:pt x="25" y="7"/>
                    </a:cubicBezTo>
                    <a:cubicBezTo>
                      <a:pt x="41" y="0"/>
                      <a:pt x="61" y="8"/>
                      <a:pt x="68" y="25"/>
                    </a:cubicBezTo>
                    <a:lnTo>
                      <a:pt x="525" y="1077"/>
                    </a:lnTo>
                    <a:cubicBezTo>
                      <a:pt x="532" y="1094"/>
                      <a:pt x="524" y="1114"/>
                      <a:pt x="507" y="1121"/>
                    </a:cubicBezTo>
                    <a:cubicBezTo>
                      <a:pt x="503" y="1123"/>
                      <a:pt x="499" y="1124"/>
                      <a:pt x="494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Freeform 446"/>
              <p:cNvSpPr>
                <a:spLocks/>
              </p:cNvSpPr>
              <p:nvPr/>
            </p:nvSpPr>
            <p:spPr bwMode="auto">
              <a:xfrm>
                <a:off x="1976438" y="3922713"/>
                <a:ext cx="223838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37" y="1124"/>
                    </a:moveTo>
                    <a:lnTo>
                      <a:pt x="37" y="1124"/>
                    </a:lnTo>
                    <a:cubicBezTo>
                      <a:pt x="33" y="1124"/>
                      <a:pt x="28" y="1123"/>
                      <a:pt x="24" y="1121"/>
                    </a:cubicBezTo>
                    <a:cubicBezTo>
                      <a:pt x="7" y="1114"/>
                      <a:pt x="0" y="1094"/>
                      <a:pt x="7" y="1077"/>
                    </a:cubicBezTo>
                    <a:lnTo>
                      <a:pt x="463" y="25"/>
                    </a:lnTo>
                    <a:cubicBezTo>
                      <a:pt x="471" y="8"/>
                      <a:pt x="490" y="0"/>
                      <a:pt x="507" y="7"/>
                    </a:cubicBezTo>
                    <a:cubicBezTo>
                      <a:pt x="524" y="15"/>
                      <a:pt x="532" y="34"/>
                      <a:pt x="524" y="51"/>
                    </a:cubicBezTo>
                    <a:lnTo>
                      <a:pt x="68" y="1104"/>
                    </a:lnTo>
                    <a:cubicBezTo>
                      <a:pt x="63" y="1116"/>
                      <a:pt x="50" y="1124"/>
                      <a:pt x="37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Freeform 447"/>
              <p:cNvSpPr>
                <a:spLocks/>
              </p:cNvSpPr>
              <p:nvPr/>
            </p:nvSpPr>
            <p:spPr bwMode="auto">
              <a:xfrm>
                <a:off x="2136775" y="3841750"/>
                <a:ext cx="93663" cy="93663"/>
              </a:xfrm>
              <a:custGeom>
                <a:avLst/>
                <a:gdLst>
                  <a:gd name="T0" fmla="*/ 2147483647 w 225"/>
                  <a:gd name="T1" fmla="*/ 2147483647 h 225"/>
                  <a:gd name="T2" fmla="*/ 2147483647 w 225"/>
                  <a:gd name="T3" fmla="*/ 2147483647 h 225"/>
                  <a:gd name="T4" fmla="*/ 2147483647 w 225"/>
                  <a:gd name="T5" fmla="*/ 2147483647 h 225"/>
                  <a:gd name="T6" fmla="*/ 0 w 225"/>
                  <a:gd name="T7" fmla="*/ 2147483647 h 225"/>
                  <a:gd name="T8" fmla="*/ 2147483647 w 225"/>
                  <a:gd name="T9" fmla="*/ 0 h 225"/>
                  <a:gd name="T10" fmla="*/ 2147483647 w 225"/>
                  <a:gd name="T11" fmla="*/ 2147483647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5"/>
                  <a:gd name="T19" fmla="*/ 0 h 225"/>
                  <a:gd name="T20" fmla="*/ 225 w 225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5" h="225">
                    <a:moveTo>
                      <a:pt x="225" y="112"/>
                    </a:moveTo>
                    <a:lnTo>
                      <a:pt x="225" y="112"/>
                    </a:lnTo>
                    <a:cubicBezTo>
                      <a:pt x="225" y="175"/>
                      <a:pt x="175" y="225"/>
                      <a:pt x="113" y="225"/>
                    </a:cubicBezTo>
                    <a:cubicBezTo>
                      <a:pt x="51" y="225"/>
                      <a:pt x="0" y="175"/>
                      <a:pt x="0" y="112"/>
                    </a:cubicBezTo>
                    <a:cubicBezTo>
                      <a:pt x="0" y="50"/>
                      <a:pt x="51" y="0"/>
                      <a:pt x="113" y="0"/>
                    </a:cubicBezTo>
                    <a:cubicBezTo>
                      <a:pt x="175" y="0"/>
                      <a:pt x="225" y="50"/>
                      <a:pt x="225" y="11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Freeform 448"/>
              <p:cNvSpPr>
                <a:spLocks/>
              </p:cNvSpPr>
              <p:nvPr/>
            </p:nvSpPr>
            <p:spPr bwMode="auto">
              <a:xfrm>
                <a:off x="1814513" y="3687763"/>
                <a:ext cx="111125" cy="398463"/>
              </a:xfrm>
              <a:custGeom>
                <a:avLst/>
                <a:gdLst>
                  <a:gd name="T0" fmla="*/ 2147483647 w 268"/>
                  <a:gd name="T1" fmla="*/ 2147483647 h 949"/>
                  <a:gd name="T2" fmla="*/ 2147483647 w 268"/>
                  <a:gd name="T3" fmla="*/ 2147483647 h 949"/>
                  <a:gd name="T4" fmla="*/ 2147483647 w 268"/>
                  <a:gd name="T5" fmla="*/ 2147483647 h 949"/>
                  <a:gd name="T6" fmla="*/ 0 w 268"/>
                  <a:gd name="T7" fmla="*/ 2147483647 h 949"/>
                  <a:gd name="T8" fmla="*/ 2147483647 w 268"/>
                  <a:gd name="T9" fmla="*/ 2147483647 h 949"/>
                  <a:gd name="T10" fmla="*/ 2147483647 w 268"/>
                  <a:gd name="T11" fmla="*/ 2147483647 h 949"/>
                  <a:gd name="T12" fmla="*/ 2147483647 w 268"/>
                  <a:gd name="T13" fmla="*/ 2147483647 h 949"/>
                  <a:gd name="T14" fmla="*/ 2147483647 w 268"/>
                  <a:gd name="T15" fmla="*/ 2147483647 h 949"/>
                  <a:gd name="T16" fmla="*/ 2147483647 w 268"/>
                  <a:gd name="T17" fmla="*/ 2147483647 h 949"/>
                  <a:gd name="T18" fmla="*/ 2147483647 w 268"/>
                  <a:gd name="T19" fmla="*/ 2147483647 h 949"/>
                  <a:gd name="T20" fmla="*/ 2147483647 w 268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8"/>
                  <a:gd name="T34" fmla="*/ 0 h 949"/>
                  <a:gd name="T35" fmla="*/ 268 w 268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8" h="949">
                    <a:moveTo>
                      <a:pt x="231" y="949"/>
                    </a:moveTo>
                    <a:lnTo>
                      <a:pt x="231" y="949"/>
                    </a:lnTo>
                    <a:cubicBezTo>
                      <a:pt x="223" y="949"/>
                      <a:pt x="216" y="947"/>
                      <a:pt x="209" y="941"/>
                    </a:cubicBezTo>
                    <a:cubicBezTo>
                      <a:pt x="76" y="826"/>
                      <a:pt x="0" y="657"/>
                      <a:pt x="0" y="476"/>
                    </a:cubicBezTo>
                    <a:cubicBezTo>
                      <a:pt x="0" y="296"/>
                      <a:pt x="76" y="127"/>
                      <a:pt x="209" y="12"/>
                    </a:cubicBezTo>
                    <a:cubicBezTo>
                      <a:pt x="223" y="0"/>
                      <a:pt x="244" y="1"/>
                      <a:pt x="256" y="15"/>
                    </a:cubicBezTo>
                    <a:cubicBezTo>
                      <a:pt x="268" y="29"/>
                      <a:pt x="267" y="50"/>
                      <a:pt x="253" y="62"/>
                    </a:cubicBezTo>
                    <a:cubicBezTo>
                      <a:pt x="134" y="164"/>
                      <a:pt x="66" y="315"/>
                      <a:pt x="66" y="476"/>
                    </a:cubicBezTo>
                    <a:cubicBezTo>
                      <a:pt x="66" y="637"/>
                      <a:pt x="134" y="788"/>
                      <a:pt x="253" y="891"/>
                    </a:cubicBezTo>
                    <a:cubicBezTo>
                      <a:pt x="267" y="903"/>
                      <a:pt x="268" y="924"/>
                      <a:pt x="256" y="938"/>
                    </a:cubicBezTo>
                    <a:cubicBezTo>
                      <a:pt x="250" y="945"/>
                      <a:pt x="241" y="949"/>
                      <a:pt x="231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Freeform 449"/>
              <p:cNvSpPr>
                <a:spLocks/>
              </p:cNvSpPr>
              <p:nvPr/>
            </p:nvSpPr>
            <p:spPr bwMode="auto">
              <a:xfrm>
                <a:off x="1911350" y="3740150"/>
                <a:ext cx="90488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0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176" y="703"/>
                    </a:moveTo>
                    <a:lnTo>
                      <a:pt x="176" y="703"/>
                    </a:lnTo>
                    <a:cubicBezTo>
                      <a:pt x="168" y="703"/>
                      <a:pt x="161" y="700"/>
                      <a:pt x="154" y="695"/>
                    </a:cubicBezTo>
                    <a:cubicBezTo>
                      <a:pt x="56" y="610"/>
                      <a:pt x="0" y="486"/>
                      <a:pt x="0" y="353"/>
                    </a:cubicBezTo>
                    <a:cubicBezTo>
                      <a:pt x="0" y="221"/>
                      <a:pt x="56" y="96"/>
                      <a:pt x="154" y="12"/>
                    </a:cubicBezTo>
                    <a:cubicBezTo>
                      <a:pt x="168" y="0"/>
                      <a:pt x="189" y="2"/>
                      <a:pt x="201" y="15"/>
                    </a:cubicBezTo>
                    <a:cubicBezTo>
                      <a:pt x="213" y="29"/>
                      <a:pt x="212" y="50"/>
                      <a:pt x="198" y="62"/>
                    </a:cubicBezTo>
                    <a:cubicBezTo>
                      <a:pt x="114" y="134"/>
                      <a:pt x="67" y="240"/>
                      <a:pt x="67" y="353"/>
                    </a:cubicBezTo>
                    <a:cubicBezTo>
                      <a:pt x="67" y="466"/>
                      <a:pt x="115" y="572"/>
                      <a:pt x="198" y="644"/>
                    </a:cubicBezTo>
                    <a:cubicBezTo>
                      <a:pt x="212" y="656"/>
                      <a:pt x="213" y="677"/>
                      <a:pt x="201" y="691"/>
                    </a:cubicBezTo>
                    <a:cubicBezTo>
                      <a:pt x="195" y="699"/>
                      <a:pt x="185" y="703"/>
                      <a:pt x="176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Freeform 450"/>
              <p:cNvSpPr>
                <a:spLocks/>
              </p:cNvSpPr>
              <p:nvPr/>
            </p:nvSpPr>
            <p:spPr bwMode="auto">
              <a:xfrm>
                <a:off x="2008188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0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139" y="472"/>
                    </a:moveTo>
                    <a:lnTo>
                      <a:pt x="139" y="472"/>
                    </a:lnTo>
                    <a:cubicBezTo>
                      <a:pt x="132" y="472"/>
                      <a:pt x="126" y="470"/>
                      <a:pt x="120" y="466"/>
                    </a:cubicBezTo>
                    <a:cubicBezTo>
                      <a:pt x="45" y="417"/>
                      <a:pt x="0" y="331"/>
                      <a:pt x="0" y="238"/>
                    </a:cubicBezTo>
                    <a:cubicBezTo>
                      <a:pt x="0" y="145"/>
                      <a:pt x="45" y="60"/>
                      <a:pt x="120" y="10"/>
                    </a:cubicBezTo>
                    <a:cubicBezTo>
                      <a:pt x="136" y="0"/>
                      <a:pt x="156" y="4"/>
                      <a:pt x="166" y="20"/>
                    </a:cubicBezTo>
                    <a:cubicBezTo>
                      <a:pt x="177" y="35"/>
                      <a:pt x="172" y="56"/>
                      <a:pt x="157" y="66"/>
                    </a:cubicBezTo>
                    <a:cubicBezTo>
                      <a:pt x="100" y="103"/>
                      <a:pt x="66" y="168"/>
                      <a:pt x="66" y="238"/>
                    </a:cubicBezTo>
                    <a:cubicBezTo>
                      <a:pt x="66" y="309"/>
                      <a:pt x="100" y="373"/>
                      <a:pt x="157" y="411"/>
                    </a:cubicBezTo>
                    <a:cubicBezTo>
                      <a:pt x="172" y="421"/>
                      <a:pt x="177" y="442"/>
                      <a:pt x="167" y="457"/>
                    </a:cubicBezTo>
                    <a:cubicBezTo>
                      <a:pt x="160" y="467"/>
                      <a:pt x="149" y="472"/>
                      <a:pt x="139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Freeform 451"/>
              <p:cNvSpPr>
                <a:spLocks/>
              </p:cNvSpPr>
              <p:nvPr/>
            </p:nvSpPr>
            <p:spPr bwMode="auto">
              <a:xfrm>
                <a:off x="2454275" y="3687763"/>
                <a:ext cx="112713" cy="398463"/>
              </a:xfrm>
              <a:custGeom>
                <a:avLst/>
                <a:gdLst>
                  <a:gd name="T0" fmla="*/ 2147483647 w 269"/>
                  <a:gd name="T1" fmla="*/ 2147483647 h 949"/>
                  <a:gd name="T2" fmla="*/ 2147483647 w 269"/>
                  <a:gd name="T3" fmla="*/ 2147483647 h 949"/>
                  <a:gd name="T4" fmla="*/ 2147483647 w 269"/>
                  <a:gd name="T5" fmla="*/ 2147483647 h 949"/>
                  <a:gd name="T6" fmla="*/ 2147483647 w 269"/>
                  <a:gd name="T7" fmla="*/ 2147483647 h 949"/>
                  <a:gd name="T8" fmla="*/ 2147483647 w 269"/>
                  <a:gd name="T9" fmla="*/ 2147483647 h 949"/>
                  <a:gd name="T10" fmla="*/ 2147483647 w 269"/>
                  <a:gd name="T11" fmla="*/ 2147483647 h 949"/>
                  <a:gd name="T12" fmla="*/ 2147483647 w 269"/>
                  <a:gd name="T13" fmla="*/ 2147483647 h 949"/>
                  <a:gd name="T14" fmla="*/ 2147483647 w 269"/>
                  <a:gd name="T15" fmla="*/ 2147483647 h 949"/>
                  <a:gd name="T16" fmla="*/ 2147483647 w 269"/>
                  <a:gd name="T17" fmla="*/ 2147483647 h 949"/>
                  <a:gd name="T18" fmla="*/ 2147483647 w 269"/>
                  <a:gd name="T19" fmla="*/ 2147483647 h 949"/>
                  <a:gd name="T20" fmla="*/ 2147483647 w 269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9"/>
                  <a:gd name="T34" fmla="*/ 0 h 949"/>
                  <a:gd name="T35" fmla="*/ 269 w 269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9" h="949">
                    <a:moveTo>
                      <a:pt x="38" y="949"/>
                    </a:moveTo>
                    <a:lnTo>
                      <a:pt x="38" y="949"/>
                    </a:lnTo>
                    <a:cubicBezTo>
                      <a:pt x="28" y="949"/>
                      <a:pt x="19" y="945"/>
                      <a:pt x="12" y="938"/>
                    </a:cubicBezTo>
                    <a:cubicBezTo>
                      <a:pt x="0" y="924"/>
                      <a:pt x="2" y="903"/>
                      <a:pt x="16" y="891"/>
                    </a:cubicBezTo>
                    <a:cubicBezTo>
                      <a:pt x="134" y="788"/>
                      <a:pt x="202" y="637"/>
                      <a:pt x="202" y="476"/>
                    </a:cubicBezTo>
                    <a:cubicBezTo>
                      <a:pt x="202" y="315"/>
                      <a:pt x="134" y="164"/>
                      <a:pt x="16" y="62"/>
                    </a:cubicBezTo>
                    <a:cubicBezTo>
                      <a:pt x="2" y="50"/>
                      <a:pt x="0" y="29"/>
                      <a:pt x="12" y="15"/>
                    </a:cubicBezTo>
                    <a:cubicBezTo>
                      <a:pt x="24" y="1"/>
                      <a:pt x="46" y="0"/>
                      <a:pt x="59" y="12"/>
                    </a:cubicBezTo>
                    <a:cubicBezTo>
                      <a:pt x="193" y="127"/>
                      <a:pt x="269" y="296"/>
                      <a:pt x="269" y="476"/>
                    </a:cubicBezTo>
                    <a:cubicBezTo>
                      <a:pt x="269" y="657"/>
                      <a:pt x="193" y="826"/>
                      <a:pt x="59" y="941"/>
                    </a:cubicBezTo>
                    <a:cubicBezTo>
                      <a:pt x="53" y="946"/>
                      <a:pt x="45" y="949"/>
                      <a:pt x="38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Freeform 452"/>
              <p:cNvSpPr>
                <a:spLocks/>
              </p:cNvSpPr>
              <p:nvPr/>
            </p:nvSpPr>
            <p:spPr bwMode="auto">
              <a:xfrm>
                <a:off x="2379663" y="3740150"/>
                <a:ext cx="88900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2147483647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37" y="703"/>
                    </a:moveTo>
                    <a:lnTo>
                      <a:pt x="37" y="703"/>
                    </a:lnTo>
                    <a:cubicBezTo>
                      <a:pt x="28" y="703"/>
                      <a:pt x="18" y="699"/>
                      <a:pt x="12" y="691"/>
                    </a:cubicBezTo>
                    <a:cubicBezTo>
                      <a:pt x="0" y="677"/>
                      <a:pt x="1" y="656"/>
                      <a:pt x="15" y="644"/>
                    </a:cubicBezTo>
                    <a:cubicBezTo>
                      <a:pt x="98" y="572"/>
                      <a:pt x="146" y="466"/>
                      <a:pt x="146" y="353"/>
                    </a:cubicBezTo>
                    <a:cubicBezTo>
                      <a:pt x="146" y="240"/>
                      <a:pt x="98" y="134"/>
                      <a:pt x="15" y="62"/>
                    </a:cubicBezTo>
                    <a:cubicBezTo>
                      <a:pt x="1" y="50"/>
                      <a:pt x="0" y="29"/>
                      <a:pt x="12" y="15"/>
                    </a:cubicBezTo>
                    <a:cubicBezTo>
                      <a:pt x="24" y="2"/>
                      <a:pt x="45" y="0"/>
                      <a:pt x="59" y="12"/>
                    </a:cubicBezTo>
                    <a:cubicBezTo>
                      <a:pt x="157" y="96"/>
                      <a:pt x="213" y="221"/>
                      <a:pt x="213" y="353"/>
                    </a:cubicBezTo>
                    <a:cubicBezTo>
                      <a:pt x="213" y="486"/>
                      <a:pt x="157" y="610"/>
                      <a:pt x="59" y="695"/>
                    </a:cubicBezTo>
                    <a:cubicBezTo>
                      <a:pt x="52" y="700"/>
                      <a:pt x="45" y="703"/>
                      <a:pt x="37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Freeform 453"/>
              <p:cNvSpPr>
                <a:spLocks/>
              </p:cNvSpPr>
              <p:nvPr/>
            </p:nvSpPr>
            <p:spPr bwMode="auto">
              <a:xfrm>
                <a:off x="2298700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2147483647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38" y="472"/>
                    </a:moveTo>
                    <a:lnTo>
                      <a:pt x="38" y="472"/>
                    </a:lnTo>
                    <a:cubicBezTo>
                      <a:pt x="27" y="472"/>
                      <a:pt x="17" y="467"/>
                      <a:pt x="10" y="457"/>
                    </a:cubicBezTo>
                    <a:cubicBezTo>
                      <a:pt x="0" y="442"/>
                      <a:pt x="4" y="421"/>
                      <a:pt x="20" y="411"/>
                    </a:cubicBezTo>
                    <a:cubicBezTo>
                      <a:pt x="77" y="373"/>
                      <a:pt x="111" y="309"/>
                      <a:pt x="111" y="238"/>
                    </a:cubicBezTo>
                    <a:cubicBezTo>
                      <a:pt x="111" y="168"/>
                      <a:pt x="77" y="103"/>
                      <a:pt x="20" y="66"/>
                    </a:cubicBezTo>
                    <a:cubicBezTo>
                      <a:pt x="5" y="56"/>
                      <a:pt x="0" y="35"/>
                      <a:pt x="11" y="20"/>
                    </a:cubicBezTo>
                    <a:cubicBezTo>
                      <a:pt x="21" y="4"/>
                      <a:pt x="41" y="0"/>
                      <a:pt x="57" y="10"/>
                    </a:cubicBezTo>
                    <a:cubicBezTo>
                      <a:pt x="132" y="60"/>
                      <a:pt x="177" y="145"/>
                      <a:pt x="177" y="238"/>
                    </a:cubicBezTo>
                    <a:cubicBezTo>
                      <a:pt x="177" y="331"/>
                      <a:pt x="132" y="417"/>
                      <a:pt x="57" y="466"/>
                    </a:cubicBezTo>
                    <a:cubicBezTo>
                      <a:pt x="51" y="470"/>
                      <a:pt x="45" y="472"/>
                      <a:pt x="38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Freeform 454"/>
              <p:cNvSpPr>
                <a:spLocks/>
              </p:cNvSpPr>
              <p:nvPr/>
            </p:nvSpPr>
            <p:spPr bwMode="auto">
              <a:xfrm>
                <a:off x="2087563" y="4116388"/>
                <a:ext cx="192088" cy="26988"/>
              </a:xfrm>
              <a:custGeom>
                <a:avLst/>
                <a:gdLst>
                  <a:gd name="T0" fmla="*/ 2147483647 w 461"/>
                  <a:gd name="T1" fmla="*/ 2147483647 h 66"/>
                  <a:gd name="T2" fmla="*/ 2147483647 w 461"/>
                  <a:gd name="T3" fmla="*/ 2147483647 h 66"/>
                  <a:gd name="T4" fmla="*/ 2147483647 w 461"/>
                  <a:gd name="T5" fmla="*/ 2147483647 h 66"/>
                  <a:gd name="T6" fmla="*/ 0 w 461"/>
                  <a:gd name="T7" fmla="*/ 2147483647 h 66"/>
                  <a:gd name="T8" fmla="*/ 2147483647 w 461"/>
                  <a:gd name="T9" fmla="*/ 0 h 66"/>
                  <a:gd name="T10" fmla="*/ 2147483647 w 461"/>
                  <a:gd name="T11" fmla="*/ 0 h 66"/>
                  <a:gd name="T12" fmla="*/ 2147483647 w 461"/>
                  <a:gd name="T13" fmla="*/ 2147483647 h 66"/>
                  <a:gd name="T14" fmla="*/ 2147483647 w 461"/>
                  <a:gd name="T15" fmla="*/ 2147483647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1"/>
                  <a:gd name="T25" fmla="*/ 0 h 66"/>
                  <a:gd name="T26" fmla="*/ 461 w 461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1" h="66">
                    <a:moveTo>
                      <a:pt x="428" y="66"/>
                    </a:moveTo>
                    <a:lnTo>
                      <a:pt x="428" y="66"/>
                    </a:lnTo>
                    <a:lnTo>
                      <a:pt x="34" y="66"/>
                    </a:ln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lnTo>
                      <a:pt x="428" y="0"/>
                    </a:lnTo>
                    <a:cubicBezTo>
                      <a:pt x="447" y="0"/>
                      <a:pt x="461" y="15"/>
                      <a:pt x="461" y="33"/>
                    </a:cubicBezTo>
                    <a:cubicBezTo>
                      <a:pt x="461" y="51"/>
                      <a:pt x="447" y="66"/>
                      <a:pt x="428" y="6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Freeform 455"/>
              <p:cNvSpPr>
                <a:spLocks/>
              </p:cNvSpPr>
              <p:nvPr/>
            </p:nvSpPr>
            <p:spPr bwMode="auto">
              <a:xfrm>
                <a:off x="2228850" y="4283075"/>
                <a:ext cx="123825" cy="28575"/>
              </a:xfrm>
              <a:custGeom>
                <a:avLst/>
                <a:gdLst>
                  <a:gd name="T0" fmla="*/ 2147483647 w 295"/>
                  <a:gd name="T1" fmla="*/ 2147483647 h 67"/>
                  <a:gd name="T2" fmla="*/ 2147483647 w 295"/>
                  <a:gd name="T3" fmla="*/ 2147483647 h 67"/>
                  <a:gd name="T4" fmla="*/ 2147483647 w 295"/>
                  <a:gd name="T5" fmla="*/ 2147483647 h 67"/>
                  <a:gd name="T6" fmla="*/ 0 w 295"/>
                  <a:gd name="T7" fmla="*/ 2147483647 h 67"/>
                  <a:gd name="T8" fmla="*/ 2147483647 w 295"/>
                  <a:gd name="T9" fmla="*/ 0 h 67"/>
                  <a:gd name="T10" fmla="*/ 2147483647 w 295"/>
                  <a:gd name="T11" fmla="*/ 0 h 67"/>
                  <a:gd name="T12" fmla="*/ 2147483647 w 295"/>
                  <a:gd name="T13" fmla="*/ 2147483647 h 67"/>
                  <a:gd name="T14" fmla="*/ 2147483647 w 29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5"/>
                  <a:gd name="T25" fmla="*/ 0 h 67"/>
                  <a:gd name="T26" fmla="*/ 295 w 29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5" h="67">
                    <a:moveTo>
                      <a:pt x="262" y="67"/>
                    </a:moveTo>
                    <a:lnTo>
                      <a:pt x="262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62" y="0"/>
                    </a:lnTo>
                    <a:cubicBezTo>
                      <a:pt x="280" y="0"/>
                      <a:pt x="295" y="15"/>
                      <a:pt x="295" y="34"/>
                    </a:cubicBezTo>
                    <a:cubicBezTo>
                      <a:pt x="295" y="52"/>
                      <a:pt x="280" y="67"/>
                      <a:pt x="262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Freeform 456"/>
              <p:cNvSpPr>
                <a:spLocks/>
              </p:cNvSpPr>
              <p:nvPr/>
            </p:nvSpPr>
            <p:spPr bwMode="auto">
              <a:xfrm>
                <a:off x="2014538" y="4283075"/>
                <a:ext cx="136525" cy="28575"/>
              </a:xfrm>
              <a:custGeom>
                <a:avLst/>
                <a:gdLst>
                  <a:gd name="T0" fmla="*/ 2147483647 w 325"/>
                  <a:gd name="T1" fmla="*/ 2147483647 h 67"/>
                  <a:gd name="T2" fmla="*/ 2147483647 w 325"/>
                  <a:gd name="T3" fmla="*/ 2147483647 h 67"/>
                  <a:gd name="T4" fmla="*/ 2147483647 w 325"/>
                  <a:gd name="T5" fmla="*/ 2147483647 h 67"/>
                  <a:gd name="T6" fmla="*/ 0 w 325"/>
                  <a:gd name="T7" fmla="*/ 2147483647 h 67"/>
                  <a:gd name="T8" fmla="*/ 2147483647 w 325"/>
                  <a:gd name="T9" fmla="*/ 0 h 67"/>
                  <a:gd name="T10" fmla="*/ 2147483647 w 325"/>
                  <a:gd name="T11" fmla="*/ 0 h 67"/>
                  <a:gd name="T12" fmla="*/ 2147483647 w 325"/>
                  <a:gd name="T13" fmla="*/ 2147483647 h 67"/>
                  <a:gd name="T14" fmla="*/ 2147483647 w 32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5"/>
                  <a:gd name="T25" fmla="*/ 0 h 67"/>
                  <a:gd name="T26" fmla="*/ 325 w 32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5" h="67">
                    <a:moveTo>
                      <a:pt x="291" y="67"/>
                    </a:moveTo>
                    <a:lnTo>
                      <a:pt x="291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91" y="0"/>
                    </a:lnTo>
                    <a:cubicBezTo>
                      <a:pt x="310" y="0"/>
                      <a:pt x="325" y="15"/>
                      <a:pt x="325" y="34"/>
                    </a:cubicBezTo>
                    <a:cubicBezTo>
                      <a:pt x="325" y="52"/>
                      <a:pt x="310" y="67"/>
                      <a:pt x="291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Freeform 457"/>
              <p:cNvSpPr>
                <a:spLocks/>
              </p:cNvSpPr>
              <p:nvPr/>
            </p:nvSpPr>
            <p:spPr bwMode="auto">
              <a:xfrm>
                <a:off x="2117725" y="4268788"/>
                <a:ext cx="58738" cy="57150"/>
              </a:xfrm>
              <a:custGeom>
                <a:avLst/>
                <a:gdLst>
                  <a:gd name="T0" fmla="*/ 2147483647 w 139"/>
                  <a:gd name="T1" fmla="*/ 2147483647 h 138"/>
                  <a:gd name="T2" fmla="*/ 2147483647 w 139"/>
                  <a:gd name="T3" fmla="*/ 2147483647 h 138"/>
                  <a:gd name="T4" fmla="*/ 0 w 139"/>
                  <a:gd name="T5" fmla="*/ 2147483647 h 138"/>
                  <a:gd name="T6" fmla="*/ 2147483647 w 139"/>
                  <a:gd name="T7" fmla="*/ 0 h 138"/>
                  <a:gd name="T8" fmla="*/ 2147483647 w 139"/>
                  <a:gd name="T9" fmla="*/ 2147483647 h 138"/>
                  <a:gd name="T10" fmla="*/ 2147483647 w 139"/>
                  <a:gd name="T11" fmla="*/ 2147483647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8"/>
                  <a:gd name="T20" fmla="*/ 139 w 139"/>
                  <a:gd name="T21" fmla="*/ 138 h 1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8">
                    <a:moveTo>
                      <a:pt x="70" y="138"/>
                    </a:moveTo>
                    <a:lnTo>
                      <a:pt x="70" y="138"/>
                    </a:lnTo>
                    <a:cubicBezTo>
                      <a:pt x="31" y="138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8"/>
                      <a:pt x="70" y="138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Freeform 458"/>
              <p:cNvSpPr>
                <a:spLocks/>
              </p:cNvSpPr>
              <p:nvPr/>
            </p:nvSpPr>
            <p:spPr bwMode="auto">
              <a:xfrm>
                <a:off x="2208213" y="4267200"/>
                <a:ext cx="58738" cy="58738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9"/>
                      <a:pt x="70" y="13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91" name="矩形 90"/>
            <p:cNvSpPr/>
            <p:nvPr/>
          </p:nvSpPr>
          <p:spPr>
            <a:xfrm>
              <a:off x="5578862" y="3915399"/>
              <a:ext cx="94769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smtClean="0">
                  <a:cs typeface="Arial" pitchFamily="34" charset="0"/>
                </a:rPr>
                <a:t>2G/3G/4G</a:t>
              </a:r>
              <a:endParaRPr lang="zh-CN" altLang="en-US" sz="1300" dirty="0"/>
            </a:p>
          </p:txBody>
        </p:sp>
        <p:pic>
          <p:nvPicPr>
            <p:cNvPr id="92" name="Picture 2" descr="https://timgsa.baidu.com/timg?image&amp;quality=80&amp;size=b9999_10000&amp;sec=1560865236732&amp;di=4921530c6751ca9a05f00ae3f8e558e2&amp;imgtype=0&amp;src=http%3A%2F%2Fiotfactory.eu%2Fwp-content%2Fuploads%2F2018%2F05%2Florawan-device-senso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224" y="3398969"/>
              <a:ext cx="875726" cy="54732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xtLst/>
          </p:spPr>
        </p:pic>
        <p:sp>
          <p:nvSpPr>
            <p:cNvPr id="93" name="矩形 92"/>
            <p:cNvSpPr/>
            <p:nvPr/>
          </p:nvSpPr>
          <p:spPr>
            <a:xfrm>
              <a:off x="10033895" y="3912696"/>
              <a:ext cx="55976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err="1" smtClean="0">
                  <a:cs typeface="Arial" pitchFamily="34" charset="0"/>
                </a:rPr>
                <a:t>LoRa</a:t>
              </a:r>
              <a:endParaRPr lang="zh-CN" altLang="en-US" sz="1300" dirty="0"/>
            </a:p>
          </p:txBody>
        </p:sp>
        <p:grpSp>
          <p:nvGrpSpPr>
            <p:cNvPr id="94" name="组合 771"/>
            <p:cNvGrpSpPr>
              <a:grpSpLocks/>
            </p:cNvGrpSpPr>
            <p:nvPr/>
          </p:nvGrpSpPr>
          <p:grpSpPr bwMode="auto">
            <a:xfrm>
              <a:off x="8015751" y="3490488"/>
              <a:ext cx="418616" cy="465964"/>
              <a:chOff x="1814513" y="3687763"/>
              <a:chExt cx="752475" cy="706438"/>
            </a:xfrm>
          </p:grpSpPr>
          <p:sp>
            <p:nvSpPr>
              <p:cNvPr id="95" name="Freeform 445"/>
              <p:cNvSpPr>
                <a:spLocks/>
              </p:cNvSpPr>
              <p:nvPr/>
            </p:nvSpPr>
            <p:spPr bwMode="auto">
              <a:xfrm>
                <a:off x="2168525" y="3922713"/>
                <a:ext cx="222250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494" y="1124"/>
                    </a:moveTo>
                    <a:lnTo>
                      <a:pt x="494" y="1124"/>
                    </a:lnTo>
                    <a:cubicBezTo>
                      <a:pt x="481" y="1124"/>
                      <a:pt x="469" y="1116"/>
                      <a:pt x="464" y="1104"/>
                    </a:cubicBezTo>
                    <a:lnTo>
                      <a:pt x="7" y="51"/>
                    </a:lnTo>
                    <a:cubicBezTo>
                      <a:pt x="0" y="34"/>
                      <a:pt x="8" y="15"/>
                      <a:pt x="25" y="7"/>
                    </a:cubicBezTo>
                    <a:cubicBezTo>
                      <a:pt x="41" y="0"/>
                      <a:pt x="61" y="8"/>
                      <a:pt x="68" y="25"/>
                    </a:cubicBezTo>
                    <a:lnTo>
                      <a:pt x="525" y="1077"/>
                    </a:lnTo>
                    <a:cubicBezTo>
                      <a:pt x="532" y="1094"/>
                      <a:pt x="524" y="1114"/>
                      <a:pt x="507" y="1121"/>
                    </a:cubicBezTo>
                    <a:cubicBezTo>
                      <a:pt x="503" y="1123"/>
                      <a:pt x="499" y="1124"/>
                      <a:pt x="494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6" name="Freeform 446"/>
              <p:cNvSpPr>
                <a:spLocks/>
              </p:cNvSpPr>
              <p:nvPr/>
            </p:nvSpPr>
            <p:spPr bwMode="auto">
              <a:xfrm>
                <a:off x="1976438" y="3922713"/>
                <a:ext cx="223838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37" y="1124"/>
                    </a:moveTo>
                    <a:lnTo>
                      <a:pt x="37" y="1124"/>
                    </a:lnTo>
                    <a:cubicBezTo>
                      <a:pt x="33" y="1124"/>
                      <a:pt x="28" y="1123"/>
                      <a:pt x="24" y="1121"/>
                    </a:cubicBezTo>
                    <a:cubicBezTo>
                      <a:pt x="7" y="1114"/>
                      <a:pt x="0" y="1094"/>
                      <a:pt x="7" y="1077"/>
                    </a:cubicBezTo>
                    <a:lnTo>
                      <a:pt x="463" y="25"/>
                    </a:lnTo>
                    <a:cubicBezTo>
                      <a:pt x="471" y="8"/>
                      <a:pt x="490" y="0"/>
                      <a:pt x="507" y="7"/>
                    </a:cubicBezTo>
                    <a:cubicBezTo>
                      <a:pt x="524" y="15"/>
                      <a:pt x="532" y="34"/>
                      <a:pt x="524" y="51"/>
                    </a:cubicBezTo>
                    <a:lnTo>
                      <a:pt x="68" y="1104"/>
                    </a:lnTo>
                    <a:cubicBezTo>
                      <a:pt x="63" y="1116"/>
                      <a:pt x="50" y="1124"/>
                      <a:pt x="37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7" name="Freeform 447"/>
              <p:cNvSpPr>
                <a:spLocks/>
              </p:cNvSpPr>
              <p:nvPr/>
            </p:nvSpPr>
            <p:spPr bwMode="auto">
              <a:xfrm>
                <a:off x="2136775" y="3841750"/>
                <a:ext cx="93663" cy="93663"/>
              </a:xfrm>
              <a:custGeom>
                <a:avLst/>
                <a:gdLst>
                  <a:gd name="T0" fmla="*/ 2147483647 w 225"/>
                  <a:gd name="T1" fmla="*/ 2147483647 h 225"/>
                  <a:gd name="T2" fmla="*/ 2147483647 w 225"/>
                  <a:gd name="T3" fmla="*/ 2147483647 h 225"/>
                  <a:gd name="T4" fmla="*/ 2147483647 w 225"/>
                  <a:gd name="T5" fmla="*/ 2147483647 h 225"/>
                  <a:gd name="T6" fmla="*/ 0 w 225"/>
                  <a:gd name="T7" fmla="*/ 2147483647 h 225"/>
                  <a:gd name="T8" fmla="*/ 2147483647 w 225"/>
                  <a:gd name="T9" fmla="*/ 0 h 225"/>
                  <a:gd name="T10" fmla="*/ 2147483647 w 225"/>
                  <a:gd name="T11" fmla="*/ 2147483647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5"/>
                  <a:gd name="T19" fmla="*/ 0 h 225"/>
                  <a:gd name="T20" fmla="*/ 225 w 225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5" h="225">
                    <a:moveTo>
                      <a:pt x="225" y="112"/>
                    </a:moveTo>
                    <a:lnTo>
                      <a:pt x="225" y="112"/>
                    </a:lnTo>
                    <a:cubicBezTo>
                      <a:pt x="225" y="175"/>
                      <a:pt x="175" y="225"/>
                      <a:pt x="113" y="225"/>
                    </a:cubicBezTo>
                    <a:cubicBezTo>
                      <a:pt x="51" y="225"/>
                      <a:pt x="0" y="175"/>
                      <a:pt x="0" y="112"/>
                    </a:cubicBezTo>
                    <a:cubicBezTo>
                      <a:pt x="0" y="50"/>
                      <a:pt x="51" y="0"/>
                      <a:pt x="113" y="0"/>
                    </a:cubicBezTo>
                    <a:cubicBezTo>
                      <a:pt x="175" y="0"/>
                      <a:pt x="225" y="50"/>
                      <a:pt x="225" y="11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8" name="Freeform 448"/>
              <p:cNvSpPr>
                <a:spLocks/>
              </p:cNvSpPr>
              <p:nvPr/>
            </p:nvSpPr>
            <p:spPr bwMode="auto">
              <a:xfrm>
                <a:off x="1814513" y="3687763"/>
                <a:ext cx="111125" cy="398463"/>
              </a:xfrm>
              <a:custGeom>
                <a:avLst/>
                <a:gdLst>
                  <a:gd name="T0" fmla="*/ 2147483647 w 268"/>
                  <a:gd name="T1" fmla="*/ 2147483647 h 949"/>
                  <a:gd name="T2" fmla="*/ 2147483647 w 268"/>
                  <a:gd name="T3" fmla="*/ 2147483647 h 949"/>
                  <a:gd name="T4" fmla="*/ 2147483647 w 268"/>
                  <a:gd name="T5" fmla="*/ 2147483647 h 949"/>
                  <a:gd name="T6" fmla="*/ 0 w 268"/>
                  <a:gd name="T7" fmla="*/ 2147483647 h 949"/>
                  <a:gd name="T8" fmla="*/ 2147483647 w 268"/>
                  <a:gd name="T9" fmla="*/ 2147483647 h 949"/>
                  <a:gd name="T10" fmla="*/ 2147483647 w 268"/>
                  <a:gd name="T11" fmla="*/ 2147483647 h 949"/>
                  <a:gd name="T12" fmla="*/ 2147483647 w 268"/>
                  <a:gd name="T13" fmla="*/ 2147483647 h 949"/>
                  <a:gd name="T14" fmla="*/ 2147483647 w 268"/>
                  <a:gd name="T15" fmla="*/ 2147483647 h 949"/>
                  <a:gd name="T16" fmla="*/ 2147483647 w 268"/>
                  <a:gd name="T17" fmla="*/ 2147483647 h 949"/>
                  <a:gd name="T18" fmla="*/ 2147483647 w 268"/>
                  <a:gd name="T19" fmla="*/ 2147483647 h 949"/>
                  <a:gd name="T20" fmla="*/ 2147483647 w 268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8"/>
                  <a:gd name="T34" fmla="*/ 0 h 949"/>
                  <a:gd name="T35" fmla="*/ 268 w 268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8" h="949">
                    <a:moveTo>
                      <a:pt x="231" y="949"/>
                    </a:moveTo>
                    <a:lnTo>
                      <a:pt x="231" y="949"/>
                    </a:lnTo>
                    <a:cubicBezTo>
                      <a:pt x="223" y="949"/>
                      <a:pt x="216" y="947"/>
                      <a:pt x="209" y="941"/>
                    </a:cubicBezTo>
                    <a:cubicBezTo>
                      <a:pt x="76" y="826"/>
                      <a:pt x="0" y="657"/>
                      <a:pt x="0" y="476"/>
                    </a:cubicBezTo>
                    <a:cubicBezTo>
                      <a:pt x="0" y="296"/>
                      <a:pt x="76" y="127"/>
                      <a:pt x="209" y="12"/>
                    </a:cubicBezTo>
                    <a:cubicBezTo>
                      <a:pt x="223" y="0"/>
                      <a:pt x="244" y="1"/>
                      <a:pt x="256" y="15"/>
                    </a:cubicBezTo>
                    <a:cubicBezTo>
                      <a:pt x="268" y="29"/>
                      <a:pt x="267" y="50"/>
                      <a:pt x="253" y="62"/>
                    </a:cubicBezTo>
                    <a:cubicBezTo>
                      <a:pt x="134" y="164"/>
                      <a:pt x="66" y="315"/>
                      <a:pt x="66" y="476"/>
                    </a:cubicBezTo>
                    <a:cubicBezTo>
                      <a:pt x="66" y="637"/>
                      <a:pt x="134" y="788"/>
                      <a:pt x="253" y="891"/>
                    </a:cubicBezTo>
                    <a:cubicBezTo>
                      <a:pt x="267" y="903"/>
                      <a:pt x="268" y="924"/>
                      <a:pt x="256" y="938"/>
                    </a:cubicBezTo>
                    <a:cubicBezTo>
                      <a:pt x="250" y="945"/>
                      <a:pt x="241" y="949"/>
                      <a:pt x="231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9" name="Freeform 449"/>
              <p:cNvSpPr>
                <a:spLocks/>
              </p:cNvSpPr>
              <p:nvPr/>
            </p:nvSpPr>
            <p:spPr bwMode="auto">
              <a:xfrm>
                <a:off x="1911350" y="3740150"/>
                <a:ext cx="90488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0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176" y="703"/>
                    </a:moveTo>
                    <a:lnTo>
                      <a:pt x="176" y="703"/>
                    </a:lnTo>
                    <a:cubicBezTo>
                      <a:pt x="168" y="703"/>
                      <a:pt x="161" y="700"/>
                      <a:pt x="154" y="695"/>
                    </a:cubicBezTo>
                    <a:cubicBezTo>
                      <a:pt x="56" y="610"/>
                      <a:pt x="0" y="486"/>
                      <a:pt x="0" y="353"/>
                    </a:cubicBezTo>
                    <a:cubicBezTo>
                      <a:pt x="0" y="221"/>
                      <a:pt x="56" y="96"/>
                      <a:pt x="154" y="12"/>
                    </a:cubicBezTo>
                    <a:cubicBezTo>
                      <a:pt x="168" y="0"/>
                      <a:pt x="189" y="2"/>
                      <a:pt x="201" y="15"/>
                    </a:cubicBezTo>
                    <a:cubicBezTo>
                      <a:pt x="213" y="29"/>
                      <a:pt x="212" y="50"/>
                      <a:pt x="198" y="62"/>
                    </a:cubicBezTo>
                    <a:cubicBezTo>
                      <a:pt x="114" y="134"/>
                      <a:pt x="67" y="240"/>
                      <a:pt x="67" y="353"/>
                    </a:cubicBezTo>
                    <a:cubicBezTo>
                      <a:pt x="67" y="466"/>
                      <a:pt x="115" y="572"/>
                      <a:pt x="198" y="644"/>
                    </a:cubicBezTo>
                    <a:cubicBezTo>
                      <a:pt x="212" y="656"/>
                      <a:pt x="213" y="677"/>
                      <a:pt x="201" y="691"/>
                    </a:cubicBezTo>
                    <a:cubicBezTo>
                      <a:pt x="195" y="699"/>
                      <a:pt x="185" y="703"/>
                      <a:pt x="176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0" name="Freeform 450"/>
              <p:cNvSpPr>
                <a:spLocks/>
              </p:cNvSpPr>
              <p:nvPr/>
            </p:nvSpPr>
            <p:spPr bwMode="auto">
              <a:xfrm>
                <a:off x="2008188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0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139" y="472"/>
                    </a:moveTo>
                    <a:lnTo>
                      <a:pt x="139" y="472"/>
                    </a:lnTo>
                    <a:cubicBezTo>
                      <a:pt x="132" y="472"/>
                      <a:pt x="126" y="470"/>
                      <a:pt x="120" y="466"/>
                    </a:cubicBezTo>
                    <a:cubicBezTo>
                      <a:pt x="45" y="417"/>
                      <a:pt x="0" y="331"/>
                      <a:pt x="0" y="238"/>
                    </a:cubicBezTo>
                    <a:cubicBezTo>
                      <a:pt x="0" y="145"/>
                      <a:pt x="45" y="60"/>
                      <a:pt x="120" y="10"/>
                    </a:cubicBezTo>
                    <a:cubicBezTo>
                      <a:pt x="136" y="0"/>
                      <a:pt x="156" y="4"/>
                      <a:pt x="166" y="20"/>
                    </a:cubicBezTo>
                    <a:cubicBezTo>
                      <a:pt x="177" y="35"/>
                      <a:pt x="172" y="56"/>
                      <a:pt x="157" y="66"/>
                    </a:cubicBezTo>
                    <a:cubicBezTo>
                      <a:pt x="100" y="103"/>
                      <a:pt x="66" y="168"/>
                      <a:pt x="66" y="238"/>
                    </a:cubicBezTo>
                    <a:cubicBezTo>
                      <a:pt x="66" y="309"/>
                      <a:pt x="100" y="373"/>
                      <a:pt x="157" y="411"/>
                    </a:cubicBezTo>
                    <a:cubicBezTo>
                      <a:pt x="172" y="421"/>
                      <a:pt x="177" y="442"/>
                      <a:pt x="167" y="457"/>
                    </a:cubicBezTo>
                    <a:cubicBezTo>
                      <a:pt x="160" y="467"/>
                      <a:pt x="149" y="472"/>
                      <a:pt x="139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1" name="Freeform 451"/>
              <p:cNvSpPr>
                <a:spLocks/>
              </p:cNvSpPr>
              <p:nvPr/>
            </p:nvSpPr>
            <p:spPr bwMode="auto">
              <a:xfrm>
                <a:off x="2454275" y="3687763"/>
                <a:ext cx="112713" cy="398463"/>
              </a:xfrm>
              <a:custGeom>
                <a:avLst/>
                <a:gdLst>
                  <a:gd name="T0" fmla="*/ 2147483647 w 269"/>
                  <a:gd name="T1" fmla="*/ 2147483647 h 949"/>
                  <a:gd name="T2" fmla="*/ 2147483647 w 269"/>
                  <a:gd name="T3" fmla="*/ 2147483647 h 949"/>
                  <a:gd name="T4" fmla="*/ 2147483647 w 269"/>
                  <a:gd name="T5" fmla="*/ 2147483647 h 949"/>
                  <a:gd name="T6" fmla="*/ 2147483647 w 269"/>
                  <a:gd name="T7" fmla="*/ 2147483647 h 949"/>
                  <a:gd name="T8" fmla="*/ 2147483647 w 269"/>
                  <a:gd name="T9" fmla="*/ 2147483647 h 949"/>
                  <a:gd name="T10" fmla="*/ 2147483647 w 269"/>
                  <a:gd name="T11" fmla="*/ 2147483647 h 949"/>
                  <a:gd name="T12" fmla="*/ 2147483647 w 269"/>
                  <a:gd name="T13" fmla="*/ 2147483647 h 949"/>
                  <a:gd name="T14" fmla="*/ 2147483647 w 269"/>
                  <a:gd name="T15" fmla="*/ 2147483647 h 949"/>
                  <a:gd name="T16" fmla="*/ 2147483647 w 269"/>
                  <a:gd name="T17" fmla="*/ 2147483647 h 949"/>
                  <a:gd name="T18" fmla="*/ 2147483647 w 269"/>
                  <a:gd name="T19" fmla="*/ 2147483647 h 949"/>
                  <a:gd name="T20" fmla="*/ 2147483647 w 269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9"/>
                  <a:gd name="T34" fmla="*/ 0 h 949"/>
                  <a:gd name="T35" fmla="*/ 269 w 269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9" h="949">
                    <a:moveTo>
                      <a:pt x="38" y="949"/>
                    </a:moveTo>
                    <a:lnTo>
                      <a:pt x="38" y="949"/>
                    </a:lnTo>
                    <a:cubicBezTo>
                      <a:pt x="28" y="949"/>
                      <a:pt x="19" y="945"/>
                      <a:pt x="12" y="938"/>
                    </a:cubicBezTo>
                    <a:cubicBezTo>
                      <a:pt x="0" y="924"/>
                      <a:pt x="2" y="903"/>
                      <a:pt x="16" y="891"/>
                    </a:cubicBezTo>
                    <a:cubicBezTo>
                      <a:pt x="134" y="788"/>
                      <a:pt x="202" y="637"/>
                      <a:pt x="202" y="476"/>
                    </a:cubicBezTo>
                    <a:cubicBezTo>
                      <a:pt x="202" y="315"/>
                      <a:pt x="134" y="164"/>
                      <a:pt x="16" y="62"/>
                    </a:cubicBezTo>
                    <a:cubicBezTo>
                      <a:pt x="2" y="50"/>
                      <a:pt x="0" y="29"/>
                      <a:pt x="12" y="15"/>
                    </a:cubicBezTo>
                    <a:cubicBezTo>
                      <a:pt x="24" y="1"/>
                      <a:pt x="46" y="0"/>
                      <a:pt x="59" y="12"/>
                    </a:cubicBezTo>
                    <a:cubicBezTo>
                      <a:pt x="193" y="127"/>
                      <a:pt x="269" y="296"/>
                      <a:pt x="269" y="476"/>
                    </a:cubicBezTo>
                    <a:cubicBezTo>
                      <a:pt x="269" y="657"/>
                      <a:pt x="193" y="826"/>
                      <a:pt x="59" y="941"/>
                    </a:cubicBezTo>
                    <a:cubicBezTo>
                      <a:pt x="53" y="946"/>
                      <a:pt x="45" y="949"/>
                      <a:pt x="38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2" name="Freeform 452"/>
              <p:cNvSpPr>
                <a:spLocks/>
              </p:cNvSpPr>
              <p:nvPr/>
            </p:nvSpPr>
            <p:spPr bwMode="auto">
              <a:xfrm>
                <a:off x="2379663" y="3740150"/>
                <a:ext cx="88900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2147483647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37" y="703"/>
                    </a:moveTo>
                    <a:lnTo>
                      <a:pt x="37" y="703"/>
                    </a:lnTo>
                    <a:cubicBezTo>
                      <a:pt x="28" y="703"/>
                      <a:pt x="18" y="699"/>
                      <a:pt x="12" y="691"/>
                    </a:cubicBezTo>
                    <a:cubicBezTo>
                      <a:pt x="0" y="677"/>
                      <a:pt x="1" y="656"/>
                      <a:pt x="15" y="644"/>
                    </a:cubicBezTo>
                    <a:cubicBezTo>
                      <a:pt x="98" y="572"/>
                      <a:pt x="146" y="466"/>
                      <a:pt x="146" y="353"/>
                    </a:cubicBezTo>
                    <a:cubicBezTo>
                      <a:pt x="146" y="240"/>
                      <a:pt x="98" y="134"/>
                      <a:pt x="15" y="62"/>
                    </a:cubicBezTo>
                    <a:cubicBezTo>
                      <a:pt x="1" y="50"/>
                      <a:pt x="0" y="29"/>
                      <a:pt x="12" y="15"/>
                    </a:cubicBezTo>
                    <a:cubicBezTo>
                      <a:pt x="24" y="2"/>
                      <a:pt x="45" y="0"/>
                      <a:pt x="59" y="12"/>
                    </a:cubicBezTo>
                    <a:cubicBezTo>
                      <a:pt x="157" y="96"/>
                      <a:pt x="213" y="221"/>
                      <a:pt x="213" y="353"/>
                    </a:cubicBezTo>
                    <a:cubicBezTo>
                      <a:pt x="213" y="486"/>
                      <a:pt x="157" y="610"/>
                      <a:pt x="59" y="695"/>
                    </a:cubicBezTo>
                    <a:cubicBezTo>
                      <a:pt x="52" y="700"/>
                      <a:pt x="45" y="703"/>
                      <a:pt x="37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3" name="Freeform 453"/>
              <p:cNvSpPr>
                <a:spLocks/>
              </p:cNvSpPr>
              <p:nvPr/>
            </p:nvSpPr>
            <p:spPr bwMode="auto">
              <a:xfrm>
                <a:off x="2298700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2147483647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38" y="472"/>
                    </a:moveTo>
                    <a:lnTo>
                      <a:pt x="38" y="472"/>
                    </a:lnTo>
                    <a:cubicBezTo>
                      <a:pt x="27" y="472"/>
                      <a:pt x="17" y="467"/>
                      <a:pt x="10" y="457"/>
                    </a:cubicBezTo>
                    <a:cubicBezTo>
                      <a:pt x="0" y="442"/>
                      <a:pt x="4" y="421"/>
                      <a:pt x="20" y="411"/>
                    </a:cubicBezTo>
                    <a:cubicBezTo>
                      <a:pt x="77" y="373"/>
                      <a:pt x="111" y="309"/>
                      <a:pt x="111" y="238"/>
                    </a:cubicBezTo>
                    <a:cubicBezTo>
                      <a:pt x="111" y="168"/>
                      <a:pt x="77" y="103"/>
                      <a:pt x="20" y="66"/>
                    </a:cubicBezTo>
                    <a:cubicBezTo>
                      <a:pt x="5" y="56"/>
                      <a:pt x="0" y="35"/>
                      <a:pt x="11" y="20"/>
                    </a:cubicBezTo>
                    <a:cubicBezTo>
                      <a:pt x="21" y="4"/>
                      <a:pt x="41" y="0"/>
                      <a:pt x="57" y="10"/>
                    </a:cubicBezTo>
                    <a:cubicBezTo>
                      <a:pt x="132" y="60"/>
                      <a:pt x="177" y="145"/>
                      <a:pt x="177" y="238"/>
                    </a:cubicBezTo>
                    <a:cubicBezTo>
                      <a:pt x="177" y="331"/>
                      <a:pt x="132" y="417"/>
                      <a:pt x="57" y="466"/>
                    </a:cubicBezTo>
                    <a:cubicBezTo>
                      <a:pt x="51" y="470"/>
                      <a:pt x="45" y="472"/>
                      <a:pt x="38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4" name="Freeform 454"/>
              <p:cNvSpPr>
                <a:spLocks/>
              </p:cNvSpPr>
              <p:nvPr/>
            </p:nvSpPr>
            <p:spPr bwMode="auto">
              <a:xfrm>
                <a:off x="2087563" y="4116388"/>
                <a:ext cx="192088" cy="26988"/>
              </a:xfrm>
              <a:custGeom>
                <a:avLst/>
                <a:gdLst>
                  <a:gd name="T0" fmla="*/ 2147483647 w 461"/>
                  <a:gd name="T1" fmla="*/ 2147483647 h 66"/>
                  <a:gd name="T2" fmla="*/ 2147483647 w 461"/>
                  <a:gd name="T3" fmla="*/ 2147483647 h 66"/>
                  <a:gd name="T4" fmla="*/ 2147483647 w 461"/>
                  <a:gd name="T5" fmla="*/ 2147483647 h 66"/>
                  <a:gd name="T6" fmla="*/ 0 w 461"/>
                  <a:gd name="T7" fmla="*/ 2147483647 h 66"/>
                  <a:gd name="T8" fmla="*/ 2147483647 w 461"/>
                  <a:gd name="T9" fmla="*/ 0 h 66"/>
                  <a:gd name="T10" fmla="*/ 2147483647 w 461"/>
                  <a:gd name="T11" fmla="*/ 0 h 66"/>
                  <a:gd name="T12" fmla="*/ 2147483647 w 461"/>
                  <a:gd name="T13" fmla="*/ 2147483647 h 66"/>
                  <a:gd name="T14" fmla="*/ 2147483647 w 461"/>
                  <a:gd name="T15" fmla="*/ 2147483647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1"/>
                  <a:gd name="T25" fmla="*/ 0 h 66"/>
                  <a:gd name="T26" fmla="*/ 461 w 461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1" h="66">
                    <a:moveTo>
                      <a:pt x="428" y="66"/>
                    </a:moveTo>
                    <a:lnTo>
                      <a:pt x="428" y="66"/>
                    </a:lnTo>
                    <a:lnTo>
                      <a:pt x="34" y="66"/>
                    </a:ln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lnTo>
                      <a:pt x="428" y="0"/>
                    </a:lnTo>
                    <a:cubicBezTo>
                      <a:pt x="447" y="0"/>
                      <a:pt x="461" y="15"/>
                      <a:pt x="461" y="33"/>
                    </a:cubicBezTo>
                    <a:cubicBezTo>
                      <a:pt x="461" y="51"/>
                      <a:pt x="447" y="66"/>
                      <a:pt x="428" y="6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5" name="Freeform 455"/>
              <p:cNvSpPr>
                <a:spLocks/>
              </p:cNvSpPr>
              <p:nvPr/>
            </p:nvSpPr>
            <p:spPr bwMode="auto">
              <a:xfrm>
                <a:off x="2228850" y="4283075"/>
                <a:ext cx="123825" cy="28575"/>
              </a:xfrm>
              <a:custGeom>
                <a:avLst/>
                <a:gdLst>
                  <a:gd name="T0" fmla="*/ 2147483647 w 295"/>
                  <a:gd name="T1" fmla="*/ 2147483647 h 67"/>
                  <a:gd name="T2" fmla="*/ 2147483647 w 295"/>
                  <a:gd name="T3" fmla="*/ 2147483647 h 67"/>
                  <a:gd name="T4" fmla="*/ 2147483647 w 295"/>
                  <a:gd name="T5" fmla="*/ 2147483647 h 67"/>
                  <a:gd name="T6" fmla="*/ 0 w 295"/>
                  <a:gd name="T7" fmla="*/ 2147483647 h 67"/>
                  <a:gd name="T8" fmla="*/ 2147483647 w 295"/>
                  <a:gd name="T9" fmla="*/ 0 h 67"/>
                  <a:gd name="T10" fmla="*/ 2147483647 w 295"/>
                  <a:gd name="T11" fmla="*/ 0 h 67"/>
                  <a:gd name="T12" fmla="*/ 2147483647 w 295"/>
                  <a:gd name="T13" fmla="*/ 2147483647 h 67"/>
                  <a:gd name="T14" fmla="*/ 2147483647 w 29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5"/>
                  <a:gd name="T25" fmla="*/ 0 h 67"/>
                  <a:gd name="T26" fmla="*/ 295 w 29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5" h="67">
                    <a:moveTo>
                      <a:pt x="262" y="67"/>
                    </a:moveTo>
                    <a:lnTo>
                      <a:pt x="262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62" y="0"/>
                    </a:lnTo>
                    <a:cubicBezTo>
                      <a:pt x="280" y="0"/>
                      <a:pt x="295" y="15"/>
                      <a:pt x="295" y="34"/>
                    </a:cubicBezTo>
                    <a:cubicBezTo>
                      <a:pt x="295" y="52"/>
                      <a:pt x="280" y="67"/>
                      <a:pt x="262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6" name="Freeform 456"/>
              <p:cNvSpPr>
                <a:spLocks/>
              </p:cNvSpPr>
              <p:nvPr/>
            </p:nvSpPr>
            <p:spPr bwMode="auto">
              <a:xfrm>
                <a:off x="2014538" y="4283075"/>
                <a:ext cx="136525" cy="28575"/>
              </a:xfrm>
              <a:custGeom>
                <a:avLst/>
                <a:gdLst>
                  <a:gd name="T0" fmla="*/ 2147483647 w 325"/>
                  <a:gd name="T1" fmla="*/ 2147483647 h 67"/>
                  <a:gd name="T2" fmla="*/ 2147483647 w 325"/>
                  <a:gd name="T3" fmla="*/ 2147483647 h 67"/>
                  <a:gd name="T4" fmla="*/ 2147483647 w 325"/>
                  <a:gd name="T5" fmla="*/ 2147483647 h 67"/>
                  <a:gd name="T6" fmla="*/ 0 w 325"/>
                  <a:gd name="T7" fmla="*/ 2147483647 h 67"/>
                  <a:gd name="T8" fmla="*/ 2147483647 w 325"/>
                  <a:gd name="T9" fmla="*/ 0 h 67"/>
                  <a:gd name="T10" fmla="*/ 2147483647 w 325"/>
                  <a:gd name="T11" fmla="*/ 0 h 67"/>
                  <a:gd name="T12" fmla="*/ 2147483647 w 325"/>
                  <a:gd name="T13" fmla="*/ 2147483647 h 67"/>
                  <a:gd name="T14" fmla="*/ 2147483647 w 32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5"/>
                  <a:gd name="T25" fmla="*/ 0 h 67"/>
                  <a:gd name="T26" fmla="*/ 325 w 32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5" h="67">
                    <a:moveTo>
                      <a:pt x="291" y="67"/>
                    </a:moveTo>
                    <a:lnTo>
                      <a:pt x="291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91" y="0"/>
                    </a:lnTo>
                    <a:cubicBezTo>
                      <a:pt x="310" y="0"/>
                      <a:pt x="325" y="15"/>
                      <a:pt x="325" y="34"/>
                    </a:cubicBezTo>
                    <a:cubicBezTo>
                      <a:pt x="325" y="52"/>
                      <a:pt x="310" y="67"/>
                      <a:pt x="291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7" name="Freeform 457"/>
              <p:cNvSpPr>
                <a:spLocks/>
              </p:cNvSpPr>
              <p:nvPr/>
            </p:nvSpPr>
            <p:spPr bwMode="auto">
              <a:xfrm>
                <a:off x="2117725" y="4268788"/>
                <a:ext cx="58738" cy="57150"/>
              </a:xfrm>
              <a:custGeom>
                <a:avLst/>
                <a:gdLst>
                  <a:gd name="T0" fmla="*/ 2147483647 w 139"/>
                  <a:gd name="T1" fmla="*/ 2147483647 h 138"/>
                  <a:gd name="T2" fmla="*/ 2147483647 w 139"/>
                  <a:gd name="T3" fmla="*/ 2147483647 h 138"/>
                  <a:gd name="T4" fmla="*/ 0 w 139"/>
                  <a:gd name="T5" fmla="*/ 2147483647 h 138"/>
                  <a:gd name="T6" fmla="*/ 2147483647 w 139"/>
                  <a:gd name="T7" fmla="*/ 0 h 138"/>
                  <a:gd name="T8" fmla="*/ 2147483647 w 139"/>
                  <a:gd name="T9" fmla="*/ 2147483647 h 138"/>
                  <a:gd name="T10" fmla="*/ 2147483647 w 139"/>
                  <a:gd name="T11" fmla="*/ 2147483647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8"/>
                  <a:gd name="T20" fmla="*/ 139 w 139"/>
                  <a:gd name="T21" fmla="*/ 138 h 1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8">
                    <a:moveTo>
                      <a:pt x="70" y="138"/>
                    </a:moveTo>
                    <a:lnTo>
                      <a:pt x="70" y="138"/>
                    </a:lnTo>
                    <a:cubicBezTo>
                      <a:pt x="31" y="138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8"/>
                      <a:pt x="70" y="138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8" name="Freeform 458"/>
              <p:cNvSpPr>
                <a:spLocks/>
              </p:cNvSpPr>
              <p:nvPr/>
            </p:nvSpPr>
            <p:spPr bwMode="auto">
              <a:xfrm>
                <a:off x="2208213" y="4267200"/>
                <a:ext cx="58738" cy="58738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9"/>
                      <a:pt x="70" y="13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09" name="矩形 108"/>
            <p:cNvSpPr/>
            <p:nvPr/>
          </p:nvSpPr>
          <p:spPr>
            <a:xfrm>
              <a:off x="8930285" y="3887692"/>
              <a:ext cx="543739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err="1" smtClean="0">
                  <a:cs typeface="Arial" pitchFamily="34" charset="0"/>
                </a:rPr>
                <a:t>eLTE</a:t>
              </a:r>
              <a:endParaRPr lang="zh-CN" altLang="en-US" sz="1300" dirty="0"/>
            </a:p>
          </p:txBody>
        </p:sp>
        <p:grpSp>
          <p:nvGrpSpPr>
            <p:cNvPr id="110" name="组合 771"/>
            <p:cNvGrpSpPr>
              <a:grpSpLocks/>
            </p:cNvGrpSpPr>
            <p:nvPr/>
          </p:nvGrpSpPr>
          <p:grpSpPr bwMode="auto">
            <a:xfrm>
              <a:off x="8970690" y="3450546"/>
              <a:ext cx="418616" cy="465964"/>
              <a:chOff x="1814513" y="3687763"/>
              <a:chExt cx="752475" cy="706438"/>
            </a:xfrm>
          </p:grpSpPr>
          <p:sp>
            <p:nvSpPr>
              <p:cNvPr id="111" name="Freeform 445"/>
              <p:cNvSpPr>
                <a:spLocks/>
              </p:cNvSpPr>
              <p:nvPr/>
            </p:nvSpPr>
            <p:spPr bwMode="auto">
              <a:xfrm>
                <a:off x="2168525" y="3922713"/>
                <a:ext cx="222250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494" y="1124"/>
                    </a:moveTo>
                    <a:lnTo>
                      <a:pt x="494" y="1124"/>
                    </a:lnTo>
                    <a:cubicBezTo>
                      <a:pt x="481" y="1124"/>
                      <a:pt x="469" y="1116"/>
                      <a:pt x="464" y="1104"/>
                    </a:cubicBezTo>
                    <a:lnTo>
                      <a:pt x="7" y="51"/>
                    </a:lnTo>
                    <a:cubicBezTo>
                      <a:pt x="0" y="34"/>
                      <a:pt x="8" y="15"/>
                      <a:pt x="25" y="7"/>
                    </a:cubicBezTo>
                    <a:cubicBezTo>
                      <a:pt x="41" y="0"/>
                      <a:pt x="61" y="8"/>
                      <a:pt x="68" y="25"/>
                    </a:cubicBezTo>
                    <a:lnTo>
                      <a:pt x="525" y="1077"/>
                    </a:lnTo>
                    <a:cubicBezTo>
                      <a:pt x="532" y="1094"/>
                      <a:pt x="524" y="1114"/>
                      <a:pt x="507" y="1121"/>
                    </a:cubicBezTo>
                    <a:cubicBezTo>
                      <a:pt x="503" y="1123"/>
                      <a:pt x="499" y="1124"/>
                      <a:pt x="494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2" name="Freeform 446"/>
              <p:cNvSpPr>
                <a:spLocks/>
              </p:cNvSpPr>
              <p:nvPr/>
            </p:nvSpPr>
            <p:spPr bwMode="auto">
              <a:xfrm>
                <a:off x="1976438" y="3922713"/>
                <a:ext cx="223838" cy="471488"/>
              </a:xfrm>
              <a:custGeom>
                <a:avLst/>
                <a:gdLst>
                  <a:gd name="T0" fmla="*/ 2147483647 w 532"/>
                  <a:gd name="T1" fmla="*/ 2147483647 h 1124"/>
                  <a:gd name="T2" fmla="*/ 2147483647 w 532"/>
                  <a:gd name="T3" fmla="*/ 2147483647 h 1124"/>
                  <a:gd name="T4" fmla="*/ 2147483647 w 532"/>
                  <a:gd name="T5" fmla="*/ 2147483647 h 1124"/>
                  <a:gd name="T6" fmla="*/ 2147483647 w 532"/>
                  <a:gd name="T7" fmla="*/ 2147483647 h 1124"/>
                  <a:gd name="T8" fmla="*/ 2147483647 w 532"/>
                  <a:gd name="T9" fmla="*/ 2147483647 h 1124"/>
                  <a:gd name="T10" fmla="*/ 2147483647 w 532"/>
                  <a:gd name="T11" fmla="*/ 2147483647 h 1124"/>
                  <a:gd name="T12" fmla="*/ 2147483647 w 532"/>
                  <a:gd name="T13" fmla="*/ 2147483647 h 1124"/>
                  <a:gd name="T14" fmla="*/ 2147483647 w 532"/>
                  <a:gd name="T15" fmla="*/ 2147483647 h 1124"/>
                  <a:gd name="T16" fmla="*/ 2147483647 w 532"/>
                  <a:gd name="T17" fmla="*/ 2147483647 h 11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2"/>
                  <a:gd name="T28" fmla="*/ 0 h 1124"/>
                  <a:gd name="T29" fmla="*/ 532 w 532"/>
                  <a:gd name="T30" fmla="*/ 1124 h 11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2" h="1124">
                    <a:moveTo>
                      <a:pt x="37" y="1124"/>
                    </a:moveTo>
                    <a:lnTo>
                      <a:pt x="37" y="1124"/>
                    </a:lnTo>
                    <a:cubicBezTo>
                      <a:pt x="33" y="1124"/>
                      <a:pt x="28" y="1123"/>
                      <a:pt x="24" y="1121"/>
                    </a:cubicBezTo>
                    <a:cubicBezTo>
                      <a:pt x="7" y="1114"/>
                      <a:pt x="0" y="1094"/>
                      <a:pt x="7" y="1077"/>
                    </a:cubicBezTo>
                    <a:lnTo>
                      <a:pt x="463" y="25"/>
                    </a:lnTo>
                    <a:cubicBezTo>
                      <a:pt x="471" y="8"/>
                      <a:pt x="490" y="0"/>
                      <a:pt x="507" y="7"/>
                    </a:cubicBezTo>
                    <a:cubicBezTo>
                      <a:pt x="524" y="15"/>
                      <a:pt x="532" y="34"/>
                      <a:pt x="524" y="51"/>
                    </a:cubicBezTo>
                    <a:lnTo>
                      <a:pt x="68" y="1104"/>
                    </a:lnTo>
                    <a:cubicBezTo>
                      <a:pt x="63" y="1116"/>
                      <a:pt x="50" y="1124"/>
                      <a:pt x="37" y="1124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3" name="Freeform 447"/>
              <p:cNvSpPr>
                <a:spLocks/>
              </p:cNvSpPr>
              <p:nvPr/>
            </p:nvSpPr>
            <p:spPr bwMode="auto">
              <a:xfrm>
                <a:off x="2136775" y="3841750"/>
                <a:ext cx="93663" cy="93663"/>
              </a:xfrm>
              <a:custGeom>
                <a:avLst/>
                <a:gdLst>
                  <a:gd name="T0" fmla="*/ 2147483647 w 225"/>
                  <a:gd name="T1" fmla="*/ 2147483647 h 225"/>
                  <a:gd name="T2" fmla="*/ 2147483647 w 225"/>
                  <a:gd name="T3" fmla="*/ 2147483647 h 225"/>
                  <a:gd name="T4" fmla="*/ 2147483647 w 225"/>
                  <a:gd name="T5" fmla="*/ 2147483647 h 225"/>
                  <a:gd name="T6" fmla="*/ 0 w 225"/>
                  <a:gd name="T7" fmla="*/ 2147483647 h 225"/>
                  <a:gd name="T8" fmla="*/ 2147483647 w 225"/>
                  <a:gd name="T9" fmla="*/ 0 h 225"/>
                  <a:gd name="T10" fmla="*/ 2147483647 w 225"/>
                  <a:gd name="T11" fmla="*/ 2147483647 h 2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5"/>
                  <a:gd name="T19" fmla="*/ 0 h 225"/>
                  <a:gd name="T20" fmla="*/ 225 w 225"/>
                  <a:gd name="T21" fmla="*/ 225 h 2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5" h="225">
                    <a:moveTo>
                      <a:pt x="225" y="112"/>
                    </a:moveTo>
                    <a:lnTo>
                      <a:pt x="225" y="112"/>
                    </a:lnTo>
                    <a:cubicBezTo>
                      <a:pt x="225" y="175"/>
                      <a:pt x="175" y="225"/>
                      <a:pt x="113" y="225"/>
                    </a:cubicBezTo>
                    <a:cubicBezTo>
                      <a:pt x="51" y="225"/>
                      <a:pt x="0" y="175"/>
                      <a:pt x="0" y="112"/>
                    </a:cubicBezTo>
                    <a:cubicBezTo>
                      <a:pt x="0" y="50"/>
                      <a:pt x="51" y="0"/>
                      <a:pt x="113" y="0"/>
                    </a:cubicBezTo>
                    <a:cubicBezTo>
                      <a:pt x="175" y="0"/>
                      <a:pt x="225" y="50"/>
                      <a:pt x="225" y="11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4" name="Freeform 448"/>
              <p:cNvSpPr>
                <a:spLocks/>
              </p:cNvSpPr>
              <p:nvPr/>
            </p:nvSpPr>
            <p:spPr bwMode="auto">
              <a:xfrm>
                <a:off x="1814513" y="3687763"/>
                <a:ext cx="111125" cy="398463"/>
              </a:xfrm>
              <a:custGeom>
                <a:avLst/>
                <a:gdLst>
                  <a:gd name="T0" fmla="*/ 2147483647 w 268"/>
                  <a:gd name="T1" fmla="*/ 2147483647 h 949"/>
                  <a:gd name="T2" fmla="*/ 2147483647 w 268"/>
                  <a:gd name="T3" fmla="*/ 2147483647 h 949"/>
                  <a:gd name="T4" fmla="*/ 2147483647 w 268"/>
                  <a:gd name="T5" fmla="*/ 2147483647 h 949"/>
                  <a:gd name="T6" fmla="*/ 0 w 268"/>
                  <a:gd name="T7" fmla="*/ 2147483647 h 949"/>
                  <a:gd name="T8" fmla="*/ 2147483647 w 268"/>
                  <a:gd name="T9" fmla="*/ 2147483647 h 949"/>
                  <a:gd name="T10" fmla="*/ 2147483647 w 268"/>
                  <a:gd name="T11" fmla="*/ 2147483647 h 949"/>
                  <a:gd name="T12" fmla="*/ 2147483647 w 268"/>
                  <a:gd name="T13" fmla="*/ 2147483647 h 949"/>
                  <a:gd name="T14" fmla="*/ 2147483647 w 268"/>
                  <a:gd name="T15" fmla="*/ 2147483647 h 949"/>
                  <a:gd name="T16" fmla="*/ 2147483647 w 268"/>
                  <a:gd name="T17" fmla="*/ 2147483647 h 949"/>
                  <a:gd name="T18" fmla="*/ 2147483647 w 268"/>
                  <a:gd name="T19" fmla="*/ 2147483647 h 949"/>
                  <a:gd name="T20" fmla="*/ 2147483647 w 268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8"/>
                  <a:gd name="T34" fmla="*/ 0 h 949"/>
                  <a:gd name="T35" fmla="*/ 268 w 268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8" h="949">
                    <a:moveTo>
                      <a:pt x="231" y="949"/>
                    </a:moveTo>
                    <a:lnTo>
                      <a:pt x="231" y="949"/>
                    </a:lnTo>
                    <a:cubicBezTo>
                      <a:pt x="223" y="949"/>
                      <a:pt x="216" y="947"/>
                      <a:pt x="209" y="941"/>
                    </a:cubicBezTo>
                    <a:cubicBezTo>
                      <a:pt x="76" y="826"/>
                      <a:pt x="0" y="657"/>
                      <a:pt x="0" y="476"/>
                    </a:cubicBezTo>
                    <a:cubicBezTo>
                      <a:pt x="0" y="296"/>
                      <a:pt x="76" y="127"/>
                      <a:pt x="209" y="12"/>
                    </a:cubicBezTo>
                    <a:cubicBezTo>
                      <a:pt x="223" y="0"/>
                      <a:pt x="244" y="1"/>
                      <a:pt x="256" y="15"/>
                    </a:cubicBezTo>
                    <a:cubicBezTo>
                      <a:pt x="268" y="29"/>
                      <a:pt x="267" y="50"/>
                      <a:pt x="253" y="62"/>
                    </a:cubicBezTo>
                    <a:cubicBezTo>
                      <a:pt x="134" y="164"/>
                      <a:pt x="66" y="315"/>
                      <a:pt x="66" y="476"/>
                    </a:cubicBezTo>
                    <a:cubicBezTo>
                      <a:pt x="66" y="637"/>
                      <a:pt x="134" y="788"/>
                      <a:pt x="253" y="891"/>
                    </a:cubicBezTo>
                    <a:cubicBezTo>
                      <a:pt x="267" y="903"/>
                      <a:pt x="268" y="924"/>
                      <a:pt x="256" y="938"/>
                    </a:cubicBezTo>
                    <a:cubicBezTo>
                      <a:pt x="250" y="945"/>
                      <a:pt x="241" y="949"/>
                      <a:pt x="231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5" name="Freeform 449"/>
              <p:cNvSpPr>
                <a:spLocks/>
              </p:cNvSpPr>
              <p:nvPr/>
            </p:nvSpPr>
            <p:spPr bwMode="auto">
              <a:xfrm>
                <a:off x="1911350" y="3740150"/>
                <a:ext cx="90488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0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176" y="703"/>
                    </a:moveTo>
                    <a:lnTo>
                      <a:pt x="176" y="703"/>
                    </a:lnTo>
                    <a:cubicBezTo>
                      <a:pt x="168" y="703"/>
                      <a:pt x="161" y="700"/>
                      <a:pt x="154" y="695"/>
                    </a:cubicBezTo>
                    <a:cubicBezTo>
                      <a:pt x="56" y="610"/>
                      <a:pt x="0" y="486"/>
                      <a:pt x="0" y="353"/>
                    </a:cubicBezTo>
                    <a:cubicBezTo>
                      <a:pt x="0" y="221"/>
                      <a:pt x="56" y="96"/>
                      <a:pt x="154" y="12"/>
                    </a:cubicBezTo>
                    <a:cubicBezTo>
                      <a:pt x="168" y="0"/>
                      <a:pt x="189" y="2"/>
                      <a:pt x="201" y="15"/>
                    </a:cubicBezTo>
                    <a:cubicBezTo>
                      <a:pt x="213" y="29"/>
                      <a:pt x="212" y="50"/>
                      <a:pt x="198" y="62"/>
                    </a:cubicBezTo>
                    <a:cubicBezTo>
                      <a:pt x="114" y="134"/>
                      <a:pt x="67" y="240"/>
                      <a:pt x="67" y="353"/>
                    </a:cubicBezTo>
                    <a:cubicBezTo>
                      <a:pt x="67" y="466"/>
                      <a:pt x="115" y="572"/>
                      <a:pt x="198" y="644"/>
                    </a:cubicBezTo>
                    <a:cubicBezTo>
                      <a:pt x="212" y="656"/>
                      <a:pt x="213" y="677"/>
                      <a:pt x="201" y="691"/>
                    </a:cubicBezTo>
                    <a:cubicBezTo>
                      <a:pt x="195" y="699"/>
                      <a:pt x="185" y="703"/>
                      <a:pt x="176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6" name="Freeform 450"/>
              <p:cNvSpPr>
                <a:spLocks/>
              </p:cNvSpPr>
              <p:nvPr/>
            </p:nvSpPr>
            <p:spPr bwMode="auto">
              <a:xfrm>
                <a:off x="2008188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0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139" y="472"/>
                    </a:moveTo>
                    <a:lnTo>
                      <a:pt x="139" y="472"/>
                    </a:lnTo>
                    <a:cubicBezTo>
                      <a:pt x="132" y="472"/>
                      <a:pt x="126" y="470"/>
                      <a:pt x="120" y="466"/>
                    </a:cubicBezTo>
                    <a:cubicBezTo>
                      <a:pt x="45" y="417"/>
                      <a:pt x="0" y="331"/>
                      <a:pt x="0" y="238"/>
                    </a:cubicBezTo>
                    <a:cubicBezTo>
                      <a:pt x="0" y="145"/>
                      <a:pt x="45" y="60"/>
                      <a:pt x="120" y="10"/>
                    </a:cubicBezTo>
                    <a:cubicBezTo>
                      <a:pt x="136" y="0"/>
                      <a:pt x="156" y="4"/>
                      <a:pt x="166" y="20"/>
                    </a:cubicBezTo>
                    <a:cubicBezTo>
                      <a:pt x="177" y="35"/>
                      <a:pt x="172" y="56"/>
                      <a:pt x="157" y="66"/>
                    </a:cubicBezTo>
                    <a:cubicBezTo>
                      <a:pt x="100" y="103"/>
                      <a:pt x="66" y="168"/>
                      <a:pt x="66" y="238"/>
                    </a:cubicBezTo>
                    <a:cubicBezTo>
                      <a:pt x="66" y="309"/>
                      <a:pt x="100" y="373"/>
                      <a:pt x="157" y="411"/>
                    </a:cubicBezTo>
                    <a:cubicBezTo>
                      <a:pt x="172" y="421"/>
                      <a:pt x="177" y="442"/>
                      <a:pt x="167" y="457"/>
                    </a:cubicBezTo>
                    <a:cubicBezTo>
                      <a:pt x="160" y="467"/>
                      <a:pt x="149" y="472"/>
                      <a:pt x="139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7" name="Freeform 451"/>
              <p:cNvSpPr>
                <a:spLocks/>
              </p:cNvSpPr>
              <p:nvPr/>
            </p:nvSpPr>
            <p:spPr bwMode="auto">
              <a:xfrm>
                <a:off x="2454275" y="3687763"/>
                <a:ext cx="112713" cy="398463"/>
              </a:xfrm>
              <a:custGeom>
                <a:avLst/>
                <a:gdLst>
                  <a:gd name="T0" fmla="*/ 2147483647 w 269"/>
                  <a:gd name="T1" fmla="*/ 2147483647 h 949"/>
                  <a:gd name="T2" fmla="*/ 2147483647 w 269"/>
                  <a:gd name="T3" fmla="*/ 2147483647 h 949"/>
                  <a:gd name="T4" fmla="*/ 2147483647 w 269"/>
                  <a:gd name="T5" fmla="*/ 2147483647 h 949"/>
                  <a:gd name="T6" fmla="*/ 2147483647 w 269"/>
                  <a:gd name="T7" fmla="*/ 2147483647 h 949"/>
                  <a:gd name="T8" fmla="*/ 2147483647 w 269"/>
                  <a:gd name="T9" fmla="*/ 2147483647 h 949"/>
                  <a:gd name="T10" fmla="*/ 2147483647 w 269"/>
                  <a:gd name="T11" fmla="*/ 2147483647 h 949"/>
                  <a:gd name="T12" fmla="*/ 2147483647 w 269"/>
                  <a:gd name="T13" fmla="*/ 2147483647 h 949"/>
                  <a:gd name="T14" fmla="*/ 2147483647 w 269"/>
                  <a:gd name="T15" fmla="*/ 2147483647 h 949"/>
                  <a:gd name="T16" fmla="*/ 2147483647 w 269"/>
                  <a:gd name="T17" fmla="*/ 2147483647 h 949"/>
                  <a:gd name="T18" fmla="*/ 2147483647 w 269"/>
                  <a:gd name="T19" fmla="*/ 2147483647 h 949"/>
                  <a:gd name="T20" fmla="*/ 2147483647 w 269"/>
                  <a:gd name="T21" fmla="*/ 2147483647 h 94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9"/>
                  <a:gd name="T34" fmla="*/ 0 h 949"/>
                  <a:gd name="T35" fmla="*/ 269 w 269"/>
                  <a:gd name="T36" fmla="*/ 949 h 94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9" h="949">
                    <a:moveTo>
                      <a:pt x="38" y="949"/>
                    </a:moveTo>
                    <a:lnTo>
                      <a:pt x="38" y="949"/>
                    </a:lnTo>
                    <a:cubicBezTo>
                      <a:pt x="28" y="949"/>
                      <a:pt x="19" y="945"/>
                      <a:pt x="12" y="938"/>
                    </a:cubicBezTo>
                    <a:cubicBezTo>
                      <a:pt x="0" y="924"/>
                      <a:pt x="2" y="903"/>
                      <a:pt x="16" y="891"/>
                    </a:cubicBezTo>
                    <a:cubicBezTo>
                      <a:pt x="134" y="788"/>
                      <a:pt x="202" y="637"/>
                      <a:pt x="202" y="476"/>
                    </a:cubicBezTo>
                    <a:cubicBezTo>
                      <a:pt x="202" y="315"/>
                      <a:pt x="134" y="164"/>
                      <a:pt x="16" y="62"/>
                    </a:cubicBezTo>
                    <a:cubicBezTo>
                      <a:pt x="2" y="50"/>
                      <a:pt x="0" y="29"/>
                      <a:pt x="12" y="15"/>
                    </a:cubicBezTo>
                    <a:cubicBezTo>
                      <a:pt x="24" y="1"/>
                      <a:pt x="46" y="0"/>
                      <a:pt x="59" y="12"/>
                    </a:cubicBezTo>
                    <a:cubicBezTo>
                      <a:pt x="193" y="127"/>
                      <a:pt x="269" y="296"/>
                      <a:pt x="269" y="476"/>
                    </a:cubicBezTo>
                    <a:cubicBezTo>
                      <a:pt x="269" y="657"/>
                      <a:pt x="193" y="826"/>
                      <a:pt x="59" y="941"/>
                    </a:cubicBezTo>
                    <a:cubicBezTo>
                      <a:pt x="53" y="946"/>
                      <a:pt x="45" y="949"/>
                      <a:pt x="38" y="94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8" name="Freeform 452"/>
              <p:cNvSpPr>
                <a:spLocks/>
              </p:cNvSpPr>
              <p:nvPr/>
            </p:nvSpPr>
            <p:spPr bwMode="auto">
              <a:xfrm>
                <a:off x="2379663" y="3740150"/>
                <a:ext cx="88900" cy="295275"/>
              </a:xfrm>
              <a:custGeom>
                <a:avLst/>
                <a:gdLst>
                  <a:gd name="T0" fmla="*/ 2147483647 w 213"/>
                  <a:gd name="T1" fmla="*/ 2147483647 h 703"/>
                  <a:gd name="T2" fmla="*/ 2147483647 w 213"/>
                  <a:gd name="T3" fmla="*/ 2147483647 h 703"/>
                  <a:gd name="T4" fmla="*/ 2147483647 w 213"/>
                  <a:gd name="T5" fmla="*/ 2147483647 h 703"/>
                  <a:gd name="T6" fmla="*/ 2147483647 w 213"/>
                  <a:gd name="T7" fmla="*/ 2147483647 h 703"/>
                  <a:gd name="T8" fmla="*/ 2147483647 w 213"/>
                  <a:gd name="T9" fmla="*/ 2147483647 h 703"/>
                  <a:gd name="T10" fmla="*/ 2147483647 w 213"/>
                  <a:gd name="T11" fmla="*/ 2147483647 h 703"/>
                  <a:gd name="T12" fmla="*/ 2147483647 w 213"/>
                  <a:gd name="T13" fmla="*/ 2147483647 h 703"/>
                  <a:gd name="T14" fmla="*/ 2147483647 w 213"/>
                  <a:gd name="T15" fmla="*/ 2147483647 h 703"/>
                  <a:gd name="T16" fmla="*/ 2147483647 w 213"/>
                  <a:gd name="T17" fmla="*/ 2147483647 h 703"/>
                  <a:gd name="T18" fmla="*/ 2147483647 w 213"/>
                  <a:gd name="T19" fmla="*/ 2147483647 h 703"/>
                  <a:gd name="T20" fmla="*/ 2147483647 w 213"/>
                  <a:gd name="T21" fmla="*/ 2147483647 h 70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3"/>
                  <a:gd name="T34" fmla="*/ 0 h 703"/>
                  <a:gd name="T35" fmla="*/ 213 w 213"/>
                  <a:gd name="T36" fmla="*/ 703 h 70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3" h="703">
                    <a:moveTo>
                      <a:pt x="37" y="703"/>
                    </a:moveTo>
                    <a:lnTo>
                      <a:pt x="37" y="703"/>
                    </a:lnTo>
                    <a:cubicBezTo>
                      <a:pt x="28" y="703"/>
                      <a:pt x="18" y="699"/>
                      <a:pt x="12" y="691"/>
                    </a:cubicBezTo>
                    <a:cubicBezTo>
                      <a:pt x="0" y="677"/>
                      <a:pt x="1" y="656"/>
                      <a:pt x="15" y="644"/>
                    </a:cubicBezTo>
                    <a:cubicBezTo>
                      <a:pt x="98" y="572"/>
                      <a:pt x="146" y="466"/>
                      <a:pt x="146" y="353"/>
                    </a:cubicBezTo>
                    <a:cubicBezTo>
                      <a:pt x="146" y="240"/>
                      <a:pt x="98" y="134"/>
                      <a:pt x="15" y="62"/>
                    </a:cubicBezTo>
                    <a:cubicBezTo>
                      <a:pt x="1" y="50"/>
                      <a:pt x="0" y="29"/>
                      <a:pt x="12" y="15"/>
                    </a:cubicBezTo>
                    <a:cubicBezTo>
                      <a:pt x="24" y="2"/>
                      <a:pt x="45" y="0"/>
                      <a:pt x="59" y="12"/>
                    </a:cubicBezTo>
                    <a:cubicBezTo>
                      <a:pt x="157" y="96"/>
                      <a:pt x="213" y="221"/>
                      <a:pt x="213" y="353"/>
                    </a:cubicBezTo>
                    <a:cubicBezTo>
                      <a:pt x="213" y="486"/>
                      <a:pt x="157" y="610"/>
                      <a:pt x="59" y="695"/>
                    </a:cubicBezTo>
                    <a:cubicBezTo>
                      <a:pt x="52" y="700"/>
                      <a:pt x="45" y="703"/>
                      <a:pt x="37" y="703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9" name="Freeform 453"/>
              <p:cNvSpPr>
                <a:spLocks/>
              </p:cNvSpPr>
              <p:nvPr/>
            </p:nvSpPr>
            <p:spPr bwMode="auto">
              <a:xfrm>
                <a:off x="2298700" y="3787775"/>
                <a:ext cx="74613" cy="198438"/>
              </a:xfrm>
              <a:custGeom>
                <a:avLst/>
                <a:gdLst>
                  <a:gd name="T0" fmla="*/ 2147483647 w 177"/>
                  <a:gd name="T1" fmla="*/ 2147483647 h 472"/>
                  <a:gd name="T2" fmla="*/ 2147483647 w 177"/>
                  <a:gd name="T3" fmla="*/ 2147483647 h 472"/>
                  <a:gd name="T4" fmla="*/ 2147483647 w 177"/>
                  <a:gd name="T5" fmla="*/ 2147483647 h 472"/>
                  <a:gd name="T6" fmla="*/ 2147483647 w 177"/>
                  <a:gd name="T7" fmla="*/ 2147483647 h 472"/>
                  <a:gd name="T8" fmla="*/ 2147483647 w 177"/>
                  <a:gd name="T9" fmla="*/ 2147483647 h 472"/>
                  <a:gd name="T10" fmla="*/ 2147483647 w 177"/>
                  <a:gd name="T11" fmla="*/ 2147483647 h 472"/>
                  <a:gd name="T12" fmla="*/ 2147483647 w 177"/>
                  <a:gd name="T13" fmla="*/ 2147483647 h 472"/>
                  <a:gd name="T14" fmla="*/ 2147483647 w 177"/>
                  <a:gd name="T15" fmla="*/ 2147483647 h 472"/>
                  <a:gd name="T16" fmla="*/ 2147483647 w 177"/>
                  <a:gd name="T17" fmla="*/ 2147483647 h 472"/>
                  <a:gd name="T18" fmla="*/ 2147483647 w 177"/>
                  <a:gd name="T19" fmla="*/ 2147483647 h 472"/>
                  <a:gd name="T20" fmla="*/ 2147483647 w 177"/>
                  <a:gd name="T21" fmla="*/ 2147483647 h 47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7"/>
                  <a:gd name="T34" fmla="*/ 0 h 472"/>
                  <a:gd name="T35" fmla="*/ 177 w 177"/>
                  <a:gd name="T36" fmla="*/ 472 h 47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7" h="472">
                    <a:moveTo>
                      <a:pt x="38" y="472"/>
                    </a:moveTo>
                    <a:lnTo>
                      <a:pt x="38" y="472"/>
                    </a:lnTo>
                    <a:cubicBezTo>
                      <a:pt x="27" y="472"/>
                      <a:pt x="17" y="467"/>
                      <a:pt x="10" y="457"/>
                    </a:cubicBezTo>
                    <a:cubicBezTo>
                      <a:pt x="0" y="442"/>
                      <a:pt x="4" y="421"/>
                      <a:pt x="20" y="411"/>
                    </a:cubicBezTo>
                    <a:cubicBezTo>
                      <a:pt x="77" y="373"/>
                      <a:pt x="111" y="309"/>
                      <a:pt x="111" y="238"/>
                    </a:cubicBezTo>
                    <a:cubicBezTo>
                      <a:pt x="111" y="168"/>
                      <a:pt x="77" y="103"/>
                      <a:pt x="20" y="66"/>
                    </a:cubicBezTo>
                    <a:cubicBezTo>
                      <a:pt x="5" y="56"/>
                      <a:pt x="0" y="35"/>
                      <a:pt x="11" y="20"/>
                    </a:cubicBezTo>
                    <a:cubicBezTo>
                      <a:pt x="21" y="4"/>
                      <a:pt x="41" y="0"/>
                      <a:pt x="57" y="10"/>
                    </a:cubicBezTo>
                    <a:cubicBezTo>
                      <a:pt x="132" y="60"/>
                      <a:pt x="177" y="145"/>
                      <a:pt x="177" y="238"/>
                    </a:cubicBezTo>
                    <a:cubicBezTo>
                      <a:pt x="177" y="331"/>
                      <a:pt x="132" y="417"/>
                      <a:pt x="57" y="466"/>
                    </a:cubicBezTo>
                    <a:cubicBezTo>
                      <a:pt x="51" y="470"/>
                      <a:pt x="45" y="472"/>
                      <a:pt x="38" y="472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0" name="Freeform 454"/>
              <p:cNvSpPr>
                <a:spLocks/>
              </p:cNvSpPr>
              <p:nvPr/>
            </p:nvSpPr>
            <p:spPr bwMode="auto">
              <a:xfrm>
                <a:off x="2087563" y="4116388"/>
                <a:ext cx="192088" cy="26988"/>
              </a:xfrm>
              <a:custGeom>
                <a:avLst/>
                <a:gdLst>
                  <a:gd name="T0" fmla="*/ 2147483647 w 461"/>
                  <a:gd name="T1" fmla="*/ 2147483647 h 66"/>
                  <a:gd name="T2" fmla="*/ 2147483647 w 461"/>
                  <a:gd name="T3" fmla="*/ 2147483647 h 66"/>
                  <a:gd name="T4" fmla="*/ 2147483647 w 461"/>
                  <a:gd name="T5" fmla="*/ 2147483647 h 66"/>
                  <a:gd name="T6" fmla="*/ 0 w 461"/>
                  <a:gd name="T7" fmla="*/ 2147483647 h 66"/>
                  <a:gd name="T8" fmla="*/ 2147483647 w 461"/>
                  <a:gd name="T9" fmla="*/ 0 h 66"/>
                  <a:gd name="T10" fmla="*/ 2147483647 w 461"/>
                  <a:gd name="T11" fmla="*/ 0 h 66"/>
                  <a:gd name="T12" fmla="*/ 2147483647 w 461"/>
                  <a:gd name="T13" fmla="*/ 2147483647 h 66"/>
                  <a:gd name="T14" fmla="*/ 2147483647 w 461"/>
                  <a:gd name="T15" fmla="*/ 2147483647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61"/>
                  <a:gd name="T25" fmla="*/ 0 h 66"/>
                  <a:gd name="T26" fmla="*/ 461 w 461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61" h="66">
                    <a:moveTo>
                      <a:pt x="428" y="66"/>
                    </a:moveTo>
                    <a:lnTo>
                      <a:pt x="428" y="66"/>
                    </a:lnTo>
                    <a:lnTo>
                      <a:pt x="34" y="66"/>
                    </a:lnTo>
                    <a:cubicBezTo>
                      <a:pt x="15" y="66"/>
                      <a:pt x="0" y="51"/>
                      <a:pt x="0" y="33"/>
                    </a:cubicBezTo>
                    <a:cubicBezTo>
                      <a:pt x="0" y="15"/>
                      <a:pt x="15" y="0"/>
                      <a:pt x="34" y="0"/>
                    </a:cubicBezTo>
                    <a:lnTo>
                      <a:pt x="428" y="0"/>
                    </a:lnTo>
                    <a:cubicBezTo>
                      <a:pt x="447" y="0"/>
                      <a:pt x="461" y="15"/>
                      <a:pt x="461" y="33"/>
                    </a:cubicBezTo>
                    <a:cubicBezTo>
                      <a:pt x="461" y="51"/>
                      <a:pt x="447" y="66"/>
                      <a:pt x="428" y="66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1" name="Freeform 455"/>
              <p:cNvSpPr>
                <a:spLocks/>
              </p:cNvSpPr>
              <p:nvPr/>
            </p:nvSpPr>
            <p:spPr bwMode="auto">
              <a:xfrm>
                <a:off x="2228850" y="4283075"/>
                <a:ext cx="123825" cy="28575"/>
              </a:xfrm>
              <a:custGeom>
                <a:avLst/>
                <a:gdLst>
                  <a:gd name="T0" fmla="*/ 2147483647 w 295"/>
                  <a:gd name="T1" fmla="*/ 2147483647 h 67"/>
                  <a:gd name="T2" fmla="*/ 2147483647 w 295"/>
                  <a:gd name="T3" fmla="*/ 2147483647 h 67"/>
                  <a:gd name="T4" fmla="*/ 2147483647 w 295"/>
                  <a:gd name="T5" fmla="*/ 2147483647 h 67"/>
                  <a:gd name="T6" fmla="*/ 0 w 295"/>
                  <a:gd name="T7" fmla="*/ 2147483647 h 67"/>
                  <a:gd name="T8" fmla="*/ 2147483647 w 295"/>
                  <a:gd name="T9" fmla="*/ 0 h 67"/>
                  <a:gd name="T10" fmla="*/ 2147483647 w 295"/>
                  <a:gd name="T11" fmla="*/ 0 h 67"/>
                  <a:gd name="T12" fmla="*/ 2147483647 w 295"/>
                  <a:gd name="T13" fmla="*/ 2147483647 h 67"/>
                  <a:gd name="T14" fmla="*/ 2147483647 w 29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5"/>
                  <a:gd name="T25" fmla="*/ 0 h 67"/>
                  <a:gd name="T26" fmla="*/ 295 w 29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5" h="67">
                    <a:moveTo>
                      <a:pt x="262" y="67"/>
                    </a:moveTo>
                    <a:lnTo>
                      <a:pt x="262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62" y="0"/>
                    </a:lnTo>
                    <a:cubicBezTo>
                      <a:pt x="280" y="0"/>
                      <a:pt x="295" y="15"/>
                      <a:pt x="295" y="34"/>
                    </a:cubicBezTo>
                    <a:cubicBezTo>
                      <a:pt x="295" y="52"/>
                      <a:pt x="280" y="67"/>
                      <a:pt x="262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2" name="Freeform 456"/>
              <p:cNvSpPr>
                <a:spLocks/>
              </p:cNvSpPr>
              <p:nvPr/>
            </p:nvSpPr>
            <p:spPr bwMode="auto">
              <a:xfrm>
                <a:off x="2014538" y="4283075"/>
                <a:ext cx="136525" cy="28575"/>
              </a:xfrm>
              <a:custGeom>
                <a:avLst/>
                <a:gdLst>
                  <a:gd name="T0" fmla="*/ 2147483647 w 325"/>
                  <a:gd name="T1" fmla="*/ 2147483647 h 67"/>
                  <a:gd name="T2" fmla="*/ 2147483647 w 325"/>
                  <a:gd name="T3" fmla="*/ 2147483647 h 67"/>
                  <a:gd name="T4" fmla="*/ 2147483647 w 325"/>
                  <a:gd name="T5" fmla="*/ 2147483647 h 67"/>
                  <a:gd name="T6" fmla="*/ 0 w 325"/>
                  <a:gd name="T7" fmla="*/ 2147483647 h 67"/>
                  <a:gd name="T8" fmla="*/ 2147483647 w 325"/>
                  <a:gd name="T9" fmla="*/ 0 h 67"/>
                  <a:gd name="T10" fmla="*/ 2147483647 w 325"/>
                  <a:gd name="T11" fmla="*/ 0 h 67"/>
                  <a:gd name="T12" fmla="*/ 2147483647 w 325"/>
                  <a:gd name="T13" fmla="*/ 2147483647 h 67"/>
                  <a:gd name="T14" fmla="*/ 2147483647 w 325"/>
                  <a:gd name="T15" fmla="*/ 2147483647 h 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5"/>
                  <a:gd name="T25" fmla="*/ 0 h 67"/>
                  <a:gd name="T26" fmla="*/ 325 w 325"/>
                  <a:gd name="T27" fmla="*/ 67 h 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5" h="67">
                    <a:moveTo>
                      <a:pt x="291" y="67"/>
                    </a:moveTo>
                    <a:lnTo>
                      <a:pt x="291" y="67"/>
                    </a:lnTo>
                    <a:lnTo>
                      <a:pt x="33" y="67"/>
                    </a:lnTo>
                    <a:cubicBezTo>
                      <a:pt x="15" y="67"/>
                      <a:pt x="0" y="52"/>
                      <a:pt x="0" y="34"/>
                    </a:cubicBezTo>
                    <a:cubicBezTo>
                      <a:pt x="0" y="15"/>
                      <a:pt x="15" y="0"/>
                      <a:pt x="33" y="0"/>
                    </a:cubicBezTo>
                    <a:lnTo>
                      <a:pt x="291" y="0"/>
                    </a:lnTo>
                    <a:cubicBezTo>
                      <a:pt x="310" y="0"/>
                      <a:pt x="325" y="15"/>
                      <a:pt x="325" y="34"/>
                    </a:cubicBezTo>
                    <a:cubicBezTo>
                      <a:pt x="325" y="52"/>
                      <a:pt x="310" y="67"/>
                      <a:pt x="291" y="67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3" name="Freeform 457"/>
              <p:cNvSpPr>
                <a:spLocks/>
              </p:cNvSpPr>
              <p:nvPr/>
            </p:nvSpPr>
            <p:spPr bwMode="auto">
              <a:xfrm>
                <a:off x="2117725" y="4268788"/>
                <a:ext cx="58738" cy="57150"/>
              </a:xfrm>
              <a:custGeom>
                <a:avLst/>
                <a:gdLst>
                  <a:gd name="T0" fmla="*/ 2147483647 w 139"/>
                  <a:gd name="T1" fmla="*/ 2147483647 h 138"/>
                  <a:gd name="T2" fmla="*/ 2147483647 w 139"/>
                  <a:gd name="T3" fmla="*/ 2147483647 h 138"/>
                  <a:gd name="T4" fmla="*/ 0 w 139"/>
                  <a:gd name="T5" fmla="*/ 2147483647 h 138"/>
                  <a:gd name="T6" fmla="*/ 2147483647 w 139"/>
                  <a:gd name="T7" fmla="*/ 0 h 138"/>
                  <a:gd name="T8" fmla="*/ 2147483647 w 139"/>
                  <a:gd name="T9" fmla="*/ 2147483647 h 138"/>
                  <a:gd name="T10" fmla="*/ 2147483647 w 139"/>
                  <a:gd name="T11" fmla="*/ 2147483647 h 1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8"/>
                  <a:gd name="T20" fmla="*/ 139 w 139"/>
                  <a:gd name="T21" fmla="*/ 138 h 1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8">
                    <a:moveTo>
                      <a:pt x="70" y="138"/>
                    </a:moveTo>
                    <a:lnTo>
                      <a:pt x="70" y="138"/>
                    </a:lnTo>
                    <a:cubicBezTo>
                      <a:pt x="31" y="138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8"/>
                      <a:pt x="70" y="138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4" name="Freeform 458"/>
              <p:cNvSpPr>
                <a:spLocks/>
              </p:cNvSpPr>
              <p:nvPr/>
            </p:nvSpPr>
            <p:spPr bwMode="auto">
              <a:xfrm>
                <a:off x="2208213" y="4267200"/>
                <a:ext cx="58738" cy="58738"/>
              </a:xfrm>
              <a:custGeom>
                <a:avLst/>
                <a:gdLst>
                  <a:gd name="T0" fmla="*/ 2147483647 w 139"/>
                  <a:gd name="T1" fmla="*/ 2147483647 h 139"/>
                  <a:gd name="T2" fmla="*/ 2147483647 w 139"/>
                  <a:gd name="T3" fmla="*/ 2147483647 h 139"/>
                  <a:gd name="T4" fmla="*/ 0 w 139"/>
                  <a:gd name="T5" fmla="*/ 2147483647 h 139"/>
                  <a:gd name="T6" fmla="*/ 2147483647 w 139"/>
                  <a:gd name="T7" fmla="*/ 0 h 139"/>
                  <a:gd name="T8" fmla="*/ 2147483647 w 139"/>
                  <a:gd name="T9" fmla="*/ 2147483647 h 139"/>
                  <a:gd name="T10" fmla="*/ 2147483647 w 139"/>
                  <a:gd name="T11" fmla="*/ 214748364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9"/>
                  <a:gd name="T19" fmla="*/ 0 h 139"/>
                  <a:gd name="T20" fmla="*/ 139 w 139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9" h="139">
                    <a:moveTo>
                      <a:pt x="70" y="139"/>
                    </a:moveTo>
                    <a:lnTo>
                      <a:pt x="70" y="139"/>
                    </a:lnTo>
                    <a:cubicBezTo>
                      <a:pt x="31" y="139"/>
                      <a:pt x="0" y="107"/>
                      <a:pt x="0" y="69"/>
                    </a:cubicBezTo>
                    <a:cubicBezTo>
                      <a:pt x="0" y="31"/>
                      <a:pt x="31" y="0"/>
                      <a:pt x="70" y="0"/>
                    </a:cubicBezTo>
                    <a:cubicBezTo>
                      <a:pt x="108" y="0"/>
                      <a:pt x="139" y="31"/>
                      <a:pt x="139" y="69"/>
                    </a:cubicBezTo>
                    <a:cubicBezTo>
                      <a:pt x="139" y="107"/>
                      <a:pt x="108" y="139"/>
                      <a:pt x="70" y="139"/>
                    </a:cubicBez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25" name="矩形 124"/>
            <p:cNvSpPr/>
            <p:nvPr/>
          </p:nvSpPr>
          <p:spPr>
            <a:xfrm>
              <a:off x="8040931" y="3912463"/>
              <a:ext cx="39626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smtClean="0">
                  <a:cs typeface="Arial" pitchFamily="34" charset="0"/>
                </a:rPr>
                <a:t>5G</a:t>
              </a:r>
              <a:endParaRPr lang="zh-CN" altLang="en-US" sz="1300" dirty="0"/>
            </a:p>
          </p:txBody>
        </p:sp>
      </p:grpSp>
      <p:grpSp>
        <p:nvGrpSpPr>
          <p:cNvPr id="128" name="组合 127"/>
          <p:cNvGrpSpPr/>
          <p:nvPr/>
        </p:nvGrpSpPr>
        <p:grpSpPr>
          <a:xfrm>
            <a:off x="9543297" y="3654002"/>
            <a:ext cx="1792663" cy="652497"/>
            <a:chOff x="9987830" y="3593880"/>
            <a:chExt cx="1792663" cy="652497"/>
          </a:xfrm>
        </p:grpSpPr>
        <p:pic>
          <p:nvPicPr>
            <p:cNvPr id="71" name="Picture 59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1123180" y="3622494"/>
              <a:ext cx="641045" cy="335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矩形 71"/>
            <p:cNvSpPr/>
            <p:nvPr/>
          </p:nvSpPr>
          <p:spPr>
            <a:xfrm>
              <a:off x="10087196" y="3953989"/>
              <a:ext cx="673582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00" dirty="0" smtClean="0">
                  <a:cs typeface="Arial" pitchFamily="34" charset="0"/>
                </a:rPr>
                <a:t>AR502</a:t>
              </a:r>
              <a:endParaRPr lang="zh-CN" altLang="en-US" sz="1300" dirty="0"/>
            </a:p>
          </p:txBody>
        </p:sp>
        <p:sp>
          <p:nvSpPr>
            <p:cNvPr id="75" name="矩形 74"/>
            <p:cNvSpPr/>
            <p:nvPr/>
          </p:nvSpPr>
          <p:spPr>
            <a:xfrm>
              <a:off x="11106911" y="4021774"/>
              <a:ext cx="673582" cy="1923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99995" indent="-299995" algn="ctr" defTabSz="801575">
                <a:lnSpc>
                  <a:spcPct val="50000"/>
                </a:lnSpc>
                <a:spcBef>
                  <a:spcPct val="50000"/>
                </a:spcBef>
                <a:buClr>
                  <a:srgbClr val="2D2015"/>
                </a:buClr>
                <a:buSzPct val="60000"/>
              </a:pPr>
              <a:r>
                <a:rPr lang="en-US" altLang="zh-CN" sz="1300" dirty="0" smtClean="0">
                  <a:cs typeface="Arial" pitchFamily="34" charset="0"/>
                </a:rPr>
                <a:t>AR531</a:t>
              </a:r>
              <a:endParaRPr lang="zh-CN" altLang="en-US" sz="1300" dirty="0">
                <a:cs typeface="Arial" pitchFamily="34" charset="0"/>
              </a:endParaRPr>
            </a:p>
          </p:txBody>
        </p:sp>
        <p:pic>
          <p:nvPicPr>
            <p:cNvPr id="126" name="Picture 8" descr="http://support.huawei.com/onlinetoolweb/Network_imagelib/getImgByNames?package_name=AR502EGRz-Lc_pic.zip&amp;picture_name=AR502EGRz-Lc_pic%252F0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7830" y="3593880"/>
              <a:ext cx="902770" cy="41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02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轻量级</a:t>
            </a:r>
            <a:r>
              <a:rPr lang="zh-CN" altLang="en-US">
                <a:latin typeface="+mn-lt"/>
                <a:ea typeface="+mn-ea"/>
              </a:rPr>
              <a:t>操作系统 </a:t>
            </a:r>
            <a:r>
              <a:rPr lang="en-US" altLang="zh-CN">
                <a:latin typeface="+mn-lt"/>
                <a:ea typeface="+mn-ea"/>
              </a:rPr>
              <a:t>LiteOS</a:t>
            </a:r>
            <a:endParaRPr lang="zh-CN" altLang="en-US">
              <a:latin typeface="+mn-lt"/>
              <a:ea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164427" y="1200688"/>
            <a:ext cx="10190949" cy="4788533"/>
            <a:chOff x="1232992" y="2363588"/>
            <a:chExt cx="10229301" cy="4157899"/>
          </a:xfrm>
        </p:grpSpPr>
        <p:sp>
          <p:nvSpPr>
            <p:cNvPr id="14" name="矩形 13"/>
            <p:cNvSpPr/>
            <p:nvPr/>
          </p:nvSpPr>
          <p:spPr bwMode="auto">
            <a:xfrm>
              <a:off x="1232992" y="3363985"/>
              <a:ext cx="10229301" cy="3157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3" name="矩形 2"/>
            <p:cNvSpPr/>
            <p:nvPr/>
          </p:nvSpPr>
          <p:spPr bwMode="auto">
            <a:xfrm>
              <a:off x="2942590" y="5754947"/>
              <a:ext cx="6720545" cy="453916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8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ARM/X86/RISC-V</a:t>
              </a:r>
              <a:r>
                <a:rPr kumimoji="0" lang="en-US" altLang="zh-CN" sz="18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</a:t>
              </a: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4" name="矩形 3"/>
            <p:cNvSpPr/>
            <p:nvPr/>
          </p:nvSpPr>
          <p:spPr bwMode="auto">
            <a:xfrm>
              <a:off x="1449838" y="5106165"/>
              <a:ext cx="5501071" cy="41492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400" b="1" smtClean="0">
                  <a:solidFill>
                    <a:schemeClr val="bg1"/>
                  </a:solidFill>
                </a:rPr>
                <a:t>LiteOS Kernel</a:t>
              </a:r>
              <a:endParaRPr kumimoji="0" lang="zh-CN" altLang="en-US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5" name="矩形 4"/>
            <p:cNvSpPr/>
            <p:nvPr/>
          </p:nvSpPr>
          <p:spPr bwMode="auto">
            <a:xfrm>
              <a:off x="1455257" y="4584807"/>
              <a:ext cx="1440160" cy="336193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AI</a:t>
              </a:r>
              <a:r>
                <a:rPr kumimoji="0" lang="zh-CN" altLang="en-US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引擎</a:t>
              </a: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3609934" y="4584807"/>
              <a:ext cx="1440160" cy="336193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JS</a:t>
              </a:r>
              <a:r>
                <a:rPr kumimoji="0" lang="zh-CN" altLang="en-US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引擎</a:t>
              </a: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5510748" y="4600438"/>
              <a:ext cx="1440160" cy="336193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b="1" smtClean="0">
                  <a:solidFill>
                    <a:schemeClr val="bg1"/>
                  </a:solidFill>
                </a:rPr>
                <a:t>…</a:t>
              </a:r>
              <a:endParaRPr kumimoji="0" lang="zh-CN" altLang="en-U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1455257" y="4065295"/>
              <a:ext cx="1440160" cy="33434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互联互通框架</a:t>
              </a: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3609934" y="4065295"/>
              <a:ext cx="1440160" cy="334347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多传感框架</a:t>
              </a: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5510748" y="4065295"/>
              <a:ext cx="1440160" cy="36561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低功耗框架</a:t>
              </a: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7448994" y="4026156"/>
              <a:ext cx="1656184" cy="1432409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3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安全</a:t>
              </a:r>
            </a:p>
          </p:txBody>
        </p:sp>
        <p:sp>
          <p:nvSpPr>
            <p:cNvPr id="13" name="矩形 12"/>
            <p:cNvSpPr/>
            <p:nvPr/>
          </p:nvSpPr>
          <p:spPr bwMode="auto">
            <a:xfrm>
              <a:off x="9327851" y="4026156"/>
              <a:ext cx="1938245" cy="1432410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600" b="1" smtClean="0">
                  <a:solidFill>
                    <a:schemeClr val="bg1"/>
                  </a:solidFill>
                </a:rPr>
                <a:t>IDE</a:t>
              </a:r>
              <a:r>
                <a:rPr lang="zh-CN" altLang="en-US" sz="1600" b="1" smtClean="0">
                  <a:solidFill>
                    <a:schemeClr val="bg1"/>
                  </a:solidFill>
                </a:rPr>
                <a:t>工具</a:t>
              </a:r>
              <a:endParaRPr lang="en-US" altLang="zh-CN" sz="1600" b="1" smtClean="0">
                <a:solidFill>
                  <a:schemeClr val="bg1"/>
                </a:solidFill>
              </a:endParaRPr>
            </a:p>
            <a:p>
              <a:pPr marL="0" marR="0" indent="0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b="1" smtClean="0">
                  <a:solidFill>
                    <a:schemeClr val="bg1"/>
                  </a:solidFill>
                </a:rPr>
                <a:t>（</a:t>
              </a:r>
              <a:r>
                <a:rPr lang="en-US" altLang="zh-CN" sz="1600" b="1" smtClean="0">
                  <a:solidFill>
                    <a:schemeClr val="bg1"/>
                  </a:solidFill>
                </a:rPr>
                <a:t>LiteOS Studio</a:t>
              </a:r>
              <a:r>
                <a:rPr lang="zh-CN" altLang="en-US" sz="1600" b="1" smtClean="0">
                  <a:solidFill>
                    <a:schemeClr val="bg1"/>
                  </a:solidFill>
                </a:rPr>
                <a:t>）</a:t>
              </a:r>
              <a:endParaRPr lang="en-US" altLang="zh-CN" sz="1600" b="1" smtClean="0">
                <a:solidFill>
                  <a:schemeClr val="bg1"/>
                </a:solidFill>
              </a:endParaRPr>
            </a:p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6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5" name="矩形 14"/>
            <p:cNvSpPr/>
            <p:nvPr/>
          </p:nvSpPr>
          <p:spPr bwMode="auto">
            <a:xfrm>
              <a:off x="1232992" y="2363588"/>
              <a:ext cx="10229301" cy="7113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6" name="矩形 15"/>
            <p:cNvSpPr/>
            <p:nvPr/>
          </p:nvSpPr>
          <p:spPr bwMode="auto">
            <a:xfrm>
              <a:off x="2279576" y="2519900"/>
              <a:ext cx="1368152" cy="41685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b="1" smtClean="0">
                  <a:solidFill>
                    <a:schemeClr val="bg1"/>
                  </a:solidFill>
                </a:rPr>
                <a:t>传统嵌入式设备</a:t>
              </a:r>
              <a:endParaRPr kumimoji="0" lang="zh-CN" altLang="en-U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8" name="矩形 17"/>
            <p:cNvSpPr/>
            <p:nvPr/>
          </p:nvSpPr>
          <p:spPr bwMode="auto">
            <a:xfrm>
              <a:off x="5519936" y="2519900"/>
              <a:ext cx="1368152" cy="41356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1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</a:rPr>
                <a:t>Huawei LiteOS</a:t>
              </a:r>
              <a:endParaRPr kumimoji="0" lang="zh-CN" altLang="en-U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8979057" y="2519900"/>
              <a:ext cx="1368152" cy="41356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 cap="flat" cmpd="sng" algn="ctr">
              <a:noFill/>
              <a:prstDash val="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t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200" b="1">
                  <a:solidFill>
                    <a:schemeClr val="bg1"/>
                  </a:solidFill>
                </a:rPr>
                <a:t>物</a:t>
              </a:r>
              <a:r>
                <a:rPr lang="zh-CN" altLang="en-US" sz="1200" b="1" smtClean="0">
                  <a:solidFill>
                    <a:schemeClr val="bg1"/>
                  </a:solidFill>
                </a:rPr>
                <a:t>联网智能设备</a:t>
              </a:r>
              <a:endParaRPr kumimoji="0" lang="zh-CN" altLang="en-US" sz="1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endParaRPr>
            </a:p>
          </p:txBody>
        </p:sp>
        <p:cxnSp>
          <p:nvCxnSpPr>
            <p:cNvPr id="21" name="直接箭头连接符 20"/>
            <p:cNvCxnSpPr>
              <a:stCxn id="16" idx="3"/>
              <a:endCxn id="18" idx="1"/>
            </p:cNvCxnSpPr>
            <p:nvPr/>
          </p:nvCxnSpPr>
          <p:spPr bwMode="auto">
            <a:xfrm flipV="1">
              <a:off x="3647728" y="2726682"/>
              <a:ext cx="1872207" cy="164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33" name="直接箭头连接符 32"/>
          <p:cNvCxnSpPr>
            <a:stCxn id="18" idx="3"/>
            <a:endCxn id="19" idx="1"/>
          </p:cNvCxnSpPr>
          <p:nvPr/>
        </p:nvCxnSpPr>
        <p:spPr bwMode="auto">
          <a:xfrm>
            <a:off x="6798320" y="1618853"/>
            <a:ext cx="20831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6" name="矩形 5"/>
          <p:cNvSpPr/>
          <p:nvPr/>
        </p:nvSpPr>
        <p:spPr bwMode="auto">
          <a:xfrm>
            <a:off x="2758623" y="2469833"/>
            <a:ext cx="6695348" cy="486192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</a:rPr>
              <a:t>Open APIS</a:t>
            </a:r>
            <a:endParaRPr kumimoji="0" lang="zh-CN" altLang="en-US" sz="1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1429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>
                <a:latin typeface="+mn-lt"/>
                <a:ea typeface="+mn-ea"/>
              </a:rPr>
              <a:t>工业</a:t>
            </a:r>
            <a:r>
              <a:rPr lang="zh-CN" altLang="en-US" dirty="0">
                <a:latin typeface="+mn-lt"/>
                <a:ea typeface="+mn-ea"/>
              </a:rPr>
              <a:t>物联网关</a:t>
            </a:r>
          </a:p>
        </p:txBody>
      </p:sp>
      <p:sp>
        <p:nvSpPr>
          <p:cNvPr id="4" name="圆角矩形 3"/>
          <p:cNvSpPr/>
          <p:nvPr/>
        </p:nvSpPr>
        <p:spPr bwMode="auto">
          <a:xfrm>
            <a:off x="6658454" y="4973228"/>
            <a:ext cx="1984619" cy="1037939"/>
          </a:xfrm>
          <a:prstGeom prst="roundRect">
            <a:avLst>
              <a:gd name="adj" fmla="val 4093"/>
            </a:avLst>
          </a:prstGeom>
          <a:noFill/>
          <a:ln w="3175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0" tIns="0" rIns="0" bIns="0"/>
          <a:lstStyle/>
          <a:p>
            <a:pPr indent="-195153" defTabSz="725657">
              <a:lnSpc>
                <a:spcPts val="3034"/>
              </a:lnSpc>
              <a:buFont typeface="Arial" pitchFamily="34" charset="0"/>
              <a:buChar char="•"/>
              <a:defRPr/>
            </a:pPr>
            <a:endParaRPr lang="zh-CN" altLang="en-US" sz="1200" kern="0">
              <a:sym typeface="Arial" pitchFamily="34" charset="0"/>
            </a:endParaRPr>
          </a:p>
        </p:txBody>
      </p:sp>
      <p:sp>
        <p:nvSpPr>
          <p:cNvPr id="5" name="圆角矩形 4"/>
          <p:cNvSpPr/>
          <p:nvPr/>
        </p:nvSpPr>
        <p:spPr bwMode="auto">
          <a:xfrm>
            <a:off x="4004836" y="4973228"/>
            <a:ext cx="2283227" cy="1037939"/>
          </a:xfrm>
          <a:prstGeom prst="roundRect">
            <a:avLst>
              <a:gd name="adj" fmla="val 4093"/>
            </a:avLst>
          </a:prstGeom>
          <a:noFill/>
          <a:ln w="3175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0" tIns="0" rIns="0" bIns="0"/>
          <a:lstStyle/>
          <a:p>
            <a:pPr indent="-195153" defTabSz="725657">
              <a:lnSpc>
                <a:spcPts val="3034"/>
              </a:lnSpc>
              <a:buFont typeface="Arial" pitchFamily="34" charset="0"/>
              <a:buChar char="•"/>
              <a:defRPr/>
            </a:pPr>
            <a:endParaRPr lang="zh-CN" altLang="en-US" sz="1200" kern="0">
              <a:sym typeface="Arial" pitchFamily="34" charset="0"/>
            </a:endParaRPr>
          </a:p>
        </p:txBody>
      </p:sp>
      <p:sp>
        <p:nvSpPr>
          <p:cNvPr id="6" name="圆角矩形 5"/>
          <p:cNvSpPr/>
          <p:nvPr/>
        </p:nvSpPr>
        <p:spPr bwMode="auto">
          <a:xfrm>
            <a:off x="9012487" y="4973228"/>
            <a:ext cx="2018204" cy="1037939"/>
          </a:xfrm>
          <a:prstGeom prst="roundRect">
            <a:avLst>
              <a:gd name="adj" fmla="val 4093"/>
            </a:avLst>
          </a:prstGeom>
          <a:noFill/>
          <a:ln w="3175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0" tIns="0" rIns="0" bIns="0"/>
          <a:lstStyle/>
          <a:p>
            <a:pPr indent="-195153" defTabSz="725657">
              <a:lnSpc>
                <a:spcPts val="3034"/>
              </a:lnSpc>
              <a:buFont typeface="Arial" pitchFamily="34" charset="0"/>
              <a:buChar char="•"/>
              <a:defRPr/>
            </a:pPr>
            <a:endParaRPr lang="zh-CN" altLang="en-US" sz="1200" kern="0">
              <a:sym typeface="Arial" pitchFamily="34" charset="0"/>
            </a:endParaRPr>
          </a:p>
        </p:txBody>
      </p:sp>
      <p:sp>
        <p:nvSpPr>
          <p:cNvPr id="7" name="Shape 1001"/>
          <p:cNvSpPr/>
          <p:nvPr/>
        </p:nvSpPr>
        <p:spPr>
          <a:xfrm>
            <a:off x="1841411" y="4528064"/>
            <a:ext cx="1032784" cy="2530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3398" tIns="3398" rIns="3398" bIns="3398" anchor="ctr">
            <a:spAutoFit/>
          </a:bodyPr>
          <a:lstStyle>
            <a:lvl1pPr>
              <a:defRPr sz="4000">
                <a:solidFill>
                  <a:srgbClr val="0F7EB2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defTabSz="69040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工业级设计</a:t>
            </a:r>
            <a:endParaRPr sz="1600" b="1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hape 1002"/>
          <p:cNvSpPr/>
          <p:nvPr/>
        </p:nvSpPr>
        <p:spPr>
          <a:xfrm>
            <a:off x="4386025" y="4528064"/>
            <a:ext cx="1237969" cy="2530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3398" tIns="3398" rIns="3398" bIns="3398" anchor="ctr">
            <a:spAutoFit/>
          </a:bodyPr>
          <a:lstStyle>
            <a:lvl1pPr>
              <a:defRPr sz="4000">
                <a:solidFill>
                  <a:srgbClr val="0C4384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defTabSz="69040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丰富接口支持</a:t>
            </a:r>
            <a:endParaRPr sz="1600" b="1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hape 1003"/>
          <p:cNvSpPr/>
          <p:nvPr/>
        </p:nvSpPr>
        <p:spPr>
          <a:xfrm>
            <a:off x="6926998" y="4528064"/>
            <a:ext cx="1237969" cy="2530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3398" tIns="3398" rIns="3398" bIns="3398" anchor="ctr">
            <a:spAutoFit/>
          </a:bodyPr>
          <a:lstStyle>
            <a:lvl1pPr>
              <a:defRPr sz="4000">
                <a:solidFill>
                  <a:srgbClr val="DA6931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defTabSz="69040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复杂</a:t>
            </a:r>
            <a:r>
              <a:rPr sz="1600" b="1" dirty="0" err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协议</a:t>
            </a:r>
            <a:r>
              <a:rPr lang="zh-CN" altLang="en-US" sz="1600" b="1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适配</a:t>
            </a:r>
            <a:endParaRPr sz="1600" b="1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文本框 89"/>
          <p:cNvSpPr txBox="1"/>
          <p:nvPr/>
        </p:nvSpPr>
        <p:spPr>
          <a:xfrm>
            <a:off x="7320968" y="2732608"/>
            <a:ext cx="37795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1600" b="1" dirty="0"/>
              <a:t>工业交换  </a:t>
            </a:r>
            <a:r>
              <a:rPr lang="en-US" altLang="zh-CN" sz="1600" b="1" dirty="0"/>
              <a:t>|  </a:t>
            </a:r>
            <a:r>
              <a:rPr lang="zh-CN" altLang="en-US" sz="1600" b="1" dirty="0"/>
              <a:t>工业路由  </a:t>
            </a:r>
            <a:r>
              <a:rPr lang="en-US" altLang="zh-CN" sz="1600" b="1" dirty="0"/>
              <a:t>|   </a:t>
            </a:r>
            <a:r>
              <a:rPr lang="zh-CN" altLang="en-US" sz="1600" b="1" dirty="0"/>
              <a:t>内置计算</a:t>
            </a:r>
          </a:p>
        </p:txBody>
      </p:sp>
      <p:sp>
        <p:nvSpPr>
          <p:cNvPr id="11" name="文本框 89"/>
          <p:cNvSpPr txBox="1">
            <a:spLocks noChangeArrowheads="1"/>
          </p:cNvSpPr>
          <p:nvPr/>
        </p:nvSpPr>
        <p:spPr bwMode="auto">
          <a:xfrm>
            <a:off x="7769266" y="2127507"/>
            <a:ext cx="22105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latin typeface="+mn-lt"/>
                <a:ea typeface="+mn-ea"/>
              </a:rPr>
              <a:t>Agile AR</a:t>
            </a:r>
          </a:p>
        </p:txBody>
      </p:sp>
      <p:sp>
        <p:nvSpPr>
          <p:cNvPr id="12" name="Shape 1005"/>
          <p:cNvSpPr>
            <a:spLocks noChangeArrowheads="1"/>
          </p:cNvSpPr>
          <p:nvPr/>
        </p:nvSpPr>
        <p:spPr bwMode="auto">
          <a:xfrm>
            <a:off x="9319615" y="5618288"/>
            <a:ext cx="1263617" cy="22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398" tIns="3398" rIns="3398" bIns="3398" anchor="ctr">
            <a:spAutoFit/>
          </a:bodyPr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本地计算与存储</a:t>
            </a:r>
            <a:endParaRPr lang="zh-CN" altLang="zh-CN" sz="1400" dirty="0">
              <a:latin typeface="+mn-lt"/>
              <a:ea typeface="+mn-ea"/>
              <a:cs typeface="Arial" panose="020B0604020202020204" pitchFamily="34" charset="0"/>
              <a:sym typeface="冬青黑体简体中文 W6"/>
            </a:endParaRPr>
          </a:p>
        </p:txBody>
      </p:sp>
      <p:sp>
        <p:nvSpPr>
          <p:cNvPr id="13" name="Shape 1026"/>
          <p:cNvSpPr>
            <a:spLocks noChangeArrowheads="1"/>
          </p:cNvSpPr>
          <p:nvPr/>
        </p:nvSpPr>
        <p:spPr bwMode="auto">
          <a:xfrm>
            <a:off x="6796006" y="5327643"/>
            <a:ext cx="1712261" cy="43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398" tIns="3398" rIns="3398" bIns="3398" anchor="ctr">
            <a:spAutoFit/>
          </a:bodyPr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PLC  RFID  CAN</a:t>
            </a:r>
          </a:p>
          <a:p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M</a:t>
            </a:r>
            <a:r>
              <a:rPr lang="en-US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-</a:t>
            </a:r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BUS  </a:t>
            </a:r>
            <a:r>
              <a:rPr lang="zh-CN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Wi-Fi …</a:t>
            </a:r>
          </a:p>
        </p:txBody>
      </p:sp>
      <p:sp>
        <p:nvSpPr>
          <p:cNvPr id="14" name="Shape 1020"/>
          <p:cNvSpPr>
            <a:spLocks noChangeArrowheads="1"/>
          </p:cNvSpPr>
          <p:nvPr/>
        </p:nvSpPr>
        <p:spPr bwMode="auto">
          <a:xfrm>
            <a:off x="4065776" y="5510568"/>
            <a:ext cx="2199818" cy="43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398" tIns="3398" rIns="3398" bIns="3398" anchor="ctr">
            <a:spAutoFit/>
          </a:bodyPr>
          <a:lstStyle>
            <a:lvl1pPr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20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Zig</a:t>
            </a:r>
            <a:r>
              <a:rPr lang="en-US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B</a:t>
            </a:r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ee RF Blue</a:t>
            </a:r>
            <a:r>
              <a:rPr lang="zh-CN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-Tooth  </a:t>
            </a:r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RS48</a:t>
            </a:r>
            <a:r>
              <a:rPr lang="en-US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5  </a:t>
            </a:r>
            <a:r>
              <a:rPr lang="en-US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RS</a:t>
            </a:r>
            <a:r>
              <a:rPr lang="zh-CN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232</a:t>
            </a:r>
            <a:r>
              <a:rPr lang="en-US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 </a:t>
            </a:r>
            <a:r>
              <a:rPr lang="zh-CN" altLang="zh-CN" sz="1400" dirty="0" smtClean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DI</a:t>
            </a:r>
            <a:r>
              <a:rPr lang="zh-CN" altLang="zh-CN" sz="1400" dirty="0">
                <a:latin typeface="+mn-lt"/>
                <a:ea typeface="+mn-ea"/>
                <a:cs typeface="Arial" panose="020B0604020202020204" pitchFamily="34" charset="0"/>
                <a:sym typeface="冬青黑体简体中文 W6"/>
              </a:rPr>
              <a:t>/DO …</a:t>
            </a:r>
          </a:p>
        </p:txBody>
      </p:sp>
      <p:sp>
        <p:nvSpPr>
          <p:cNvPr id="16" name="等腰三角形 15"/>
          <p:cNvSpPr/>
          <p:nvPr/>
        </p:nvSpPr>
        <p:spPr>
          <a:xfrm rot="10800000" flipH="1" flipV="1">
            <a:off x="1991545" y="3584204"/>
            <a:ext cx="8191346" cy="841392"/>
          </a:xfrm>
          <a:prstGeom prst="triangle">
            <a:avLst>
              <a:gd name="adj" fmla="val 49933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750">
              <a:solidFill>
                <a:schemeClr val="tx1"/>
              </a:solidFill>
            </a:endParaRPr>
          </a:p>
        </p:txBody>
      </p:sp>
      <p:grpSp>
        <p:nvGrpSpPr>
          <p:cNvPr id="18" name="组合 142"/>
          <p:cNvGrpSpPr>
            <a:grpSpLocks/>
          </p:cNvGrpSpPr>
          <p:nvPr/>
        </p:nvGrpSpPr>
        <p:grpSpPr bwMode="auto">
          <a:xfrm>
            <a:off x="1808927" y="2221090"/>
            <a:ext cx="2296731" cy="800230"/>
            <a:chOff x="1257826" y="1180724"/>
            <a:chExt cx="2387707" cy="687555"/>
          </a:xfrm>
        </p:grpSpPr>
        <p:sp>
          <p:nvSpPr>
            <p:cNvPr id="28" name="椭圆 27"/>
            <p:cNvSpPr/>
            <p:nvPr/>
          </p:nvSpPr>
          <p:spPr bwMode="auto">
            <a:xfrm>
              <a:off x="2942448" y="1204988"/>
              <a:ext cx="703085" cy="663291"/>
            </a:xfrm>
            <a:prstGeom prst="ellipse">
              <a:avLst/>
            </a:prstGeom>
            <a:blipFill>
              <a:blip r:embed="rId3" cstate="print"/>
              <a:stretch>
                <a:fillRect/>
              </a:stretch>
            </a:blip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685617">
                <a:defRPr/>
              </a:pPr>
              <a:endParaRPr lang="zh-CN" altLang="en-US" sz="1350" kern="0"/>
            </a:p>
          </p:txBody>
        </p:sp>
        <p:sp>
          <p:nvSpPr>
            <p:cNvPr id="29" name="椭圆 28"/>
            <p:cNvSpPr/>
            <p:nvPr/>
          </p:nvSpPr>
          <p:spPr>
            <a:xfrm>
              <a:off x="2091905" y="1188660"/>
              <a:ext cx="714194" cy="677573"/>
            </a:xfrm>
            <a:prstGeom prst="ellipse">
              <a:avLst/>
            </a:prstGeom>
            <a:blipFill>
              <a:blip r:embed="rId4" cstate="print"/>
              <a:stretch>
                <a:fillRect/>
              </a:stretch>
            </a:blip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685617">
                <a:defRPr/>
              </a:pPr>
              <a:endParaRPr lang="zh-CN" altLang="en-US" sz="1350" kern="0"/>
            </a:p>
          </p:txBody>
        </p:sp>
        <p:sp>
          <p:nvSpPr>
            <p:cNvPr id="30" name="椭圆 29"/>
            <p:cNvSpPr>
              <a:spLocks/>
            </p:cNvSpPr>
            <p:nvPr/>
          </p:nvSpPr>
          <p:spPr>
            <a:xfrm>
              <a:off x="1257826" y="1180724"/>
              <a:ext cx="701498" cy="685509"/>
            </a:xfrm>
            <a:prstGeom prst="ellipse">
              <a:avLst/>
            </a:prstGeom>
            <a:blipFill>
              <a:blip r:embed="rId5" cstate="print"/>
              <a:stretch>
                <a:fillRect/>
              </a:stretch>
            </a:blipFill>
            <a:ln w="1905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685617">
                <a:defRPr/>
              </a:pPr>
              <a:endParaRPr lang="zh-CN" altLang="en-US" sz="1350" kern="0"/>
            </a:p>
          </p:txBody>
        </p:sp>
      </p:grpSp>
      <p:sp>
        <p:nvSpPr>
          <p:cNvPr id="19" name="Shape 1013"/>
          <p:cNvSpPr/>
          <p:nvPr/>
        </p:nvSpPr>
        <p:spPr>
          <a:xfrm>
            <a:off x="1415480" y="5698669"/>
            <a:ext cx="2112784" cy="22230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square" lIns="3398" tIns="3398" rIns="3398" bIns="3398" anchor="ctr">
            <a:spAutoFit/>
          </a:bodyPr>
          <a:lstStyle>
            <a:lvl1pPr>
              <a:defRPr sz="2000"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algn="ctr" defTabSz="690400">
              <a:defRPr sz="1800">
                <a:solidFill>
                  <a:srgbClr val="000000"/>
                </a:solidFill>
              </a:defRPr>
            </a:pPr>
            <a:r>
              <a:rPr lang="zh-CN" altLang="en-US" sz="1400" dirty="0">
                <a:latin typeface="+mn-lt"/>
                <a:ea typeface="+mn-ea"/>
                <a:cs typeface="Arial" panose="020B0604020202020204" pitchFamily="34" charset="0"/>
              </a:rPr>
              <a:t>防震 </a:t>
            </a:r>
            <a:r>
              <a:rPr sz="1400" dirty="0" err="1" smtClean="0">
                <a:latin typeface="+mn-lt"/>
                <a:ea typeface="+mn-ea"/>
                <a:cs typeface="Arial" panose="020B0604020202020204" pitchFamily="34" charset="0"/>
              </a:rPr>
              <a:t>防水</a:t>
            </a:r>
            <a:r>
              <a:rPr lang="en-US" sz="1400" dirty="0" smtClean="0"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zh-CN" altLang="en-US" sz="1400" dirty="0">
                <a:latin typeface="+mn-lt"/>
                <a:ea typeface="+mn-ea"/>
                <a:cs typeface="Arial" panose="020B0604020202020204" pitchFamily="34" charset="0"/>
              </a:rPr>
              <a:t>防尘 </a:t>
            </a:r>
            <a:r>
              <a:rPr sz="1400" dirty="0" err="1" smtClean="0">
                <a:latin typeface="+mn-lt"/>
                <a:ea typeface="+mn-ea"/>
                <a:cs typeface="Arial" panose="020B0604020202020204" pitchFamily="34" charset="0"/>
              </a:rPr>
              <a:t>防电磁</a:t>
            </a:r>
            <a:endParaRPr sz="1400" dirty="0"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 bwMode="auto">
          <a:xfrm>
            <a:off x="3530590" y="5295116"/>
            <a:ext cx="320535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600" b="1" dirty="0">
                <a:solidFill>
                  <a:srgbClr val="00B0F0"/>
                </a:solidFill>
                <a:cs typeface="Arial" pitchFamily="34" charset="0"/>
              </a:rPr>
              <a:t>+</a:t>
            </a:r>
            <a:endParaRPr lang="zh-CN" altLang="en-US" sz="16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4298415" y="2338889"/>
            <a:ext cx="487247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600" smtClean="0">
                <a:solidFill>
                  <a:srgbClr val="000000"/>
                </a:solidFill>
                <a:cs typeface="Arial" pitchFamily="34" charset="0"/>
              </a:rPr>
              <a:t>……</a:t>
            </a:r>
            <a:endParaRPr lang="zh-CN" altLang="en-US" sz="16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 bwMode="auto">
          <a:xfrm>
            <a:off x="6328261" y="5296700"/>
            <a:ext cx="320535" cy="34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600" b="1" dirty="0">
                <a:solidFill>
                  <a:srgbClr val="00B0F0"/>
                </a:solidFill>
                <a:cs typeface="Arial" pitchFamily="34" charset="0"/>
              </a:rPr>
              <a:t>+</a:t>
            </a:r>
            <a:endParaRPr lang="zh-CN" altLang="en-US" sz="16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8690486" y="5295116"/>
            <a:ext cx="306107" cy="31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980" tIns="49986" rIns="99980" bIns="49986" rtlCol="0">
            <a:spAutoFit/>
          </a:bodyPr>
          <a:lstStyle/>
          <a:p>
            <a:pPr algn="ctr" defTabSz="1001649" eaLnBrk="0" hangingPunct="0"/>
            <a:r>
              <a:rPr lang="en-US" altLang="zh-CN" sz="1400" b="1" dirty="0">
                <a:solidFill>
                  <a:srgbClr val="00B0F0"/>
                </a:solidFill>
                <a:cs typeface="Arial" pitchFamily="34" charset="0"/>
              </a:rPr>
              <a:t>+</a:t>
            </a:r>
            <a:endParaRPr lang="zh-CN" altLang="en-US" sz="1400" b="1" dirty="0" smtClean="0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24" name="Shape 1003"/>
          <p:cNvSpPr/>
          <p:nvPr/>
        </p:nvSpPr>
        <p:spPr>
          <a:xfrm>
            <a:off x="9591143" y="4528064"/>
            <a:ext cx="827600" cy="253084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/>
          </a:extLst>
        </p:spPr>
        <p:txBody>
          <a:bodyPr wrap="none" lIns="3398" tIns="3398" rIns="3398" bIns="3398" anchor="ctr">
            <a:spAutoFit/>
          </a:bodyPr>
          <a:lstStyle>
            <a:lvl1pPr>
              <a:defRPr sz="4000">
                <a:solidFill>
                  <a:srgbClr val="DA6931"/>
                </a:solidFill>
                <a:latin typeface="冬青黑体简体中文 W6"/>
                <a:ea typeface="冬青黑体简体中文 W6"/>
                <a:cs typeface="冬青黑体简体中文 W6"/>
                <a:sym typeface="冬青黑体简体中文 W6"/>
              </a:defRPr>
            </a:lvl1pPr>
          </a:lstStyle>
          <a:p>
            <a:pPr defTabSz="690400">
              <a:defRPr sz="1800">
                <a:solidFill>
                  <a:srgbClr val="000000"/>
                </a:solidFill>
              </a:defRPr>
            </a:pPr>
            <a:r>
              <a:rPr lang="zh-CN" altLang="en-US" sz="1600" b="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本地智能</a:t>
            </a:r>
            <a:endParaRPr sz="1600" b="1" dirty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8137" y="5116955"/>
            <a:ext cx="1783568" cy="42858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8011" y="5125980"/>
            <a:ext cx="1752911" cy="3262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777" y="5116955"/>
            <a:ext cx="1246054" cy="339912"/>
          </a:xfrm>
          <a:prstGeom prst="rect">
            <a:avLst/>
          </a:prstGeom>
        </p:spPr>
      </p:pic>
      <p:pic>
        <p:nvPicPr>
          <p:cNvPr id="1026" name="Picture 2" descr="http://support.huawei.com/onlinetoolweb/Network_imagelib/getImgByNames?package_name=AR502EGRz-L_pic.zip&amp;picture_name=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08" y="2157258"/>
            <a:ext cx="2331802" cy="10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圆角矩形 30"/>
          <p:cNvSpPr/>
          <p:nvPr/>
        </p:nvSpPr>
        <p:spPr bwMode="auto">
          <a:xfrm>
            <a:off x="1278307" y="4973228"/>
            <a:ext cx="2283227" cy="1037939"/>
          </a:xfrm>
          <a:prstGeom prst="roundRect">
            <a:avLst>
              <a:gd name="adj" fmla="val 4093"/>
            </a:avLst>
          </a:prstGeom>
          <a:noFill/>
          <a:ln w="3175">
            <a:solidFill>
              <a:srgbClr val="00B0F0"/>
            </a:solidFill>
            <a:miter lim="800000"/>
            <a:headEnd/>
            <a:tailEnd/>
          </a:ln>
          <a:effectLst/>
          <a:extLst/>
        </p:spPr>
        <p:txBody>
          <a:bodyPr lIns="0" tIns="0" rIns="0" bIns="0"/>
          <a:lstStyle/>
          <a:p>
            <a:pPr indent="-195153" defTabSz="725657">
              <a:lnSpc>
                <a:spcPts val="3034"/>
              </a:lnSpc>
              <a:buFont typeface="Arial" pitchFamily="34" charset="0"/>
              <a:buChar char="•"/>
              <a:defRPr/>
            </a:pPr>
            <a:endParaRPr lang="zh-CN" altLang="en-US" sz="1200" kern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标题页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Huawei Sans"/>
        <a:ea typeface="方正兰亭黑简体"/>
        <a:cs typeface=""/>
      </a:majorFont>
      <a:minorFont>
        <a:latin typeface="Huawei Sans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功能页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方正+Huawei">
      <a:majorFont>
        <a:latin typeface="Huawei Sans"/>
        <a:ea typeface="方正兰亭黑简体"/>
        <a:cs typeface=""/>
      </a:majorFont>
      <a:minorFont>
        <a:latin typeface="Huawei Sans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内容页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方正+Huawei">
      <a:majorFont>
        <a:latin typeface="Huawei Sans"/>
        <a:ea typeface="方正兰亭黑简体"/>
        <a:cs typeface=""/>
      </a:majorFont>
      <a:minorFont>
        <a:latin typeface="Huawei Sans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感谢页模板">
  <a:themeElements>
    <a:clrScheme name="2210">
      <a:dk1>
        <a:srgbClr val="1D1D1A"/>
      </a:dk1>
      <a:lt1>
        <a:srgbClr val="1D1D1A"/>
      </a:lt1>
      <a:dk2>
        <a:srgbClr val="FFFFFF"/>
      </a:dk2>
      <a:lt2>
        <a:srgbClr val="FFFFFF"/>
      </a:lt2>
      <a:accent1>
        <a:srgbClr val="C7000A"/>
      </a:accent1>
      <a:accent2>
        <a:srgbClr val="E9002F"/>
      </a:accent2>
      <a:accent3>
        <a:srgbClr val="F4A100"/>
      </a:accent3>
      <a:accent4>
        <a:srgbClr val="FFFF00"/>
      </a:accent4>
      <a:accent5>
        <a:srgbClr val="232323"/>
      </a:accent5>
      <a:accent6>
        <a:srgbClr val="666666"/>
      </a:accent6>
      <a:hlink>
        <a:srgbClr val="919191"/>
      </a:hlink>
      <a:folHlink>
        <a:srgbClr val="C4C4C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A00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1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5D7106B4-FD24-471A-B326-8B58E27A973B}" vid="{1AA013AF-7C2E-4A39-9796-86760F640C1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方正+Huawei">
      <a:majorFont>
        <a:latin typeface="Huawei Sans"/>
        <a:ea typeface="方正兰亭黑简体"/>
        <a:cs typeface=""/>
      </a:majorFont>
      <a:minorFont>
        <a:latin typeface="Huawei Sans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77333E8A2F07A74D848136A2C03778F8" ma:contentTypeVersion="1" ma:contentTypeDescription="新建文档。" ma:contentTypeScope="" ma:versionID="32df6459cfb251e4db0ad1491a0e774c">
  <xsd:schema xmlns:xsd="http://www.w3.org/2001/XMLSchema" xmlns:xs="http://www.w3.org/2001/XMLSchema" xmlns:p="http://schemas.microsoft.com/office/2006/metadata/properties" xmlns:ns2="475f1e55-3009-46d8-9566-5d569a2b3a98" targetNamespace="http://schemas.microsoft.com/office/2006/metadata/properties" ma:root="true" ma:fieldsID="e872da27d3e632afd91cf7694db677c0" ns2:_="">
    <xsd:import namespace="475f1e55-3009-46d8-9566-5d569a2b3a9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f1e55-3009-46d8-9566-5d569a2b3a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0B7D1-9D1B-4D75-900E-434169096B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A4E927-2E19-40DA-AC21-D3EBC4321306}">
  <ds:schemaRefs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B6EDA78-68AF-4A6F-AACA-0CF246B4D80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4130</TotalTime>
  <Words>1621</Words>
  <Application>Microsoft Office PowerPoint</Application>
  <PresentationFormat>宽屏</PresentationFormat>
  <Paragraphs>384</Paragraphs>
  <Slides>24</Slides>
  <Notes>24</Notes>
  <HiddenSlides>1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 Unicode MS</vt:lpstr>
      <vt:lpstr>Huawei Script Regular</vt:lpstr>
      <vt:lpstr>Lucida Grande</vt:lpstr>
      <vt:lpstr>冬青黑体简体中文 W6</vt:lpstr>
      <vt:lpstr>方正兰亭黑简体</vt:lpstr>
      <vt:lpstr>微软雅黑</vt:lpstr>
      <vt:lpstr>微软雅黑</vt:lpstr>
      <vt:lpstr>Arial</vt:lpstr>
      <vt:lpstr>Calibri</vt:lpstr>
      <vt:lpstr>FrutigerNext LT Regular</vt:lpstr>
      <vt:lpstr>Huawei Sans</vt:lpstr>
      <vt:lpstr>Wingdings</vt:lpstr>
      <vt:lpstr>1_标题页模板</vt:lpstr>
      <vt:lpstr>2_功能页模板</vt:lpstr>
      <vt:lpstr>3_内容页模板</vt:lpstr>
      <vt:lpstr>4_感谢页模板</vt:lpstr>
      <vt:lpstr>PowerPoint 演示文稿</vt:lpstr>
      <vt:lpstr>华为云物联网解决方案</vt:lpstr>
      <vt:lpstr>PowerPoint 演示文稿</vt:lpstr>
      <vt:lpstr>PowerPoint 演示文稿</vt:lpstr>
      <vt:lpstr>PowerPoint 演示文稿</vt:lpstr>
      <vt:lpstr>PowerPoint 演示文稿</vt:lpstr>
      <vt:lpstr>物联网的层次划分</vt:lpstr>
      <vt:lpstr>轻量级操作系统 LiteOS</vt:lpstr>
      <vt:lpstr>工业物联网关</vt:lpstr>
      <vt:lpstr>主流物联网接入技术应用场景划分</vt:lpstr>
      <vt:lpstr>设备接入 IoTDA</vt:lpstr>
      <vt:lpstr>数据分析 IoTA</vt:lpstr>
      <vt:lpstr>PowerPoint 演示文稿</vt:lpstr>
      <vt:lpstr>智慧城市</vt:lpstr>
      <vt:lpstr>智慧园区</vt:lpstr>
      <vt:lpstr>华为全球智慧园区</vt:lpstr>
      <vt:lpstr>智慧消防</vt:lpstr>
      <vt:lpstr>智能路灯（1）</vt:lpstr>
      <vt:lpstr>智能路灯（2）</vt:lpstr>
      <vt:lpstr>智慧电梯</vt:lpstr>
      <vt:lpstr>智慧按摩师</vt:lpstr>
      <vt:lpstr>PowerPoint 演示文稿</vt:lpstr>
      <vt:lpstr>PowerPoint 演示文稿</vt:lpstr>
      <vt:lpstr>PowerPoint 演示文稿</vt:lpstr>
    </vt:vector>
  </TitlesOfParts>
  <Company>Huawei Technologies Co.,Ltd.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fanyan (A)</dc:creator>
  <cp:lastModifiedBy>Tangyan (Sophia)</cp:lastModifiedBy>
  <cp:revision>175</cp:revision>
  <cp:lastPrinted>2020-07-31T09:33:18Z</cp:lastPrinted>
  <dcterms:created xsi:type="dcterms:W3CDTF">2018-11-29T10:16:29Z</dcterms:created>
  <dcterms:modified xsi:type="dcterms:W3CDTF">2020-10-19T03:03:19Z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(3)wnb/MlNWdXAIkDT0KkSx22/WxzyOkMPZngYgHUNcnePVtZGrGJ/V62StdaODzZuoxly/uZ1c
ocNX6V3cEef8tFXxUVywrzcnQcgeqaCecc0hUtksv6kZblaw1zJE1vu9b++X0ZwKLDs9Pm0x
G9gPArzOlzWTTUzw/A809hywOAARBTCdGIWh+6fh0VcN6cChO/IMQx44B9gtdMdc/xK8Rsp1
WoJHcSax50rKg+K166</vt:lpwstr>
  </property>
  <property fmtid="{D5CDD505-2E9C-101B-9397-08002B2CF9AE}" pid="3" name="_2015_ms_pID_7253431">
    <vt:lpwstr>FgojenDKhJKcIj2c1UaqCasuCNnrnsQv4uHIIUH7k2hUE5r9SOGulN
eAYLAey1unHPGE6zMkqmLRJJXMs3jlz57i7BfFsskxKGO+26TU8XylVJNO6AqMMm5zXTPHSy
0EnodgO5lhRysqMiaArJX1S0TxV2Kmbbox2W39JCWac0WcMLC1vkFUvoE7lFFlTVs6UP/ji3
kpuolcGWAHkcxBW3oa1Ztp8qBwmtVLULr22L</vt:lpwstr>
  </property>
  <property fmtid="{D5CDD505-2E9C-101B-9397-08002B2CF9AE}" pid="4" name="_2015_ms_pID_7253432">
    <vt:lpwstr>Sg==</vt:lpwstr>
  </property>
  <property fmtid="{D5CDD505-2E9C-101B-9397-08002B2CF9AE}" pid="5" name="ContentTypeId">
    <vt:lpwstr>0x01010077333E8A2F07A74D848136A2C03778F8</vt:lpwstr>
  </property>
  <property fmtid="{D5CDD505-2E9C-101B-9397-08002B2CF9AE}" pid="6" name="_readonly">
    <vt:lpwstr/>
  </property>
  <property fmtid="{D5CDD505-2E9C-101B-9397-08002B2CF9AE}" pid="7" name="_change">
    <vt:lpwstr/>
  </property>
  <property fmtid="{D5CDD505-2E9C-101B-9397-08002B2CF9AE}" pid="8" name="_full-control">
    <vt:lpwstr/>
  </property>
  <property fmtid="{D5CDD505-2E9C-101B-9397-08002B2CF9AE}" pid="9" name="sflag">
    <vt:lpwstr>1603068684</vt:lpwstr>
  </property>
</Properties>
</file>